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5" r:id="rId3"/>
    <p:sldMasterId id="2147483660" r:id="rId4"/>
  </p:sldMasterIdLst>
  <p:notesMasterIdLst>
    <p:notesMasterId r:id="rId28"/>
  </p:notesMasterIdLst>
  <p:handoutMasterIdLst>
    <p:handoutMasterId r:id="rId29"/>
  </p:handoutMasterIdLst>
  <p:sldIdLst>
    <p:sldId id="343" r:id="rId5"/>
    <p:sldId id="421" r:id="rId6"/>
    <p:sldId id="374" r:id="rId7"/>
    <p:sldId id="350" r:id="rId8"/>
    <p:sldId id="391" r:id="rId9"/>
    <p:sldId id="412" r:id="rId10"/>
    <p:sldId id="397" r:id="rId11"/>
    <p:sldId id="428" r:id="rId12"/>
    <p:sldId id="431" r:id="rId13"/>
    <p:sldId id="430" r:id="rId14"/>
    <p:sldId id="432" r:id="rId15"/>
    <p:sldId id="434" r:id="rId16"/>
    <p:sldId id="435" r:id="rId17"/>
    <p:sldId id="441" r:id="rId18"/>
    <p:sldId id="436" r:id="rId19"/>
    <p:sldId id="439" r:id="rId20"/>
    <p:sldId id="440" r:id="rId21"/>
    <p:sldId id="438" r:id="rId22"/>
    <p:sldId id="408" r:id="rId23"/>
    <p:sldId id="437" r:id="rId24"/>
    <p:sldId id="345" r:id="rId25"/>
    <p:sldId id="420" r:id="rId26"/>
    <p:sldId id="423" r:id="rId27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rrahn, Alexander" initials="ZA" lastIdx="17" clrIdx="0">
    <p:extLst>
      <p:ext uri="{19B8F6BF-5375-455C-9EA6-DF929625EA0E}">
        <p15:presenceInfo xmlns:p15="http://schemas.microsoft.com/office/powerpoint/2012/main" userId="S-1-5-21-682003330-1644491937-1801674531-79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5300" autoAdjust="0"/>
  </p:normalViewPr>
  <p:slideViewPr>
    <p:cSldViewPr snapToObjects="1">
      <p:cViewPr varScale="1">
        <p:scale>
          <a:sx n="68" d="100"/>
          <a:sy n="68" d="100"/>
        </p:scale>
        <p:origin x="420" y="72"/>
      </p:cViewPr>
      <p:guideLst>
        <p:guide orient="horz"/>
        <p:guide pos="2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hume\prj-stores\DIETER\prosumage_meets_sector_coupling\Auswertung%2018091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hume\prj-stores\DIETER\prosumage_meets_sector_coupling\Auswertung%2018091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hume\prj-stores\DIETER\prosumage_meets_sector_coupling\Auswertung%2018091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hume\prj-stores\DIETER\prosumage_meets_sector_coupling\Auswertung%2018091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hume\prj-stores\DIETER\prosumage_meets_sector_coupling\Auswertung%2018091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hume\prj-stores\DIETER\prosumage_meets_sector_coupling\Auswertung%2018091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hume\prj-stores\DIETER\prosumage_meets_sector_coupling\Auswertung%201809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3">
                  <a:shade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21"/>
            <c:spPr>
              <a:solidFill>
                <a:schemeClr val="accent3">
                  <a:shade val="5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shade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shade val="7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shade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3">
                  <a:shade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3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3">
                  <a:tint val="8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tint val="7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3">
                  <a:tint val="6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3">
                  <a:tint val="5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3">
                  <a:tint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3">
                  <a:tint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3792412206101458E-2"/>
                  <c:y val="-5.720253138119008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'input capacity'!$C$4:$C$16</c:f>
              <c:strCache>
                <c:ptCount val="13"/>
                <c:pt idx="0">
                  <c:v>PV non-prosumage</c:v>
                </c:pt>
                <c:pt idx="1">
                  <c:v>PV prosumage</c:v>
                </c:pt>
                <c:pt idx="2">
                  <c:v>Wind offshore</c:v>
                </c:pt>
                <c:pt idx="3">
                  <c:v>Wind onshore</c:v>
                </c:pt>
                <c:pt idx="4">
                  <c:v>Bio</c:v>
                </c:pt>
                <c:pt idx="5">
                  <c:v>Other</c:v>
                </c:pt>
                <c:pt idx="6">
                  <c:v>Oil</c:v>
                </c:pt>
                <c:pt idx="7">
                  <c:v>OCGT</c:v>
                </c:pt>
                <c:pt idx="8">
                  <c:v>CCGT</c:v>
                </c:pt>
                <c:pt idx="9">
                  <c:v>Hard coal</c:v>
                </c:pt>
                <c:pt idx="10">
                  <c:v>Lignite</c:v>
                </c:pt>
                <c:pt idx="11">
                  <c:v>Run-of-river</c:v>
                </c:pt>
                <c:pt idx="12">
                  <c:v>PHS</c:v>
                </c:pt>
              </c:strCache>
            </c:strRef>
          </c:cat>
          <c:val>
            <c:numRef>
              <c:f>'input capacity'!$D$4:$D$16</c:f>
              <c:numCache>
                <c:formatCode>General</c:formatCode>
                <c:ptCount val="13"/>
                <c:pt idx="0">
                  <c:v>47.969493998374197</c:v>
                </c:pt>
                <c:pt idx="1">
                  <c:v>15.9898313327914</c:v>
                </c:pt>
                <c:pt idx="2">
                  <c:v>11.931470763108704</c:v>
                </c:pt>
                <c:pt idx="3">
                  <c:v>55.282481202403666</c:v>
                </c:pt>
                <c:pt idx="4">
                  <c:v>6.8942927803410718</c:v>
                </c:pt>
                <c:pt idx="5">
                  <c:v>0.17105426410986715</c:v>
                </c:pt>
                <c:pt idx="6">
                  <c:v>1.2481130423920639</c:v>
                </c:pt>
                <c:pt idx="7">
                  <c:v>13.488991968036588</c:v>
                </c:pt>
                <c:pt idx="8">
                  <c:v>13.488991968036588</c:v>
                </c:pt>
                <c:pt idx="9">
                  <c:v>21.846469417203998</c:v>
                </c:pt>
                <c:pt idx="10">
                  <c:v>14.928420768422734</c:v>
                </c:pt>
                <c:pt idx="11">
                  <c:v>5.8574674195989722</c:v>
                </c:pt>
                <c:pt idx="12">
                  <c:v>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46816744060838"/>
          <c:y val="8.3612915603828816E-2"/>
          <c:w val="0.8776128945420284"/>
          <c:h val="0.7130118396606947"/>
        </c:manualLayout>
      </c:layout>
      <c:lineChart>
        <c:grouping val="standard"/>
        <c:varyColors val="0"/>
        <c:ser>
          <c:idx val="1"/>
          <c:order val="0"/>
          <c:tx>
            <c:strRef>
              <c:f>fig_heat_time_series!$D$3</c:f>
              <c:strCache>
                <c:ptCount val="1"/>
                <c:pt idx="0">
                  <c:v>Low energy demand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fig_heat_time_series!$B$4:$B$8764</c:f>
              <c:numCache>
                <c:formatCode>General</c:formatCode>
                <c:ptCount val="8761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</c:numCache>
            </c:numRef>
          </c:cat>
          <c:val>
            <c:numRef>
              <c:f>fig_heat_time_series!$D$4:$D$8764</c:f>
              <c:numCache>
                <c:formatCode>General</c:formatCode>
                <c:ptCount val="87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4.411364450273722E-2</c:v>
                </c:pt>
                <c:pt idx="7">
                  <c:v>3.7139449846031021E-2</c:v>
                </c:pt>
                <c:pt idx="8">
                  <c:v>3.4303680001140514E-2</c:v>
                </c:pt>
                <c:pt idx="9">
                  <c:v>3.7336000370666061E-2</c:v>
                </c:pt>
                <c:pt idx="10">
                  <c:v>3.6364862425866791E-2</c:v>
                </c:pt>
                <c:pt idx="11">
                  <c:v>3.5322250085538319E-2</c:v>
                </c:pt>
                <c:pt idx="12">
                  <c:v>3.3192809933850362E-2</c:v>
                </c:pt>
                <c:pt idx="13">
                  <c:v>3.1824376140510952E-2</c:v>
                </c:pt>
                <c:pt idx="14">
                  <c:v>3.2865615163093068E-2</c:v>
                </c:pt>
                <c:pt idx="15">
                  <c:v>3.2510609032846714E-2</c:v>
                </c:pt>
                <c:pt idx="16">
                  <c:v>3.1881717039233579E-2</c:v>
                </c:pt>
                <c:pt idx="17">
                  <c:v>2.7621732863822995E-2</c:v>
                </c:pt>
                <c:pt idx="18">
                  <c:v>2.563653968978102E-2</c:v>
                </c:pt>
                <c:pt idx="19">
                  <c:v>2.543822978444343E-2</c:v>
                </c:pt>
                <c:pt idx="20">
                  <c:v>2.490558265853102E-2</c:v>
                </c:pt>
                <c:pt idx="21">
                  <c:v>2.8119173699817517E-2</c:v>
                </c:pt>
                <c:pt idx="22">
                  <c:v>2.6971867158987226E-2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4.1409599965784673E-2</c:v>
                </c:pt>
                <c:pt idx="31">
                  <c:v>3.5128440351277372E-2</c:v>
                </c:pt>
                <c:pt idx="32">
                  <c:v>3.2449341069799277E-2</c:v>
                </c:pt>
                <c:pt idx="33">
                  <c:v>3.5833273836678836E-2</c:v>
                </c:pt>
                <c:pt idx="34">
                  <c:v>3.5007857550182486E-2</c:v>
                </c:pt>
                <c:pt idx="35">
                  <c:v>3.4123234489051101E-2</c:v>
                </c:pt>
                <c:pt idx="36">
                  <c:v>3.2570340442518247E-2</c:v>
                </c:pt>
                <c:pt idx="37">
                  <c:v>3.1306430913549274E-2</c:v>
                </c:pt>
                <c:pt idx="38">
                  <c:v>3.3008792056341239E-2</c:v>
                </c:pt>
                <c:pt idx="39">
                  <c:v>3.3319662551322994E-2</c:v>
                </c:pt>
                <c:pt idx="40">
                  <c:v>3.4025310931797448E-2</c:v>
                </c:pt>
                <c:pt idx="41">
                  <c:v>3.0144977902600366E-2</c:v>
                </c:pt>
                <c:pt idx="42">
                  <c:v>2.8898322593521895E-2</c:v>
                </c:pt>
                <c:pt idx="43">
                  <c:v>2.9583823135264597E-2</c:v>
                </c:pt>
                <c:pt idx="44">
                  <c:v>2.9909556626368614E-2</c:v>
                </c:pt>
                <c:pt idx="45">
                  <c:v>3.3504416913777368E-2</c:v>
                </c:pt>
                <c:pt idx="46">
                  <c:v>3.2520085823448903E-2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2.0123448548699848E-3</c:v>
                </c:pt>
                <c:pt idx="53">
                  <c:v>3.7996711942575256E-3</c:v>
                </c:pt>
                <c:pt idx="54">
                  <c:v>5.2434427463503651E-2</c:v>
                </c:pt>
                <c:pt idx="55">
                  <c:v>4.5833721629790138E-2</c:v>
                </c:pt>
                <c:pt idx="56">
                  <c:v>4.3310890168795621E-2</c:v>
                </c:pt>
                <c:pt idx="57">
                  <c:v>4.6220103073677007E-2</c:v>
                </c:pt>
                <c:pt idx="58">
                  <c:v>4.4985011690237227E-2</c:v>
                </c:pt>
                <c:pt idx="59">
                  <c:v>4.3437569998859497E-2</c:v>
                </c:pt>
                <c:pt idx="60">
                  <c:v>4.0624511148494524E-2</c:v>
                </c:pt>
                <c:pt idx="61">
                  <c:v>3.8214252680200726E-2</c:v>
                </c:pt>
                <c:pt idx="62">
                  <c:v>3.9902649692062045E-2</c:v>
                </c:pt>
                <c:pt idx="63">
                  <c:v>3.9833149093293801E-2</c:v>
                </c:pt>
                <c:pt idx="64">
                  <c:v>3.9987513686131383E-2</c:v>
                </c:pt>
                <c:pt idx="65">
                  <c:v>3.6581911211222631E-2</c:v>
                </c:pt>
                <c:pt idx="66">
                  <c:v>3.5779869839187954E-2</c:v>
                </c:pt>
                <c:pt idx="67">
                  <c:v>3.5920947479470805E-2</c:v>
                </c:pt>
                <c:pt idx="68">
                  <c:v>3.6167041229470807E-2</c:v>
                </c:pt>
                <c:pt idx="69">
                  <c:v>3.9891962534215321E-2</c:v>
                </c:pt>
                <c:pt idx="70">
                  <c:v>3.9262248374771894E-2</c:v>
                </c:pt>
                <c:pt idx="71">
                  <c:v>0</c:v>
                </c:pt>
                <c:pt idx="72">
                  <c:v>1.5300535149121821E-3</c:v>
                </c:pt>
                <c:pt idx="73">
                  <c:v>0</c:v>
                </c:pt>
                <c:pt idx="74">
                  <c:v>4.8352774114678388E-3</c:v>
                </c:pt>
                <c:pt idx="75">
                  <c:v>6.7944600393476636E-3</c:v>
                </c:pt>
                <c:pt idx="76">
                  <c:v>8.7046822251368606E-3</c:v>
                </c:pt>
                <c:pt idx="77">
                  <c:v>1.0378245715955765E-2</c:v>
                </c:pt>
                <c:pt idx="78">
                  <c:v>5.9028655052463505E-2</c:v>
                </c:pt>
                <c:pt idx="79">
                  <c:v>5.259439253535584E-2</c:v>
                </c:pt>
                <c:pt idx="80">
                  <c:v>5.0128978672445257E-2</c:v>
                </c:pt>
                <c:pt idx="81">
                  <c:v>5.3640302948220808E-2</c:v>
                </c:pt>
                <c:pt idx="82">
                  <c:v>5.2284966069799273E-2</c:v>
                </c:pt>
                <c:pt idx="83">
                  <c:v>5.0387647696167881E-2</c:v>
                </c:pt>
                <c:pt idx="84">
                  <c:v>4.6430524492472626E-2</c:v>
                </c:pt>
                <c:pt idx="85">
                  <c:v>4.1825851676551097E-2</c:v>
                </c:pt>
                <c:pt idx="86">
                  <c:v>4.3517035812043796E-2</c:v>
                </c:pt>
                <c:pt idx="87">
                  <c:v>4.355282575843978E-2</c:v>
                </c:pt>
                <c:pt idx="88">
                  <c:v>4.3582675068430658E-2</c:v>
                </c:pt>
                <c:pt idx="89">
                  <c:v>3.9621380018248172E-2</c:v>
                </c:pt>
                <c:pt idx="90">
                  <c:v>3.7763439353330291E-2</c:v>
                </c:pt>
                <c:pt idx="91">
                  <c:v>3.7472491446167877E-2</c:v>
                </c:pt>
                <c:pt idx="92">
                  <c:v>3.736301665145985E-2</c:v>
                </c:pt>
                <c:pt idx="93">
                  <c:v>4.1135301237454375E-2</c:v>
                </c:pt>
                <c:pt idx="94">
                  <c:v>4.0788116588731757E-2</c:v>
                </c:pt>
                <c:pt idx="95">
                  <c:v>0</c:v>
                </c:pt>
                <c:pt idx="96">
                  <c:v>2.648843967409898E-3</c:v>
                </c:pt>
                <c:pt idx="97">
                  <c:v>7.7638917797673702E-4</c:v>
                </c:pt>
                <c:pt idx="98">
                  <c:v>5.3612975450502186E-3</c:v>
                </c:pt>
                <c:pt idx="99">
                  <c:v>7.338228929060219E-3</c:v>
                </c:pt>
                <c:pt idx="100">
                  <c:v>9.021159757071167E-3</c:v>
                </c:pt>
                <c:pt idx="101">
                  <c:v>1.0524405758154672E-2</c:v>
                </c:pt>
                <c:pt idx="102">
                  <c:v>5.9425246350364967E-2</c:v>
                </c:pt>
                <c:pt idx="103">
                  <c:v>5.2646449731979926E-2</c:v>
                </c:pt>
                <c:pt idx="104">
                  <c:v>5.0369341354927009E-2</c:v>
                </c:pt>
                <c:pt idx="105">
                  <c:v>5.3395980554288319E-2</c:v>
                </c:pt>
                <c:pt idx="106">
                  <c:v>5.2018450045620439E-2</c:v>
                </c:pt>
                <c:pt idx="107">
                  <c:v>5.0120450929516426E-2</c:v>
                </c:pt>
                <c:pt idx="108">
                  <c:v>4.5094205634124085E-2</c:v>
                </c:pt>
                <c:pt idx="109">
                  <c:v>4.0629134922445256E-2</c:v>
                </c:pt>
                <c:pt idx="110">
                  <c:v>4.2763161638914235E-2</c:v>
                </c:pt>
                <c:pt idx="111">
                  <c:v>4.2124250256614967E-2</c:v>
                </c:pt>
                <c:pt idx="112">
                  <c:v>4.1893246892107668E-2</c:v>
                </c:pt>
                <c:pt idx="113">
                  <c:v>3.8520476876140512E-2</c:v>
                </c:pt>
                <c:pt idx="114">
                  <c:v>3.734113666172445E-2</c:v>
                </c:pt>
                <c:pt idx="115">
                  <c:v>3.7147734517563868E-2</c:v>
                </c:pt>
                <c:pt idx="116">
                  <c:v>3.73700022810219E-2</c:v>
                </c:pt>
                <c:pt idx="117">
                  <c:v>4.0674345916970799E-2</c:v>
                </c:pt>
                <c:pt idx="118">
                  <c:v>3.9418886861313868E-2</c:v>
                </c:pt>
                <c:pt idx="119">
                  <c:v>0</c:v>
                </c:pt>
                <c:pt idx="120">
                  <c:v>2.5556727945369331E-4</c:v>
                </c:pt>
                <c:pt idx="121">
                  <c:v>0</c:v>
                </c:pt>
                <c:pt idx="122">
                  <c:v>1.5011616104014596E-3</c:v>
                </c:pt>
                <c:pt idx="123">
                  <c:v>2.2204368691548827E-3</c:v>
                </c:pt>
                <c:pt idx="124">
                  <c:v>3.128163741731299E-3</c:v>
                </c:pt>
                <c:pt idx="125">
                  <c:v>3.8559928326015029E-3</c:v>
                </c:pt>
                <c:pt idx="126">
                  <c:v>5.1362361427919709E-2</c:v>
                </c:pt>
                <c:pt idx="127">
                  <c:v>4.4274390111770069E-2</c:v>
                </c:pt>
                <c:pt idx="128">
                  <c:v>4.0693513771669708E-2</c:v>
                </c:pt>
                <c:pt idx="129">
                  <c:v>4.3220815893020077E-2</c:v>
                </c:pt>
                <c:pt idx="130">
                  <c:v>4.1976514883667881E-2</c:v>
                </c:pt>
                <c:pt idx="131">
                  <c:v>4.0310670335310224E-2</c:v>
                </c:pt>
                <c:pt idx="132">
                  <c:v>3.7785758012089415E-2</c:v>
                </c:pt>
                <c:pt idx="133">
                  <c:v>3.6115038919936129E-2</c:v>
                </c:pt>
                <c:pt idx="134">
                  <c:v>3.75657035526916E-2</c:v>
                </c:pt>
                <c:pt idx="135">
                  <c:v>3.7094878535583943E-2</c:v>
                </c:pt>
                <c:pt idx="136">
                  <c:v>3.6383185447080295E-2</c:v>
                </c:pt>
                <c:pt idx="137">
                  <c:v>3.2032017421304744E-2</c:v>
                </c:pt>
                <c:pt idx="138">
                  <c:v>2.9711638771669709E-2</c:v>
                </c:pt>
                <c:pt idx="139">
                  <c:v>2.9183838817290145E-2</c:v>
                </c:pt>
                <c:pt idx="140">
                  <c:v>2.8622343892563868E-2</c:v>
                </c:pt>
                <c:pt idx="141">
                  <c:v>3.1540863366788317E-2</c:v>
                </c:pt>
                <c:pt idx="142">
                  <c:v>2.9967911011633208E-2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4.4232211308166056E-2</c:v>
                </c:pt>
                <c:pt idx="151">
                  <c:v>3.77202906877281E-2</c:v>
                </c:pt>
                <c:pt idx="152">
                  <c:v>3.4993364792427012E-2</c:v>
                </c:pt>
                <c:pt idx="153">
                  <c:v>3.8188215100364964E-2</c:v>
                </c:pt>
                <c:pt idx="154">
                  <c:v>3.7491858320027376E-2</c:v>
                </c:pt>
                <c:pt idx="155">
                  <c:v>3.67099168852646E-2</c:v>
                </c:pt>
                <c:pt idx="156">
                  <c:v>3.4900343721487224E-2</c:v>
                </c:pt>
                <c:pt idx="157">
                  <c:v>3.3434895215556572E-2</c:v>
                </c:pt>
                <c:pt idx="158">
                  <c:v>3.4739934420620434E-2</c:v>
                </c:pt>
                <c:pt idx="159">
                  <c:v>3.4453113024635038E-2</c:v>
                </c:pt>
                <c:pt idx="160">
                  <c:v>3.4022759038549275E-2</c:v>
                </c:pt>
                <c:pt idx="161">
                  <c:v>2.9893972827326643E-2</c:v>
                </c:pt>
                <c:pt idx="162">
                  <c:v>2.8058806740419707E-2</c:v>
                </c:pt>
                <c:pt idx="163">
                  <c:v>2.761921461564781E-2</c:v>
                </c:pt>
                <c:pt idx="164">
                  <c:v>2.7401975792655107E-2</c:v>
                </c:pt>
                <c:pt idx="165">
                  <c:v>3.0729468236770072E-2</c:v>
                </c:pt>
                <c:pt idx="166">
                  <c:v>2.9565645671760947E-2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4.5464854157162407E-2</c:v>
                </c:pt>
                <c:pt idx="175">
                  <c:v>3.8991386576186129E-2</c:v>
                </c:pt>
                <c:pt idx="176">
                  <c:v>3.6286240875912409E-2</c:v>
                </c:pt>
                <c:pt idx="177">
                  <c:v>3.93560983120438E-2</c:v>
                </c:pt>
                <c:pt idx="178">
                  <c:v>3.8518988224224456E-2</c:v>
                </c:pt>
                <c:pt idx="179">
                  <c:v>3.7813279254105846E-2</c:v>
                </c:pt>
                <c:pt idx="180">
                  <c:v>3.5680043339416059E-2</c:v>
                </c:pt>
                <c:pt idx="181">
                  <c:v>3.4100611456432485E-2</c:v>
                </c:pt>
                <c:pt idx="182">
                  <c:v>3.527506572194343E-2</c:v>
                </c:pt>
                <c:pt idx="183">
                  <c:v>3.5138556540830292E-2</c:v>
                </c:pt>
                <c:pt idx="184">
                  <c:v>3.4746548671304743E-2</c:v>
                </c:pt>
                <c:pt idx="185">
                  <c:v>3.0584858719206208E-2</c:v>
                </c:pt>
                <c:pt idx="186">
                  <c:v>2.8708313469434307E-2</c:v>
                </c:pt>
                <c:pt idx="187">
                  <c:v>2.8355606894388687E-2</c:v>
                </c:pt>
                <c:pt idx="188">
                  <c:v>2.8004596829379561E-2</c:v>
                </c:pt>
                <c:pt idx="189">
                  <c:v>3.1343073819571167E-2</c:v>
                </c:pt>
                <c:pt idx="190">
                  <c:v>3.0254724566605839E-2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4.6329186815693431E-2</c:v>
                </c:pt>
                <c:pt idx="199">
                  <c:v>3.9562230126596709E-2</c:v>
                </c:pt>
                <c:pt idx="200">
                  <c:v>3.6686264398950737E-2</c:v>
                </c:pt>
                <c:pt idx="201">
                  <c:v>3.9718969690921535E-2</c:v>
                </c:pt>
                <c:pt idx="202">
                  <c:v>3.8917646698220808E-2</c:v>
                </c:pt>
                <c:pt idx="203">
                  <c:v>3.815495851391424E-2</c:v>
                </c:pt>
                <c:pt idx="204">
                  <c:v>3.6134807823905109E-2</c:v>
                </c:pt>
                <c:pt idx="205">
                  <c:v>3.4601017763458031E-2</c:v>
                </c:pt>
                <c:pt idx="206">
                  <c:v>3.6045377509124087E-2</c:v>
                </c:pt>
                <c:pt idx="207">
                  <c:v>3.597931626368614E-2</c:v>
                </c:pt>
                <c:pt idx="208">
                  <c:v>3.5655218692974458E-2</c:v>
                </c:pt>
                <c:pt idx="209">
                  <c:v>3.135626111998175E-2</c:v>
                </c:pt>
                <c:pt idx="210">
                  <c:v>2.9544953096487227E-2</c:v>
                </c:pt>
                <c:pt idx="211">
                  <c:v>2.9330483576642336E-2</c:v>
                </c:pt>
                <c:pt idx="212">
                  <c:v>2.9081959112682479E-2</c:v>
                </c:pt>
                <c:pt idx="213">
                  <c:v>3.2232023694114965E-2</c:v>
                </c:pt>
                <c:pt idx="214">
                  <c:v>3.1093028626824816E-2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4.6795363537864967E-2</c:v>
                </c:pt>
                <c:pt idx="223">
                  <c:v>4.0063791200958029E-2</c:v>
                </c:pt>
                <c:pt idx="224">
                  <c:v>3.7172624600821165E-2</c:v>
                </c:pt>
                <c:pt idx="225">
                  <c:v>4.005048771099453E-2</c:v>
                </c:pt>
                <c:pt idx="226">
                  <c:v>3.9363700530337595E-2</c:v>
                </c:pt>
                <c:pt idx="227">
                  <c:v>3.8665052035812046E-2</c:v>
                </c:pt>
                <c:pt idx="228">
                  <c:v>3.6709047958485397E-2</c:v>
                </c:pt>
                <c:pt idx="229">
                  <c:v>3.5172624030565695E-2</c:v>
                </c:pt>
                <c:pt idx="230">
                  <c:v>3.65438449475365E-2</c:v>
                </c:pt>
                <c:pt idx="231">
                  <c:v>3.6329474509580295E-2</c:v>
                </c:pt>
                <c:pt idx="232">
                  <c:v>3.5930523779653285E-2</c:v>
                </c:pt>
                <c:pt idx="233">
                  <c:v>3.1746960966012774E-2</c:v>
                </c:pt>
                <c:pt idx="234">
                  <c:v>2.9865785954607663E-2</c:v>
                </c:pt>
                <c:pt idx="235">
                  <c:v>2.9566637060903282E-2</c:v>
                </c:pt>
                <c:pt idx="236">
                  <c:v>2.9303378621122263E-2</c:v>
                </c:pt>
                <c:pt idx="237">
                  <c:v>3.2650587648266421E-2</c:v>
                </c:pt>
                <c:pt idx="238">
                  <c:v>3.1570660355839414E-2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8.9481040787525449E-5</c:v>
                </c:pt>
                <c:pt idx="246">
                  <c:v>4.8865700986541971E-2</c:v>
                </c:pt>
                <c:pt idx="247">
                  <c:v>4.2549720147125908E-2</c:v>
                </c:pt>
                <c:pt idx="248">
                  <c:v>4.0274579151459856E-2</c:v>
                </c:pt>
                <c:pt idx="249">
                  <c:v>4.3683931056113137E-2</c:v>
                </c:pt>
                <c:pt idx="250">
                  <c:v>4.3729708314324815E-2</c:v>
                </c:pt>
                <c:pt idx="251">
                  <c:v>4.2960515653512776E-2</c:v>
                </c:pt>
                <c:pt idx="252">
                  <c:v>4.0637078153512772E-2</c:v>
                </c:pt>
                <c:pt idx="253">
                  <c:v>3.8739529254105842E-2</c:v>
                </c:pt>
                <c:pt idx="254">
                  <c:v>4.0079607093978106E-2</c:v>
                </c:pt>
                <c:pt idx="255">
                  <c:v>3.9765851819114961E-2</c:v>
                </c:pt>
                <c:pt idx="256">
                  <c:v>3.9196555086678832E-2</c:v>
                </c:pt>
                <c:pt idx="257">
                  <c:v>3.4907263343978104E-2</c:v>
                </c:pt>
                <c:pt idx="258">
                  <c:v>3.29276907504562E-2</c:v>
                </c:pt>
                <c:pt idx="259">
                  <c:v>3.2798132270757299E-2</c:v>
                </c:pt>
                <c:pt idx="260">
                  <c:v>3.2738358804744523E-2</c:v>
                </c:pt>
                <c:pt idx="261">
                  <c:v>3.5231813412408754E-2</c:v>
                </c:pt>
                <c:pt idx="262">
                  <c:v>3.3084403512773718E-2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4.6577800382071169E-2</c:v>
                </c:pt>
                <c:pt idx="271">
                  <c:v>3.9837795392335763E-2</c:v>
                </c:pt>
                <c:pt idx="272">
                  <c:v>3.6927147439552915E-2</c:v>
                </c:pt>
                <c:pt idx="273">
                  <c:v>3.9831898095346714E-2</c:v>
                </c:pt>
                <c:pt idx="274">
                  <c:v>3.910192475479015E-2</c:v>
                </c:pt>
                <c:pt idx="275">
                  <c:v>3.8147609346487227E-2</c:v>
                </c:pt>
                <c:pt idx="276">
                  <c:v>3.6143661040145984E-2</c:v>
                </c:pt>
                <c:pt idx="277">
                  <c:v>3.4477051351505472E-2</c:v>
                </c:pt>
                <c:pt idx="278">
                  <c:v>3.5871207230839419E-2</c:v>
                </c:pt>
                <c:pt idx="279">
                  <c:v>3.5476689524406933E-2</c:v>
                </c:pt>
                <c:pt idx="280">
                  <c:v>3.488363452326642E-2</c:v>
                </c:pt>
                <c:pt idx="281">
                  <c:v>3.0514243270985404E-2</c:v>
                </c:pt>
                <c:pt idx="282">
                  <c:v>2.8637405765282845E-2</c:v>
                </c:pt>
                <c:pt idx="283">
                  <c:v>2.822105867928832E-2</c:v>
                </c:pt>
                <c:pt idx="284">
                  <c:v>2.7828113452326639E-2</c:v>
                </c:pt>
                <c:pt idx="285">
                  <c:v>3.1049424327098538E-2</c:v>
                </c:pt>
                <c:pt idx="286">
                  <c:v>2.9855738195711676E-2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4.5232385948905114E-2</c:v>
                </c:pt>
                <c:pt idx="295">
                  <c:v>3.8720736199817515E-2</c:v>
                </c:pt>
                <c:pt idx="296">
                  <c:v>3.5982815066149636E-2</c:v>
                </c:pt>
                <c:pt idx="297">
                  <c:v>3.9227815778968979E-2</c:v>
                </c:pt>
                <c:pt idx="298">
                  <c:v>3.8573971544251823E-2</c:v>
                </c:pt>
                <c:pt idx="299">
                  <c:v>3.7685460053604021E-2</c:v>
                </c:pt>
                <c:pt idx="300">
                  <c:v>3.5614991446167886E-2</c:v>
                </c:pt>
                <c:pt idx="301">
                  <c:v>3.380566106865876E-2</c:v>
                </c:pt>
                <c:pt idx="302">
                  <c:v>3.5178835110629567E-2</c:v>
                </c:pt>
                <c:pt idx="303">
                  <c:v>3.475542327212592E-2</c:v>
                </c:pt>
                <c:pt idx="304">
                  <c:v>3.4490589501596718E-2</c:v>
                </c:pt>
                <c:pt idx="305">
                  <c:v>3.0387379248403283E-2</c:v>
                </c:pt>
                <c:pt idx="306">
                  <c:v>2.8508324874543797E-2</c:v>
                </c:pt>
                <c:pt idx="307">
                  <c:v>2.822626938868613E-2</c:v>
                </c:pt>
                <c:pt idx="308">
                  <c:v>2.7941572907162406E-2</c:v>
                </c:pt>
                <c:pt idx="309">
                  <c:v>3.1284754505018247E-2</c:v>
                </c:pt>
                <c:pt idx="310">
                  <c:v>3.0136004505018247E-2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8.1296549776174406E-4</c:v>
                </c:pt>
                <c:pt idx="318">
                  <c:v>4.9441306170164234E-2</c:v>
                </c:pt>
                <c:pt idx="319">
                  <c:v>4.319579108690693E-2</c:v>
                </c:pt>
                <c:pt idx="320">
                  <c:v>4.0861272239963504E-2</c:v>
                </c:pt>
                <c:pt idx="321">
                  <c:v>4.4097141736998177E-2</c:v>
                </c:pt>
                <c:pt idx="322">
                  <c:v>4.2963566520301102E-2</c:v>
                </c:pt>
                <c:pt idx="323">
                  <c:v>4.133149178832117E-2</c:v>
                </c:pt>
                <c:pt idx="324">
                  <c:v>3.8879401089187957E-2</c:v>
                </c:pt>
                <c:pt idx="325">
                  <c:v>3.5714862140739052E-2</c:v>
                </c:pt>
                <c:pt idx="326">
                  <c:v>3.7468870609032846E-2</c:v>
                </c:pt>
                <c:pt idx="327">
                  <c:v>3.7664677805656938E-2</c:v>
                </c:pt>
                <c:pt idx="328">
                  <c:v>3.7508887574133211E-2</c:v>
                </c:pt>
                <c:pt idx="329">
                  <c:v>3.3940031649178831E-2</c:v>
                </c:pt>
                <c:pt idx="330">
                  <c:v>3.2211881130246346E-2</c:v>
                </c:pt>
                <c:pt idx="331">
                  <c:v>3.1933047587819341E-2</c:v>
                </c:pt>
                <c:pt idx="332">
                  <c:v>3.1947792255930654E-2</c:v>
                </c:pt>
                <c:pt idx="333">
                  <c:v>3.5582916143932476E-2</c:v>
                </c:pt>
                <c:pt idx="334">
                  <c:v>3.4726058536724454E-2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5.2717016066948128E-4</c:v>
                </c:pt>
                <c:pt idx="340">
                  <c:v>2.7445996628364519E-3</c:v>
                </c:pt>
                <c:pt idx="341">
                  <c:v>4.4056415908702113E-3</c:v>
                </c:pt>
                <c:pt idx="342">
                  <c:v>5.289762816491788E-2</c:v>
                </c:pt>
                <c:pt idx="343">
                  <c:v>4.6460674754790141E-2</c:v>
                </c:pt>
                <c:pt idx="344">
                  <c:v>4.3787588104470809E-2</c:v>
                </c:pt>
                <c:pt idx="345">
                  <c:v>4.6745180058166066E-2</c:v>
                </c:pt>
                <c:pt idx="346">
                  <c:v>4.5506264398950731E-2</c:v>
                </c:pt>
                <c:pt idx="347">
                  <c:v>4.3885420135720804E-2</c:v>
                </c:pt>
                <c:pt idx="348">
                  <c:v>4.0519541372034673E-2</c:v>
                </c:pt>
                <c:pt idx="349">
                  <c:v>3.7542388372490874E-2</c:v>
                </c:pt>
                <c:pt idx="350">
                  <c:v>3.9078751710766427E-2</c:v>
                </c:pt>
                <c:pt idx="351">
                  <c:v>3.8762430286268246E-2</c:v>
                </c:pt>
                <c:pt idx="352">
                  <c:v>3.8465704978330295E-2</c:v>
                </c:pt>
                <c:pt idx="353">
                  <c:v>3.4824480069571166E-2</c:v>
                </c:pt>
                <c:pt idx="354">
                  <c:v>3.3170512659671532E-2</c:v>
                </c:pt>
                <c:pt idx="355">
                  <c:v>3.3109623631386857E-2</c:v>
                </c:pt>
                <c:pt idx="356">
                  <c:v>3.3293908816149631E-2</c:v>
                </c:pt>
                <c:pt idx="357">
                  <c:v>3.6838764826642334E-2</c:v>
                </c:pt>
                <c:pt idx="358">
                  <c:v>3.5894871977645987E-2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8.6598210467039372E-4</c:v>
                </c:pt>
                <c:pt idx="363">
                  <c:v>2.7301779909899631E-3</c:v>
                </c:pt>
                <c:pt idx="364">
                  <c:v>4.1436047452383653E-3</c:v>
                </c:pt>
                <c:pt idx="365">
                  <c:v>5.9892049569456934E-3</c:v>
                </c:pt>
                <c:pt idx="366">
                  <c:v>5.4590021669708028E-2</c:v>
                </c:pt>
                <c:pt idx="367">
                  <c:v>4.8009595546304747E-2</c:v>
                </c:pt>
                <c:pt idx="368">
                  <c:v>4.5396578182025547E-2</c:v>
                </c:pt>
                <c:pt idx="369">
                  <c:v>4.8415486855611312E-2</c:v>
                </c:pt>
                <c:pt idx="370">
                  <c:v>4.6891268818430663E-2</c:v>
                </c:pt>
                <c:pt idx="371">
                  <c:v>4.5168619696624092E-2</c:v>
                </c:pt>
                <c:pt idx="372">
                  <c:v>4.16564989165146E-2</c:v>
                </c:pt>
                <c:pt idx="373">
                  <c:v>3.810978544137774E-2</c:v>
                </c:pt>
                <c:pt idx="374">
                  <c:v>3.9882238110173357E-2</c:v>
                </c:pt>
                <c:pt idx="375">
                  <c:v>3.9437427434990881E-2</c:v>
                </c:pt>
                <c:pt idx="376">
                  <c:v>3.8789663549270076E-2</c:v>
                </c:pt>
                <c:pt idx="377">
                  <c:v>3.4571931740419705E-2</c:v>
                </c:pt>
                <c:pt idx="378">
                  <c:v>3.2523425952326643E-2</c:v>
                </c:pt>
                <c:pt idx="379">
                  <c:v>3.2063379476505477E-2</c:v>
                </c:pt>
                <c:pt idx="380">
                  <c:v>3.1502066320711675E-2</c:v>
                </c:pt>
                <c:pt idx="381">
                  <c:v>3.4546255845118605E-2</c:v>
                </c:pt>
                <c:pt idx="382">
                  <c:v>3.3098364079607666E-2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4.7706075786952552E-2</c:v>
                </c:pt>
                <c:pt idx="391">
                  <c:v>4.0963654339644155E-2</c:v>
                </c:pt>
                <c:pt idx="392">
                  <c:v>3.8131191976505475E-2</c:v>
                </c:pt>
                <c:pt idx="393">
                  <c:v>4.1417333057709851E-2</c:v>
                </c:pt>
                <c:pt idx="394">
                  <c:v>4.0580354841468984E-2</c:v>
                </c:pt>
                <c:pt idx="395">
                  <c:v>3.9446426779197082E-2</c:v>
                </c:pt>
                <c:pt idx="396">
                  <c:v>3.6401683821852188E-2</c:v>
                </c:pt>
                <c:pt idx="397">
                  <c:v>3.3656328980383218E-2</c:v>
                </c:pt>
                <c:pt idx="398">
                  <c:v>3.5295716098312044E-2</c:v>
                </c:pt>
                <c:pt idx="399">
                  <c:v>3.5234327383667885E-2</c:v>
                </c:pt>
                <c:pt idx="400">
                  <c:v>3.4951680257755476E-2</c:v>
                </c:pt>
                <c:pt idx="401">
                  <c:v>3.1559706888686131E-2</c:v>
                </c:pt>
                <c:pt idx="402">
                  <c:v>3.0208698391879563E-2</c:v>
                </c:pt>
                <c:pt idx="403">
                  <c:v>2.9906744554060217E-2</c:v>
                </c:pt>
                <c:pt idx="404">
                  <c:v>2.9960138286952553E-2</c:v>
                </c:pt>
                <c:pt idx="405">
                  <c:v>3.3223138401003646E-2</c:v>
                </c:pt>
                <c:pt idx="406">
                  <c:v>3.2380501539689785E-2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4.7837886775775544E-2</c:v>
                </c:pt>
                <c:pt idx="415">
                  <c:v>4.1297920278284668E-2</c:v>
                </c:pt>
                <c:pt idx="416">
                  <c:v>3.8395380645529199E-2</c:v>
                </c:pt>
                <c:pt idx="417">
                  <c:v>4.1195061730155108E-2</c:v>
                </c:pt>
                <c:pt idx="418">
                  <c:v>3.9848927349452556E-2</c:v>
                </c:pt>
                <c:pt idx="419">
                  <c:v>3.8225684449133213E-2</c:v>
                </c:pt>
                <c:pt idx="420">
                  <c:v>3.5304726134808388E-2</c:v>
                </c:pt>
                <c:pt idx="421">
                  <c:v>3.3114165716240873E-2</c:v>
                </c:pt>
                <c:pt idx="422">
                  <c:v>3.4580672758895988E-2</c:v>
                </c:pt>
                <c:pt idx="423">
                  <c:v>3.5007297986998177E-2</c:v>
                </c:pt>
                <c:pt idx="424">
                  <c:v>3.491456731865876E-2</c:v>
                </c:pt>
                <c:pt idx="425">
                  <c:v>3.0779718578923358E-2</c:v>
                </c:pt>
                <c:pt idx="426">
                  <c:v>2.8733190864507301E-2</c:v>
                </c:pt>
                <c:pt idx="427">
                  <c:v>2.834278683850365E-2</c:v>
                </c:pt>
                <c:pt idx="428">
                  <c:v>2.7840348996350364E-2</c:v>
                </c:pt>
                <c:pt idx="429">
                  <c:v>3.101147026117701E-2</c:v>
                </c:pt>
                <c:pt idx="430">
                  <c:v>2.975122105953467E-2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4.5520083399863139E-2</c:v>
                </c:pt>
                <c:pt idx="439">
                  <c:v>3.8903232208029194E-2</c:v>
                </c:pt>
                <c:pt idx="440">
                  <c:v>3.618648537294708E-2</c:v>
                </c:pt>
                <c:pt idx="441">
                  <c:v>3.8808749287180658E-2</c:v>
                </c:pt>
                <c:pt idx="442">
                  <c:v>3.7653878592609498E-2</c:v>
                </c:pt>
                <c:pt idx="443">
                  <c:v>3.657501582458942E-2</c:v>
                </c:pt>
                <c:pt idx="444">
                  <c:v>3.4125088532162409E-2</c:v>
                </c:pt>
                <c:pt idx="445">
                  <c:v>3.2377374258667886E-2</c:v>
                </c:pt>
                <c:pt idx="446">
                  <c:v>3.3545035355839414E-2</c:v>
                </c:pt>
                <c:pt idx="447">
                  <c:v>3.3191565351277375E-2</c:v>
                </c:pt>
                <c:pt idx="448">
                  <c:v>3.2515274435447085E-2</c:v>
                </c:pt>
                <c:pt idx="449">
                  <c:v>2.8050753877737228E-2</c:v>
                </c:pt>
                <c:pt idx="450">
                  <c:v>2.6504579008895985E-2</c:v>
                </c:pt>
                <c:pt idx="451">
                  <c:v>2.5995608177463502E-2</c:v>
                </c:pt>
                <c:pt idx="452">
                  <c:v>2.5962975307937956E-2</c:v>
                </c:pt>
                <c:pt idx="453">
                  <c:v>2.9149771470118612E-2</c:v>
                </c:pt>
                <c:pt idx="454">
                  <c:v>2.7871366759808391E-2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4.1985347713275542E-2</c:v>
                </c:pt>
                <c:pt idx="463">
                  <c:v>3.5283353815009119E-2</c:v>
                </c:pt>
                <c:pt idx="464">
                  <c:v>3.2342849424041975E-2</c:v>
                </c:pt>
                <c:pt idx="465">
                  <c:v>3.5167981723312043E-2</c:v>
                </c:pt>
                <c:pt idx="466">
                  <c:v>3.4702321795164241E-2</c:v>
                </c:pt>
                <c:pt idx="467">
                  <c:v>3.3137159414917884E-2</c:v>
                </c:pt>
                <c:pt idx="468">
                  <c:v>3.058537736656022E-2</c:v>
                </c:pt>
                <c:pt idx="469">
                  <c:v>2.8478509067062046E-2</c:v>
                </c:pt>
                <c:pt idx="470">
                  <c:v>3.0595791657162405E-2</c:v>
                </c:pt>
                <c:pt idx="471">
                  <c:v>3.0569858576642343E-2</c:v>
                </c:pt>
                <c:pt idx="472">
                  <c:v>3.0034834198220804E-2</c:v>
                </c:pt>
                <c:pt idx="473">
                  <c:v>2.568698791058394E-2</c:v>
                </c:pt>
                <c:pt idx="474">
                  <c:v>2.3867389798129562E-2</c:v>
                </c:pt>
                <c:pt idx="475">
                  <c:v>2.3474565750456203E-2</c:v>
                </c:pt>
                <c:pt idx="476">
                  <c:v>2.291480654083029E-2</c:v>
                </c:pt>
                <c:pt idx="477">
                  <c:v>2.5815027942518245E-2</c:v>
                </c:pt>
                <c:pt idx="478">
                  <c:v>2.4478139969206204E-2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3.6868502366560224E-2</c:v>
                </c:pt>
                <c:pt idx="487">
                  <c:v>3.0156443459169704E-2</c:v>
                </c:pt>
                <c:pt idx="488">
                  <c:v>2.7330988110173357E-2</c:v>
                </c:pt>
                <c:pt idx="489">
                  <c:v>3.0608621692518254E-2</c:v>
                </c:pt>
                <c:pt idx="490">
                  <c:v>2.9497364849452552E-2</c:v>
                </c:pt>
                <c:pt idx="491">
                  <c:v>2.8673930200729926E-2</c:v>
                </c:pt>
                <c:pt idx="492">
                  <c:v>2.6349676522582115E-2</c:v>
                </c:pt>
                <c:pt idx="493">
                  <c:v>2.4871211935447082E-2</c:v>
                </c:pt>
                <c:pt idx="494">
                  <c:v>2.6400990605041096E-2</c:v>
                </c:pt>
                <c:pt idx="495">
                  <c:v>2.6344160370095838E-2</c:v>
                </c:pt>
                <c:pt idx="496">
                  <c:v>2.5329526188982703E-2</c:v>
                </c:pt>
                <c:pt idx="497">
                  <c:v>2.0374388115875913E-2</c:v>
                </c:pt>
                <c:pt idx="498">
                  <c:v>1.8100504889940729E-2</c:v>
                </c:pt>
                <c:pt idx="499">
                  <c:v>1.7806746692518246E-2</c:v>
                </c:pt>
                <c:pt idx="500">
                  <c:v>1.7542985715100365E-2</c:v>
                </c:pt>
                <c:pt idx="501">
                  <c:v>2.0906090613594889E-2</c:v>
                </c:pt>
                <c:pt idx="502">
                  <c:v>1.9768706518020072E-2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3.3836332829607664E-2</c:v>
                </c:pt>
                <c:pt idx="511">
                  <c:v>2.7815519787864961E-2</c:v>
                </c:pt>
                <c:pt idx="512">
                  <c:v>2.6388498374771897E-2</c:v>
                </c:pt>
                <c:pt idx="513">
                  <c:v>3.0293805029653283E-2</c:v>
                </c:pt>
                <c:pt idx="514">
                  <c:v>2.9742367985857662E-2</c:v>
                </c:pt>
                <c:pt idx="515">
                  <c:v>2.7570924241560216E-2</c:v>
                </c:pt>
                <c:pt idx="516">
                  <c:v>2.4234401160469925E-2</c:v>
                </c:pt>
                <c:pt idx="517">
                  <c:v>2.2544478715214453E-2</c:v>
                </c:pt>
                <c:pt idx="518">
                  <c:v>2.4182411681683429E-2</c:v>
                </c:pt>
                <c:pt idx="519">
                  <c:v>2.3702811858462628E-2</c:v>
                </c:pt>
                <c:pt idx="520">
                  <c:v>2.3302987924840361E-2</c:v>
                </c:pt>
                <c:pt idx="521">
                  <c:v>1.9099471515739052E-2</c:v>
                </c:pt>
                <c:pt idx="522">
                  <c:v>1.7546318145529195E-2</c:v>
                </c:pt>
                <c:pt idx="523">
                  <c:v>1.7523985515510949E-2</c:v>
                </c:pt>
                <c:pt idx="524">
                  <c:v>1.739423635663781E-2</c:v>
                </c:pt>
                <c:pt idx="525">
                  <c:v>2.1008579778740873E-2</c:v>
                </c:pt>
                <c:pt idx="526">
                  <c:v>2.0683059491902408E-2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3.4404439153740876E-2</c:v>
                </c:pt>
                <c:pt idx="535">
                  <c:v>2.8041804288321166E-2</c:v>
                </c:pt>
                <c:pt idx="536">
                  <c:v>2.5539063640510951E-2</c:v>
                </c:pt>
                <c:pt idx="537">
                  <c:v>2.9055787522810218E-2</c:v>
                </c:pt>
                <c:pt idx="538">
                  <c:v>2.8128808736313869E-2</c:v>
                </c:pt>
                <c:pt idx="539">
                  <c:v>2.6941267749201678E-2</c:v>
                </c:pt>
                <c:pt idx="540">
                  <c:v>2.4616190764712626E-2</c:v>
                </c:pt>
                <c:pt idx="541">
                  <c:v>2.2336339031135986E-2</c:v>
                </c:pt>
                <c:pt idx="542">
                  <c:v>2.4104304502167006E-2</c:v>
                </c:pt>
                <c:pt idx="543">
                  <c:v>2.4120151545392335E-2</c:v>
                </c:pt>
                <c:pt idx="544">
                  <c:v>2.4021367258781966E-2</c:v>
                </c:pt>
                <c:pt idx="545">
                  <c:v>2.0466792669365911E-2</c:v>
                </c:pt>
                <c:pt idx="546">
                  <c:v>1.8836084554630511E-2</c:v>
                </c:pt>
                <c:pt idx="547">
                  <c:v>1.8999892221715328E-2</c:v>
                </c:pt>
                <c:pt idx="548">
                  <c:v>1.8412848069685253E-2</c:v>
                </c:pt>
                <c:pt idx="549">
                  <c:v>2.1330496122262774E-2</c:v>
                </c:pt>
                <c:pt idx="550">
                  <c:v>2.0314002623175183E-2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3.3874311844206202E-2</c:v>
                </c:pt>
                <c:pt idx="559">
                  <c:v>2.7372231694799267E-2</c:v>
                </c:pt>
                <c:pt idx="560">
                  <c:v>2.4583308337135037E-2</c:v>
                </c:pt>
                <c:pt idx="561">
                  <c:v>2.7405728358804744E-2</c:v>
                </c:pt>
                <c:pt idx="562">
                  <c:v>2.6140541742700731E-2</c:v>
                </c:pt>
                <c:pt idx="563">
                  <c:v>2.5403718208257299E-2</c:v>
                </c:pt>
                <c:pt idx="564">
                  <c:v>2.2950670549156057E-2</c:v>
                </c:pt>
                <c:pt idx="565">
                  <c:v>2.0397928404425184E-2</c:v>
                </c:pt>
                <c:pt idx="566">
                  <c:v>2.1561198534443431E-2</c:v>
                </c:pt>
                <c:pt idx="567">
                  <c:v>2.1212978444343066E-2</c:v>
                </c:pt>
                <c:pt idx="568">
                  <c:v>2.0881077283873211E-2</c:v>
                </c:pt>
                <c:pt idx="569">
                  <c:v>1.6712139741104016E-2</c:v>
                </c:pt>
                <c:pt idx="570">
                  <c:v>1.5113075459055693E-2</c:v>
                </c:pt>
                <c:pt idx="571">
                  <c:v>1.4784259024292918E-2</c:v>
                </c:pt>
                <c:pt idx="572">
                  <c:v>1.5120914689781021E-2</c:v>
                </c:pt>
                <c:pt idx="573">
                  <c:v>1.8049702326642332E-2</c:v>
                </c:pt>
                <c:pt idx="574">
                  <c:v>1.7022308037750945E-2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3.606592481181569E-2</c:v>
                </c:pt>
                <c:pt idx="583">
                  <c:v>2.9999926151916056E-2</c:v>
                </c:pt>
                <c:pt idx="584">
                  <c:v>2.7733581346943433E-2</c:v>
                </c:pt>
                <c:pt idx="585">
                  <c:v>3.0970573534443432E-2</c:v>
                </c:pt>
                <c:pt idx="586">
                  <c:v>3.0290379932709856E-2</c:v>
                </c:pt>
                <c:pt idx="587">
                  <c:v>2.9186657590100362E-2</c:v>
                </c:pt>
                <c:pt idx="588">
                  <c:v>2.6681629362454381E-2</c:v>
                </c:pt>
                <c:pt idx="589">
                  <c:v>2.5333204408074819E-2</c:v>
                </c:pt>
                <c:pt idx="590">
                  <c:v>2.6607102318088539E-2</c:v>
                </c:pt>
                <c:pt idx="591">
                  <c:v>2.6419273708371386E-2</c:v>
                </c:pt>
                <c:pt idx="592">
                  <c:v>2.6491833371350363E-2</c:v>
                </c:pt>
                <c:pt idx="593">
                  <c:v>2.3111143932481752E-2</c:v>
                </c:pt>
                <c:pt idx="594">
                  <c:v>2.1726786182709856E-2</c:v>
                </c:pt>
                <c:pt idx="595">
                  <c:v>2.2256418082801092E-2</c:v>
                </c:pt>
                <c:pt idx="596">
                  <c:v>2.2842131044708031E-2</c:v>
                </c:pt>
                <c:pt idx="597">
                  <c:v>2.5753401146213502E-2</c:v>
                </c:pt>
                <c:pt idx="598">
                  <c:v>2.4665344149178831E-2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3.7129397810218977E-2</c:v>
                </c:pt>
                <c:pt idx="607">
                  <c:v>2.9910053889142332E-2</c:v>
                </c:pt>
                <c:pt idx="608">
                  <c:v>2.6254238851505476E-2</c:v>
                </c:pt>
                <c:pt idx="609">
                  <c:v>2.8756863167198905E-2</c:v>
                </c:pt>
                <c:pt idx="610">
                  <c:v>2.7437124486770069E-2</c:v>
                </c:pt>
                <c:pt idx="611">
                  <c:v>2.6281099024863138E-2</c:v>
                </c:pt>
                <c:pt idx="612">
                  <c:v>2.3472835666628687E-2</c:v>
                </c:pt>
                <c:pt idx="613">
                  <c:v>2.1537838803033796E-2</c:v>
                </c:pt>
                <c:pt idx="614">
                  <c:v>2.280696438754562E-2</c:v>
                </c:pt>
                <c:pt idx="615">
                  <c:v>2.2226226191833943E-2</c:v>
                </c:pt>
                <c:pt idx="616">
                  <c:v>2.232643789917883E-2</c:v>
                </c:pt>
                <c:pt idx="617">
                  <c:v>1.8298312471487228E-2</c:v>
                </c:pt>
                <c:pt idx="618">
                  <c:v>1.6376668923927955E-2</c:v>
                </c:pt>
                <c:pt idx="619">
                  <c:v>1.5885525704265546E-2</c:v>
                </c:pt>
                <c:pt idx="620">
                  <c:v>1.5249703324589416E-2</c:v>
                </c:pt>
                <c:pt idx="621">
                  <c:v>1.9297818701528323E-2</c:v>
                </c:pt>
                <c:pt idx="622">
                  <c:v>1.8356381515168833E-2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3.0053432652828466E-2</c:v>
                </c:pt>
                <c:pt idx="631">
                  <c:v>2.4005224181683431E-2</c:v>
                </c:pt>
                <c:pt idx="632">
                  <c:v>2.1357219861998174E-2</c:v>
                </c:pt>
                <c:pt idx="633">
                  <c:v>2.6040203509922481E-2</c:v>
                </c:pt>
                <c:pt idx="634">
                  <c:v>2.596791828239051E-2</c:v>
                </c:pt>
                <c:pt idx="635">
                  <c:v>2.494619333086226E-2</c:v>
                </c:pt>
                <c:pt idx="636">
                  <c:v>2.1827823263572119E-2</c:v>
                </c:pt>
                <c:pt idx="637">
                  <c:v>2.0489557766879565E-2</c:v>
                </c:pt>
                <c:pt idx="638">
                  <c:v>2.209111021612686E-2</c:v>
                </c:pt>
                <c:pt idx="639">
                  <c:v>2.2021205092381386E-2</c:v>
                </c:pt>
                <c:pt idx="640">
                  <c:v>2.190576578182029E-2</c:v>
                </c:pt>
                <c:pt idx="641">
                  <c:v>1.7918982093978103E-2</c:v>
                </c:pt>
                <c:pt idx="642">
                  <c:v>1.6311064595688905E-2</c:v>
                </c:pt>
                <c:pt idx="643">
                  <c:v>1.615311808565241E-2</c:v>
                </c:pt>
                <c:pt idx="644">
                  <c:v>1.6141547245666056E-2</c:v>
                </c:pt>
                <c:pt idx="645">
                  <c:v>1.9335345075844015E-2</c:v>
                </c:pt>
                <c:pt idx="646">
                  <c:v>1.8356358348540144E-2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3.1764637460082117E-2</c:v>
                </c:pt>
                <c:pt idx="655">
                  <c:v>2.4684038477988175E-2</c:v>
                </c:pt>
                <c:pt idx="656">
                  <c:v>2.1221964173699856E-2</c:v>
                </c:pt>
                <c:pt idx="657">
                  <c:v>2.3969406292769196E-2</c:v>
                </c:pt>
                <c:pt idx="658">
                  <c:v>2.2477163549270072E-2</c:v>
                </c:pt>
                <c:pt idx="659">
                  <c:v>2.1190460481295619E-2</c:v>
                </c:pt>
                <c:pt idx="660">
                  <c:v>1.7915270158531022E-2</c:v>
                </c:pt>
                <c:pt idx="661">
                  <c:v>1.6347558807595839E-2</c:v>
                </c:pt>
                <c:pt idx="662">
                  <c:v>1.8222534500456203E-2</c:v>
                </c:pt>
                <c:pt idx="663">
                  <c:v>1.8507037807937957E-2</c:v>
                </c:pt>
                <c:pt idx="664">
                  <c:v>2.0614750156820291E-2</c:v>
                </c:pt>
                <c:pt idx="665">
                  <c:v>1.6125865433964454E-2</c:v>
                </c:pt>
                <c:pt idx="666">
                  <c:v>1.4045951043567519E-2</c:v>
                </c:pt>
                <c:pt idx="667">
                  <c:v>1.4621953623973576E-2</c:v>
                </c:pt>
                <c:pt idx="668">
                  <c:v>1.421519217609489E-2</c:v>
                </c:pt>
                <c:pt idx="669">
                  <c:v>1.7705875698562995E-2</c:v>
                </c:pt>
                <c:pt idx="670">
                  <c:v>1.6553606153056566E-2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2.8244379134352189E-2</c:v>
                </c:pt>
                <c:pt idx="679">
                  <c:v>2.1979496749543793E-2</c:v>
                </c:pt>
                <c:pt idx="680">
                  <c:v>1.9392215727645986E-2</c:v>
                </c:pt>
                <c:pt idx="681">
                  <c:v>2.2953731395415181E-2</c:v>
                </c:pt>
                <c:pt idx="682">
                  <c:v>2.2601320640396935E-2</c:v>
                </c:pt>
                <c:pt idx="683">
                  <c:v>2.190070832858124E-2</c:v>
                </c:pt>
                <c:pt idx="684">
                  <c:v>1.9283564310561167E-2</c:v>
                </c:pt>
                <c:pt idx="685">
                  <c:v>1.7514315764712626E-2</c:v>
                </c:pt>
                <c:pt idx="686">
                  <c:v>1.9408844092153283E-2</c:v>
                </c:pt>
                <c:pt idx="687">
                  <c:v>1.9823463660469925E-2</c:v>
                </c:pt>
                <c:pt idx="688">
                  <c:v>1.994977881215788E-2</c:v>
                </c:pt>
                <c:pt idx="689">
                  <c:v>1.600987190636409E-2</c:v>
                </c:pt>
                <c:pt idx="690">
                  <c:v>1.4411037508553867E-2</c:v>
                </c:pt>
                <c:pt idx="691">
                  <c:v>1.5124892221715328E-2</c:v>
                </c:pt>
                <c:pt idx="692">
                  <c:v>1.5456593792769195E-2</c:v>
                </c:pt>
                <c:pt idx="693">
                  <c:v>1.8991302819913358E-2</c:v>
                </c:pt>
                <c:pt idx="694">
                  <c:v>1.8107249372718976E-2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3.7786774064781023E-2</c:v>
                </c:pt>
                <c:pt idx="703">
                  <c:v>3.1684200644388684E-2</c:v>
                </c:pt>
                <c:pt idx="704">
                  <c:v>2.9252560161952556E-2</c:v>
                </c:pt>
                <c:pt idx="705">
                  <c:v>3.255862810789234E-2</c:v>
                </c:pt>
                <c:pt idx="706">
                  <c:v>3.1929557909443435E-2</c:v>
                </c:pt>
                <c:pt idx="707">
                  <c:v>3.1388107464644162E-2</c:v>
                </c:pt>
                <c:pt idx="708">
                  <c:v>2.9705797502281021E-2</c:v>
                </c:pt>
                <c:pt idx="709">
                  <c:v>2.8141081774635038E-2</c:v>
                </c:pt>
                <c:pt idx="710">
                  <c:v>2.974934007185219E-2</c:v>
                </c:pt>
                <c:pt idx="711">
                  <c:v>2.9591752822764598E-2</c:v>
                </c:pt>
                <c:pt idx="712">
                  <c:v>2.9464026288777371E-2</c:v>
                </c:pt>
                <c:pt idx="713">
                  <c:v>2.5615057310675184E-2</c:v>
                </c:pt>
                <c:pt idx="714">
                  <c:v>2.4133250028512774E-2</c:v>
                </c:pt>
                <c:pt idx="715">
                  <c:v>2.4403782789689781E-2</c:v>
                </c:pt>
                <c:pt idx="716">
                  <c:v>2.4544632327782846E-2</c:v>
                </c:pt>
                <c:pt idx="717">
                  <c:v>2.7926245580520072E-2</c:v>
                </c:pt>
                <c:pt idx="718">
                  <c:v>2.6600744896213502E-2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4.2539775034215334E-2</c:v>
                </c:pt>
                <c:pt idx="727">
                  <c:v>3.621155508667883E-2</c:v>
                </c:pt>
                <c:pt idx="728">
                  <c:v>3.35549559477646E-2</c:v>
                </c:pt>
                <c:pt idx="729">
                  <c:v>3.6597113224224459E-2</c:v>
                </c:pt>
                <c:pt idx="730">
                  <c:v>3.5930149549498178E-2</c:v>
                </c:pt>
                <c:pt idx="731">
                  <c:v>3.5126606124543797E-2</c:v>
                </c:pt>
                <c:pt idx="732">
                  <c:v>3.3133385749315694E-2</c:v>
                </c:pt>
                <c:pt idx="733">
                  <c:v>3.0694375712819345E-2</c:v>
                </c:pt>
                <c:pt idx="734">
                  <c:v>3.1752651117700731E-2</c:v>
                </c:pt>
                <c:pt idx="735">
                  <c:v>3.120892963047445E-2</c:v>
                </c:pt>
                <c:pt idx="736">
                  <c:v>3.082957074019161E-2</c:v>
                </c:pt>
                <c:pt idx="737">
                  <c:v>2.6969289319114964E-2</c:v>
                </c:pt>
                <c:pt idx="738">
                  <c:v>2.569511918339416E-2</c:v>
                </c:pt>
                <c:pt idx="739">
                  <c:v>2.5483080377509123E-2</c:v>
                </c:pt>
                <c:pt idx="740">
                  <c:v>2.5302480468749999E-2</c:v>
                </c:pt>
                <c:pt idx="741">
                  <c:v>2.859006572194343E-2</c:v>
                </c:pt>
                <c:pt idx="742">
                  <c:v>2.7417382812499998E-2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4.3525657647125911E-2</c:v>
                </c:pt>
                <c:pt idx="751">
                  <c:v>3.7056217495437957E-2</c:v>
                </c:pt>
                <c:pt idx="752">
                  <c:v>3.4277769018020071E-2</c:v>
                </c:pt>
                <c:pt idx="753">
                  <c:v>3.7394497890054744E-2</c:v>
                </c:pt>
                <c:pt idx="754">
                  <c:v>3.6691928889142342E-2</c:v>
                </c:pt>
                <c:pt idx="755">
                  <c:v>3.5724576015054743E-2</c:v>
                </c:pt>
                <c:pt idx="756">
                  <c:v>3.3831321424498177E-2</c:v>
                </c:pt>
                <c:pt idx="757">
                  <c:v>3.2267022696167887E-2</c:v>
                </c:pt>
                <c:pt idx="758">
                  <c:v>3.3575618869753646E-2</c:v>
                </c:pt>
                <c:pt idx="759">
                  <c:v>3.3605863081660588E-2</c:v>
                </c:pt>
                <c:pt idx="760">
                  <c:v>3.3267512688184314E-2</c:v>
                </c:pt>
                <c:pt idx="761">
                  <c:v>2.9222254647582119E-2</c:v>
                </c:pt>
                <c:pt idx="762">
                  <c:v>2.7400564410355838E-2</c:v>
                </c:pt>
                <c:pt idx="763">
                  <c:v>2.7245811330976276E-2</c:v>
                </c:pt>
                <c:pt idx="764">
                  <c:v>2.7089586279653282E-2</c:v>
                </c:pt>
                <c:pt idx="765">
                  <c:v>3.0783428661040141E-2</c:v>
                </c:pt>
                <c:pt idx="766">
                  <c:v>3.0451918909671531E-2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4.648678760834854E-2</c:v>
                </c:pt>
                <c:pt idx="775">
                  <c:v>4.0163429088731745E-2</c:v>
                </c:pt>
                <c:pt idx="776">
                  <c:v>3.7401881557937958E-2</c:v>
                </c:pt>
                <c:pt idx="777">
                  <c:v>4.0402474338503649E-2</c:v>
                </c:pt>
                <c:pt idx="778">
                  <c:v>3.9997821053832122E-2</c:v>
                </c:pt>
                <c:pt idx="779">
                  <c:v>3.8781530280565697E-2</c:v>
                </c:pt>
                <c:pt idx="780">
                  <c:v>3.6493755132299271E-2</c:v>
                </c:pt>
                <c:pt idx="781">
                  <c:v>3.4868966554516427E-2</c:v>
                </c:pt>
                <c:pt idx="782">
                  <c:v>3.6107407048357666E-2</c:v>
                </c:pt>
                <c:pt idx="783">
                  <c:v>3.5823023494525548E-2</c:v>
                </c:pt>
                <c:pt idx="784">
                  <c:v>3.5820967010720808E-2</c:v>
                </c:pt>
                <c:pt idx="785">
                  <c:v>3.2419801836222631E-2</c:v>
                </c:pt>
                <c:pt idx="786">
                  <c:v>3.0589251254562046E-2</c:v>
                </c:pt>
                <c:pt idx="787">
                  <c:v>3.0457276317290144E-2</c:v>
                </c:pt>
                <c:pt idx="788">
                  <c:v>3.0560731352645983E-2</c:v>
                </c:pt>
                <c:pt idx="789">
                  <c:v>3.3803943601733569E-2</c:v>
                </c:pt>
                <c:pt idx="790">
                  <c:v>3.294274848882299E-2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1.6897688148665661E-4</c:v>
                </c:pt>
                <c:pt idx="796">
                  <c:v>2.7877100856808831E-3</c:v>
                </c:pt>
                <c:pt idx="797">
                  <c:v>4.904855707544481E-3</c:v>
                </c:pt>
                <c:pt idx="798">
                  <c:v>5.3402293567518251E-2</c:v>
                </c:pt>
                <c:pt idx="799">
                  <c:v>4.7054920164233571E-2</c:v>
                </c:pt>
                <c:pt idx="800">
                  <c:v>4.4606642478330294E-2</c:v>
                </c:pt>
                <c:pt idx="801">
                  <c:v>4.765036795734489E-2</c:v>
                </c:pt>
                <c:pt idx="802">
                  <c:v>4.6283062842153284E-2</c:v>
                </c:pt>
                <c:pt idx="803">
                  <c:v>4.4471984916742709E-2</c:v>
                </c:pt>
                <c:pt idx="804">
                  <c:v>4.1785711678832112E-2</c:v>
                </c:pt>
                <c:pt idx="805">
                  <c:v>3.9420660213275546E-2</c:v>
                </c:pt>
                <c:pt idx="806">
                  <c:v>4.111161268248175E-2</c:v>
                </c:pt>
                <c:pt idx="807">
                  <c:v>4.0556279368156936E-2</c:v>
                </c:pt>
                <c:pt idx="808">
                  <c:v>4.0007572422445258E-2</c:v>
                </c:pt>
                <c:pt idx="809">
                  <c:v>3.5752513828695258E-2</c:v>
                </c:pt>
                <c:pt idx="810">
                  <c:v>3.3790102360857666E-2</c:v>
                </c:pt>
                <c:pt idx="811">
                  <c:v>3.3353710794936126E-2</c:v>
                </c:pt>
                <c:pt idx="812">
                  <c:v>3.3076563070255471E-2</c:v>
                </c:pt>
                <c:pt idx="813">
                  <c:v>3.6208963988366781E-2</c:v>
                </c:pt>
                <c:pt idx="814">
                  <c:v>3.4886802862682482E-2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4.8620153719491221E-4</c:v>
                </c:pt>
                <c:pt idx="820">
                  <c:v>1.9466696902087147E-3</c:v>
                </c:pt>
                <c:pt idx="821">
                  <c:v>3.1655341868156934E-3</c:v>
                </c:pt>
                <c:pt idx="822">
                  <c:v>5.1527311388001824E-2</c:v>
                </c:pt>
                <c:pt idx="823">
                  <c:v>4.5008547701870433E-2</c:v>
                </c:pt>
                <c:pt idx="824">
                  <c:v>4.2320324332801092E-2</c:v>
                </c:pt>
                <c:pt idx="825">
                  <c:v>4.5337094548357666E-2</c:v>
                </c:pt>
                <c:pt idx="826">
                  <c:v>4.4429914319114965E-2</c:v>
                </c:pt>
                <c:pt idx="827">
                  <c:v>4.3390520358120438E-2</c:v>
                </c:pt>
                <c:pt idx="828">
                  <c:v>4.1239784728558389E-2</c:v>
                </c:pt>
                <c:pt idx="829">
                  <c:v>3.9579839900775543E-2</c:v>
                </c:pt>
                <c:pt idx="830">
                  <c:v>4.0626681683394159E-2</c:v>
                </c:pt>
                <c:pt idx="831">
                  <c:v>4.0450874771897814E-2</c:v>
                </c:pt>
                <c:pt idx="832">
                  <c:v>4.0093791486085772E-2</c:v>
                </c:pt>
                <c:pt idx="833">
                  <c:v>3.5968227218293798E-2</c:v>
                </c:pt>
                <c:pt idx="834">
                  <c:v>3.3995953894844888E-2</c:v>
                </c:pt>
                <c:pt idx="835">
                  <c:v>3.3924572165830294E-2</c:v>
                </c:pt>
                <c:pt idx="836">
                  <c:v>3.3811968094206203E-2</c:v>
                </c:pt>
                <c:pt idx="837">
                  <c:v>3.7043818002965322E-2</c:v>
                </c:pt>
                <c:pt idx="838">
                  <c:v>3.6050526773494525E-2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3.0316957793966379E-4</c:v>
                </c:pt>
                <c:pt idx="843">
                  <c:v>1.9119086094320289E-3</c:v>
                </c:pt>
                <c:pt idx="844">
                  <c:v>2.9989567710709411E-3</c:v>
                </c:pt>
                <c:pt idx="845">
                  <c:v>3.8809455192176131E-3</c:v>
                </c:pt>
                <c:pt idx="846">
                  <c:v>5.1609848739735398E-2</c:v>
                </c:pt>
                <c:pt idx="847">
                  <c:v>4.4549110686587588E-2</c:v>
                </c:pt>
                <c:pt idx="848">
                  <c:v>4.148405537180657E-2</c:v>
                </c:pt>
                <c:pt idx="849">
                  <c:v>4.4138503079379561E-2</c:v>
                </c:pt>
                <c:pt idx="850">
                  <c:v>4.2670341155337597E-2</c:v>
                </c:pt>
                <c:pt idx="851">
                  <c:v>4.0716877566149633E-2</c:v>
                </c:pt>
                <c:pt idx="852">
                  <c:v>3.7108893276687961E-2</c:v>
                </c:pt>
                <c:pt idx="853">
                  <c:v>3.3957445255474457E-2</c:v>
                </c:pt>
                <c:pt idx="854">
                  <c:v>3.4487222143020073E-2</c:v>
                </c:pt>
                <c:pt idx="855">
                  <c:v>3.3839486057253648E-2</c:v>
                </c:pt>
                <c:pt idx="856">
                  <c:v>3.3111098739735403E-2</c:v>
                </c:pt>
                <c:pt idx="857">
                  <c:v>2.8762721401687959E-2</c:v>
                </c:pt>
                <c:pt idx="858">
                  <c:v>2.6258873745437956E-2</c:v>
                </c:pt>
                <c:pt idx="859">
                  <c:v>2.6231832943658759E-2</c:v>
                </c:pt>
                <c:pt idx="860">
                  <c:v>2.5722708856067516E-2</c:v>
                </c:pt>
                <c:pt idx="861">
                  <c:v>2.8474328809306566E-2</c:v>
                </c:pt>
                <c:pt idx="862">
                  <c:v>2.7298448905109487E-2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3.9946802007299269E-2</c:v>
                </c:pt>
                <c:pt idx="871">
                  <c:v>3.3338358519616786E-2</c:v>
                </c:pt>
                <c:pt idx="872">
                  <c:v>2.9843188013229927E-2</c:v>
                </c:pt>
                <c:pt idx="873">
                  <c:v>3.2197517392791974E-2</c:v>
                </c:pt>
                <c:pt idx="874">
                  <c:v>3.059136077212591E-2</c:v>
                </c:pt>
                <c:pt idx="875">
                  <c:v>2.9420273437500002E-2</c:v>
                </c:pt>
                <c:pt idx="876">
                  <c:v>2.696411253991788E-2</c:v>
                </c:pt>
                <c:pt idx="877">
                  <c:v>2.4188243684420657E-2</c:v>
                </c:pt>
                <c:pt idx="878">
                  <c:v>2.4915084825501824E-2</c:v>
                </c:pt>
                <c:pt idx="879">
                  <c:v>2.4644287608348539E-2</c:v>
                </c:pt>
                <c:pt idx="880">
                  <c:v>2.4150280636975399E-2</c:v>
                </c:pt>
                <c:pt idx="881">
                  <c:v>1.951183215955752E-2</c:v>
                </c:pt>
                <c:pt idx="882">
                  <c:v>1.7755436174156057E-2</c:v>
                </c:pt>
                <c:pt idx="883">
                  <c:v>1.7350474595118612E-2</c:v>
                </c:pt>
                <c:pt idx="884">
                  <c:v>1.6766258553832118E-2</c:v>
                </c:pt>
                <c:pt idx="885">
                  <c:v>1.9851534985173357E-2</c:v>
                </c:pt>
                <c:pt idx="886">
                  <c:v>1.8241295050182481E-2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3.1900654083029195E-2</c:v>
                </c:pt>
                <c:pt idx="895">
                  <c:v>2.5651300467609488E-2</c:v>
                </c:pt>
                <c:pt idx="896">
                  <c:v>2.3283564239279197E-2</c:v>
                </c:pt>
                <c:pt idx="897">
                  <c:v>2.632860308793343E-2</c:v>
                </c:pt>
                <c:pt idx="898">
                  <c:v>2.6019759851163358E-2</c:v>
                </c:pt>
                <c:pt idx="899">
                  <c:v>2.5351331332687077E-2</c:v>
                </c:pt>
                <c:pt idx="900">
                  <c:v>2.3620961308166058E-2</c:v>
                </c:pt>
                <c:pt idx="901">
                  <c:v>2.1871903370209854E-2</c:v>
                </c:pt>
                <c:pt idx="902">
                  <c:v>2.3335865647810219E-2</c:v>
                </c:pt>
                <c:pt idx="903">
                  <c:v>2.2729517635150583E-2</c:v>
                </c:pt>
                <c:pt idx="904">
                  <c:v>2.1730725863937077E-2</c:v>
                </c:pt>
                <c:pt idx="905">
                  <c:v>1.8246547530793796E-2</c:v>
                </c:pt>
                <c:pt idx="906">
                  <c:v>1.7263540930086717E-2</c:v>
                </c:pt>
                <c:pt idx="907">
                  <c:v>1.6888599737682478E-2</c:v>
                </c:pt>
                <c:pt idx="908">
                  <c:v>1.6707675496122263E-2</c:v>
                </c:pt>
                <c:pt idx="909">
                  <c:v>1.9914893932481751E-2</c:v>
                </c:pt>
                <c:pt idx="910">
                  <c:v>1.8193594961792917E-2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3.2821990904425183E-2</c:v>
                </c:pt>
                <c:pt idx="919">
                  <c:v>2.5915934648722626E-2</c:v>
                </c:pt>
                <c:pt idx="920">
                  <c:v>2.2653718849794745E-2</c:v>
                </c:pt>
                <c:pt idx="921">
                  <c:v>2.5774501881843066E-2</c:v>
                </c:pt>
                <c:pt idx="922">
                  <c:v>2.4147862397354013E-2</c:v>
                </c:pt>
                <c:pt idx="923">
                  <c:v>2.3108694756500948E-2</c:v>
                </c:pt>
                <c:pt idx="924">
                  <c:v>2.0493270415145984E-2</c:v>
                </c:pt>
                <c:pt idx="925">
                  <c:v>1.8191693730041095E-2</c:v>
                </c:pt>
                <c:pt idx="926">
                  <c:v>1.9468483904539268E-2</c:v>
                </c:pt>
                <c:pt idx="927">
                  <c:v>1.95416968664462E-2</c:v>
                </c:pt>
                <c:pt idx="928">
                  <c:v>1.9098366004219925E-2</c:v>
                </c:pt>
                <c:pt idx="929">
                  <c:v>1.5386019545506426E-2</c:v>
                </c:pt>
                <c:pt idx="930">
                  <c:v>1.3829965000570292E-2</c:v>
                </c:pt>
                <c:pt idx="931">
                  <c:v>1.4285483291514599E-2</c:v>
                </c:pt>
                <c:pt idx="932">
                  <c:v>1.4244032846715328E-2</c:v>
                </c:pt>
                <c:pt idx="933">
                  <c:v>1.8017557738366788E-2</c:v>
                </c:pt>
                <c:pt idx="934">
                  <c:v>1.7186452511975401E-2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3.7846953837819344E-2</c:v>
                </c:pt>
                <c:pt idx="943">
                  <c:v>3.1406169023722626E-2</c:v>
                </c:pt>
                <c:pt idx="944">
                  <c:v>2.8892586393704379E-2</c:v>
                </c:pt>
                <c:pt idx="945">
                  <c:v>3.238547003307482E-2</c:v>
                </c:pt>
                <c:pt idx="946">
                  <c:v>3.1707849709169712E-2</c:v>
                </c:pt>
                <c:pt idx="947">
                  <c:v>3.1084218322308396E-2</c:v>
                </c:pt>
                <c:pt idx="948">
                  <c:v>2.84024073334854E-2</c:v>
                </c:pt>
                <c:pt idx="949">
                  <c:v>2.6499205776687958E-2</c:v>
                </c:pt>
                <c:pt idx="950">
                  <c:v>2.9314794708029196E-2</c:v>
                </c:pt>
                <c:pt idx="951">
                  <c:v>2.8962714701186131E-2</c:v>
                </c:pt>
                <c:pt idx="952">
                  <c:v>2.8718495666058393E-2</c:v>
                </c:pt>
                <c:pt idx="953">
                  <c:v>2.4895672901459855E-2</c:v>
                </c:pt>
                <c:pt idx="954">
                  <c:v>2.3652417740647809E-2</c:v>
                </c:pt>
                <c:pt idx="955">
                  <c:v>2.3743576642335763E-2</c:v>
                </c:pt>
                <c:pt idx="956">
                  <c:v>2.4327667940237226E-2</c:v>
                </c:pt>
                <c:pt idx="957">
                  <c:v>2.8335517934534669E-2</c:v>
                </c:pt>
                <c:pt idx="958">
                  <c:v>2.7236839929288319E-2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4.4519677092837592E-2</c:v>
                </c:pt>
                <c:pt idx="967">
                  <c:v>3.7294406078923349E-2</c:v>
                </c:pt>
                <c:pt idx="968">
                  <c:v>3.411021726733577E-2</c:v>
                </c:pt>
                <c:pt idx="969">
                  <c:v>3.6858486256843064E-2</c:v>
                </c:pt>
                <c:pt idx="970">
                  <c:v>3.5886688954151459E-2</c:v>
                </c:pt>
                <c:pt idx="971">
                  <c:v>3.4882579550638691E-2</c:v>
                </c:pt>
                <c:pt idx="972">
                  <c:v>3.236911510606752E-2</c:v>
                </c:pt>
                <c:pt idx="973">
                  <c:v>3.0689692489735406E-2</c:v>
                </c:pt>
                <c:pt idx="974">
                  <c:v>3.3293021641195256E-2</c:v>
                </c:pt>
                <c:pt idx="975">
                  <c:v>3.258674526687956E-2</c:v>
                </c:pt>
                <c:pt idx="976">
                  <c:v>3.1953750997947082E-2</c:v>
                </c:pt>
                <c:pt idx="977">
                  <c:v>2.7841323990647811E-2</c:v>
                </c:pt>
                <c:pt idx="978">
                  <c:v>2.6474116674270073E-2</c:v>
                </c:pt>
                <c:pt idx="979">
                  <c:v>2.6441572907162408E-2</c:v>
                </c:pt>
                <c:pt idx="980">
                  <c:v>2.6234206632071166E-2</c:v>
                </c:pt>
                <c:pt idx="981">
                  <c:v>2.9503871606979926E-2</c:v>
                </c:pt>
                <c:pt idx="982">
                  <c:v>2.8337675353558391E-2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4.3275636262545616E-2</c:v>
                </c:pt>
                <c:pt idx="991">
                  <c:v>3.6832563298357664E-2</c:v>
                </c:pt>
                <c:pt idx="992">
                  <c:v>3.4064069343065696E-2</c:v>
                </c:pt>
                <c:pt idx="993">
                  <c:v>3.7081933736313868E-2</c:v>
                </c:pt>
                <c:pt idx="994">
                  <c:v>3.626267977303832E-2</c:v>
                </c:pt>
                <c:pt idx="995">
                  <c:v>3.5316665145985401E-2</c:v>
                </c:pt>
                <c:pt idx="996">
                  <c:v>3.3076745124315694E-2</c:v>
                </c:pt>
                <c:pt idx="997">
                  <c:v>3.1229817090556566E-2</c:v>
                </c:pt>
                <c:pt idx="998">
                  <c:v>3.2653544280337593E-2</c:v>
                </c:pt>
                <c:pt idx="999">
                  <c:v>3.2458448477417884E-2</c:v>
                </c:pt>
                <c:pt idx="1000">
                  <c:v>3.2121320569114965E-2</c:v>
                </c:pt>
                <c:pt idx="1001">
                  <c:v>2.8891937728102193E-2</c:v>
                </c:pt>
                <c:pt idx="1002">
                  <c:v>2.7667982151003648E-2</c:v>
                </c:pt>
                <c:pt idx="1003">
                  <c:v>2.7813614706888687E-2</c:v>
                </c:pt>
                <c:pt idx="1004">
                  <c:v>2.7986883268704379E-2</c:v>
                </c:pt>
                <c:pt idx="1005">
                  <c:v>3.1416725878193427E-2</c:v>
                </c:pt>
                <c:pt idx="1006">
                  <c:v>3.0970291828239047E-2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8.0290583478272951E-4</c:v>
                </c:pt>
                <c:pt idx="1013">
                  <c:v>2.2866889719719416E-3</c:v>
                </c:pt>
                <c:pt idx="1014">
                  <c:v>5.0341254847171536E-2</c:v>
                </c:pt>
                <c:pt idx="1015">
                  <c:v>4.3538689267791968E-2</c:v>
                </c:pt>
                <c:pt idx="1016">
                  <c:v>4.0814397239963503E-2</c:v>
                </c:pt>
                <c:pt idx="1017">
                  <c:v>4.3533333713503652E-2</c:v>
                </c:pt>
                <c:pt idx="1018">
                  <c:v>4.157929630474453E-2</c:v>
                </c:pt>
                <c:pt idx="1019">
                  <c:v>4.0102883496806567E-2</c:v>
                </c:pt>
                <c:pt idx="1020">
                  <c:v>3.761856267107664E-2</c:v>
                </c:pt>
                <c:pt idx="1021">
                  <c:v>3.5683654909899637E-2</c:v>
                </c:pt>
                <c:pt idx="1022">
                  <c:v>3.6826239022582113E-2</c:v>
                </c:pt>
                <c:pt idx="1023">
                  <c:v>3.6586552805656938E-2</c:v>
                </c:pt>
                <c:pt idx="1024">
                  <c:v>3.6201102874087593E-2</c:v>
                </c:pt>
                <c:pt idx="1025">
                  <c:v>3.1991903512773721E-2</c:v>
                </c:pt>
                <c:pt idx="1026">
                  <c:v>3.0088092923129563E-2</c:v>
                </c:pt>
                <c:pt idx="1027">
                  <c:v>2.9709610800638685E-2</c:v>
                </c:pt>
                <c:pt idx="1028">
                  <c:v>2.9494642307253648E-2</c:v>
                </c:pt>
                <c:pt idx="1029">
                  <c:v>3.2762090414005469E-2</c:v>
                </c:pt>
                <c:pt idx="1030">
                  <c:v>3.1535507669936132E-2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4.5599470090100368E-2</c:v>
                </c:pt>
                <c:pt idx="1039">
                  <c:v>3.8561071795164228E-2</c:v>
                </c:pt>
                <c:pt idx="1040">
                  <c:v>3.5611471829379564E-2</c:v>
                </c:pt>
                <c:pt idx="1041">
                  <c:v>3.843424826072081E-2</c:v>
                </c:pt>
                <c:pt idx="1042">
                  <c:v>3.7361291200958026E-2</c:v>
                </c:pt>
                <c:pt idx="1043">
                  <c:v>3.6313739022582121E-2</c:v>
                </c:pt>
                <c:pt idx="1044">
                  <c:v>3.3800456346943425E-2</c:v>
                </c:pt>
                <c:pt idx="1045">
                  <c:v>3.169287166400548E-2</c:v>
                </c:pt>
                <c:pt idx="1046">
                  <c:v>3.2731391280793797E-2</c:v>
                </c:pt>
                <c:pt idx="1047">
                  <c:v>3.227054929858577E-2</c:v>
                </c:pt>
                <c:pt idx="1048">
                  <c:v>3.1825999515282852E-2</c:v>
                </c:pt>
                <c:pt idx="1049">
                  <c:v>2.7162684335082118E-2</c:v>
                </c:pt>
                <c:pt idx="1050">
                  <c:v>2.5248110173357662E-2</c:v>
                </c:pt>
                <c:pt idx="1051">
                  <c:v>2.4587415744753649E-2</c:v>
                </c:pt>
                <c:pt idx="1052">
                  <c:v>2.401850749885949E-2</c:v>
                </c:pt>
                <c:pt idx="1053">
                  <c:v>2.7106535412864962E-2</c:v>
                </c:pt>
                <c:pt idx="1054">
                  <c:v>2.5875968008667882E-2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4.1253004248403287E-2</c:v>
                </c:pt>
                <c:pt idx="1063">
                  <c:v>3.4860013971259124E-2</c:v>
                </c:pt>
                <c:pt idx="1064">
                  <c:v>3.1821853330291971E-2</c:v>
                </c:pt>
                <c:pt idx="1065">
                  <c:v>3.453121307595803E-2</c:v>
                </c:pt>
                <c:pt idx="1066">
                  <c:v>3.379590784671533E-2</c:v>
                </c:pt>
                <c:pt idx="1067">
                  <c:v>3.347457957915146E-2</c:v>
                </c:pt>
                <c:pt idx="1068">
                  <c:v>3.1705572964187953E-2</c:v>
                </c:pt>
                <c:pt idx="1069">
                  <c:v>2.9972831460994526E-2</c:v>
                </c:pt>
                <c:pt idx="1070">
                  <c:v>3.0657115505246354E-2</c:v>
                </c:pt>
                <c:pt idx="1071">
                  <c:v>2.9353318316605835E-2</c:v>
                </c:pt>
                <c:pt idx="1072">
                  <c:v>2.8510028085082115E-2</c:v>
                </c:pt>
                <c:pt idx="1073">
                  <c:v>2.4318342695027372E-2</c:v>
                </c:pt>
                <c:pt idx="1074">
                  <c:v>2.2589668253877735E-2</c:v>
                </c:pt>
                <c:pt idx="1075">
                  <c:v>2.2536787750912408E-2</c:v>
                </c:pt>
                <c:pt idx="1076">
                  <c:v>2.21687377395073E-2</c:v>
                </c:pt>
                <c:pt idx="1077">
                  <c:v>2.534934306569343E-2</c:v>
                </c:pt>
                <c:pt idx="1078">
                  <c:v>2.4238123004105838E-2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4.0382637574133212E-2</c:v>
                </c:pt>
                <c:pt idx="1087">
                  <c:v>3.4140957458941606E-2</c:v>
                </c:pt>
                <c:pt idx="1088">
                  <c:v>3.1494544508439783E-2</c:v>
                </c:pt>
                <c:pt idx="1089">
                  <c:v>3.4425829864279202E-2</c:v>
                </c:pt>
                <c:pt idx="1090">
                  <c:v>3.3840391337819346E-2</c:v>
                </c:pt>
                <c:pt idx="1091">
                  <c:v>3.3292333057709851E-2</c:v>
                </c:pt>
                <c:pt idx="1092">
                  <c:v>3.1507216725593062E-2</c:v>
                </c:pt>
                <c:pt idx="1093">
                  <c:v>2.9898409557481753E-2</c:v>
                </c:pt>
                <c:pt idx="1094">
                  <c:v>3.1500002993841238E-2</c:v>
                </c:pt>
                <c:pt idx="1095">
                  <c:v>3.1439419765054745E-2</c:v>
                </c:pt>
                <c:pt idx="1096">
                  <c:v>3.1154566463275551E-2</c:v>
                </c:pt>
                <c:pt idx="1097">
                  <c:v>2.7200128735173357E-2</c:v>
                </c:pt>
                <c:pt idx="1098">
                  <c:v>2.5710647952782845E-2</c:v>
                </c:pt>
                <c:pt idx="1099">
                  <c:v>2.5541396127965327E-2</c:v>
                </c:pt>
                <c:pt idx="1100">
                  <c:v>2.5382558593749997E-2</c:v>
                </c:pt>
                <c:pt idx="1101">
                  <c:v>2.8695751881843062E-2</c:v>
                </c:pt>
                <c:pt idx="1102">
                  <c:v>2.7433709939552919E-2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4.4879248118156939E-2</c:v>
                </c:pt>
                <c:pt idx="1111">
                  <c:v>3.8256758525319338E-2</c:v>
                </c:pt>
                <c:pt idx="1112">
                  <c:v>3.5170660783531017E-2</c:v>
                </c:pt>
                <c:pt idx="1113">
                  <c:v>3.8202043795620443E-2</c:v>
                </c:pt>
                <c:pt idx="1114">
                  <c:v>3.751779781592153E-2</c:v>
                </c:pt>
                <c:pt idx="1115">
                  <c:v>3.6372061901231753E-2</c:v>
                </c:pt>
                <c:pt idx="1116">
                  <c:v>3.4370155822308388E-2</c:v>
                </c:pt>
                <c:pt idx="1117">
                  <c:v>3.2779233291514602E-2</c:v>
                </c:pt>
                <c:pt idx="1118">
                  <c:v>3.409475806911496E-2</c:v>
                </c:pt>
                <c:pt idx="1119">
                  <c:v>3.3699424184534671E-2</c:v>
                </c:pt>
                <c:pt idx="1120">
                  <c:v>3.3325293824133212E-2</c:v>
                </c:pt>
                <c:pt idx="1121">
                  <c:v>2.9034711878421531E-2</c:v>
                </c:pt>
                <c:pt idx="1122">
                  <c:v>2.7043677149863138E-2</c:v>
                </c:pt>
                <c:pt idx="1123">
                  <c:v>2.6627661524863139E-2</c:v>
                </c:pt>
                <c:pt idx="1124">
                  <c:v>2.6102067746350363E-2</c:v>
                </c:pt>
                <c:pt idx="1125">
                  <c:v>2.9103741161040145E-2</c:v>
                </c:pt>
                <c:pt idx="1126">
                  <c:v>2.7665233662180655E-2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4.2277489592837593E-2</c:v>
                </c:pt>
                <c:pt idx="1135">
                  <c:v>3.5745773979242702E-2</c:v>
                </c:pt>
                <c:pt idx="1136">
                  <c:v>3.2840048044023726E-2</c:v>
                </c:pt>
                <c:pt idx="1137">
                  <c:v>3.5965373517335773E-2</c:v>
                </c:pt>
                <c:pt idx="1138">
                  <c:v>3.4904092438412415E-2</c:v>
                </c:pt>
                <c:pt idx="1139">
                  <c:v>3.4028183593749997E-2</c:v>
                </c:pt>
                <c:pt idx="1140">
                  <c:v>3.1806586593293794E-2</c:v>
                </c:pt>
                <c:pt idx="1141">
                  <c:v>2.9554353045164235E-2</c:v>
                </c:pt>
                <c:pt idx="1142">
                  <c:v>3.0717227560447081E-2</c:v>
                </c:pt>
                <c:pt idx="1143">
                  <c:v>3.0094340356979932E-2</c:v>
                </c:pt>
                <c:pt idx="1144">
                  <c:v>2.9825707259352189E-2</c:v>
                </c:pt>
                <c:pt idx="1145">
                  <c:v>2.5410585082116788E-2</c:v>
                </c:pt>
                <c:pt idx="1146">
                  <c:v>2.3422226990191603E-2</c:v>
                </c:pt>
                <c:pt idx="1147">
                  <c:v>2.3019031421076641E-2</c:v>
                </c:pt>
                <c:pt idx="1148">
                  <c:v>2.2784114678375912E-2</c:v>
                </c:pt>
                <c:pt idx="1149">
                  <c:v>2.6237637146441603E-2</c:v>
                </c:pt>
                <c:pt idx="1150">
                  <c:v>2.4866156050410586E-2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4.140816719890511E-2</c:v>
                </c:pt>
                <c:pt idx="1159">
                  <c:v>3.4688067689324815E-2</c:v>
                </c:pt>
                <c:pt idx="1160">
                  <c:v>3.1936164604242701E-2</c:v>
                </c:pt>
                <c:pt idx="1161">
                  <c:v>3.4937128050866788E-2</c:v>
                </c:pt>
                <c:pt idx="1162">
                  <c:v>3.4269120095802921E-2</c:v>
                </c:pt>
                <c:pt idx="1163">
                  <c:v>3.2968363794479927E-2</c:v>
                </c:pt>
                <c:pt idx="1164">
                  <c:v>3.0950020101505476E-2</c:v>
                </c:pt>
                <c:pt idx="1165">
                  <c:v>2.8751101876140508E-2</c:v>
                </c:pt>
                <c:pt idx="1166">
                  <c:v>2.975476462705292E-2</c:v>
                </c:pt>
                <c:pt idx="1167">
                  <c:v>2.9618579778740873E-2</c:v>
                </c:pt>
                <c:pt idx="1168">
                  <c:v>2.8659445711678833E-2</c:v>
                </c:pt>
                <c:pt idx="1169">
                  <c:v>2.5340194171989051E-2</c:v>
                </c:pt>
                <c:pt idx="1170">
                  <c:v>2.4143735601049269E-2</c:v>
                </c:pt>
                <c:pt idx="1171">
                  <c:v>2.4132077440693428E-2</c:v>
                </c:pt>
                <c:pt idx="1172">
                  <c:v>2.3779349481067517E-2</c:v>
                </c:pt>
                <c:pt idx="1173">
                  <c:v>2.7086558650775545E-2</c:v>
                </c:pt>
                <c:pt idx="1174">
                  <c:v>2.6447353301779195E-2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4.211206917198905E-2</c:v>
                </c:pt>
                <c:pt idx="1183">
                  <c:v>3.5630065579379561E-2</c:v>
                </c:pt>
                <c:pt idx="1184">
                  <c:v>3.2863089929288318E-2</c:v>
                </c:pt>
                <c:pt idx="1185">
                  <c:v>3.5836991189552921E-2</c:v>
                </c:pt>
                <c:pt idx="1186">
                  <c:v>3.4646269246122269E-2</c:v>
                </c:pt>
                <c:pt idx="1187">
                  <c:v>3.3471877993841243E-2</c:v>
                </c:pt>
                <c:pt idx="1188">
                  <c:v>3.1031185276003646E-2</c:v>
                </c:pt>
                <c:pt idx="1189">
                  <c:v>2.9205025233804742E-2</c:v>
                </c:pt>
                <c:pt idx="1190">
                  <c:v>3.0494603387317517E-2</c:v>
                </c:pt>
                <c:pt idx="1191">
                  <c:v>3.0504632042655109E-2</c:v>
                </c:pt>
                <c:pt idx="1192">
                  <c:v>3.0250479869981754E-2</c:v>
                </c:pt>
                <c:pt idx="1193">
                  <c:v>2.6504687927691607E-2</c:v>
                </c:pt>
                <c:pt idx="1194">
                  <c:v>2.4803763543567517E-2</c:v>
                </c:pt>
                <c:pt idx="1195">
                  <c:v>2.4629689495894159E-2</c:v>
                </c:pt>
                <c:pt idx="1196">
                  <c:v>2.4620283844662406E-2</c:v>
                </c:pt>
                <c:pt idx="1197">
                  <c:v>2.8158321738138686E-2</c:v>
                </c:pt>
                <c:pt idx="1198">
                  <c:v>2.7006898665602189E-2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4.2320750598768248E-2</c:v>
                </c:pt>
                <c:pt idx="1207">
                  <c:v>3.5908136405109488E-2</c:v>
                </c:pt>
                <c:pt idx="1208">
                  <c:v>3.3327466782618616E-2</c:v>
                </c:pt>
                <c:pt idx="1209">
                  <c:v>3.6515299384124095E-2</c:v>
                </c:pt>
                <c:pt idx="1210">
                  <c:v>3.5756567347171531E-2</c:v>
                </c:pt>
                <c:pt idx="1211">
                  <c:v>3.4702225564552922E-2</c:v>
                </c:pt>
                <c:pt idx="1212">
                  <c:v>3.2768301066377736E-2</c:v>
                </c:pt>
                <c:pt idx="1213">
                  <c:v>3.115521698220803E-2</c:v>
                </c:pt>
                <c:pt idx="1214">
                  <c:v>3.2433532590100365E-2</c:v>
                </c:pt>
                <c:pt idx="1215">
                  <c:v>3.1666566776916059E-2</c:v>
                </c:pt>
                <c:pt idx="1216">
                  <c:v>3.1135965442518253E-2</c:v>
                </c:pt>
                <c:pt idx="1217">
                  <c:v>2.7175119468521899E-2</c:v>
                </c:pt>
                <c:pt idx="1218">
                  <c:v>2.5899726847627737E-2</c:v>
                </c:pt>
                <c:pt idx="1219">
                  <c:v>2.6444384979470801E-2</c:v>
                </c:pt>
                <c:pt idx="1220">
                  <c:v>2.6366488081660585E-2</c:v>
                </c:pt>
                <c:pt idx="1221">
                  <c:v>2.9372327925410582E-2</c:v>
                </c:pt>
                <c:pt idx="1222">
                  <c:v>2.8237050210994524E-2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4.5677915858804742E-2</c:v>
                </c:pt>
                <c:pt idx="1231">
                  <c:v>3.9517450815465323E-2</c:v>
                </c:pt>
                <c:pt idx="1232">
                  <c:v>3.7110238651916053E-2</c:v>
                </c:pt>
                <c:pt idx="1233">
                  <c:v>3.9929857293567524E-2</c:v>
                </c:pt>
                <c:pt idx="1234">
                  <c:v>3.8301770785812046E-2</c:v>
                </c:pt>
                <c:pt idx="1235">
                  <c:v>3.6208872604927007E-2</c:v>
                </c:pt>
                <c:pt idx="1236">
                  <c:v>3.3878531449589418E-2</c:v>
                </c:pt>
                <c:pt idx="1237">
                  <c:v>3.1428522610629561E-2</c:v>
                </c:pt>
                <c:pt idx="1238">
                  <c:v>3.3048064838047446E-2</c:v>
                </c:pt>
                <c:pt idx="1239">
                  <c:v>3.2430723369069346E-2</c:v>
                </c:pt>
                <c:pt idx="1240">
                  <c:v>3.2157346458713508E-2</c:v>
                </c:pt>
                <c:pt idx="1241">
                  <c:v>2.8330360829151458E-2</c:v>
                </c:pt>
                <c:pt idx="1242">
                  <c:v>2.7576698505930659E-2</c:v>
                </c:pt>
                <c:pt idx="1243">
                  <c:v>2.7848460880474452E-2</c:v>
                </c:pt>
                <c:pt idx="1244">
                  <c:v>2.8399972770301093E-2</c:v>
                </c:pt>
                <c:pt idx="1245">
                  <c:v>3.1809350336450729E-2</c:v>
                </c:pt>
                <c:pt idx="1246">
                  <c:v>3.0316661439324814E-2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4.8444114678375907E-2</c:v>
                </c:pt>
                <c:pt idx="1255">
                  <c:v>4.1535766708485397E-2</c:v>
                </c:pt>
                <c:pt idx="1256">
                  <c:v>3.8450003991788322E-2</c:v>
                </c:pt>
                <c:pt idx="1257">
                  <c:v>4.1147983576642337E-2</c:v>
                </c:pt>
                <c:pt idx="1258">
                  <c:v>3.9929878678147818E-2</c:v>
                </c:pt>
                <c:pt idx="1259">
                  <c:v>3.871292498289234E-2</c:v>
                </c:pt>
                <c:pt idx="1260">
                  <c:v>3.6135702412180656E-2</c:v>
                </c:pt>
                <c:pt idx="1261">
                  <c:v>3.4026460424270079E-2</c:v>
                </c:pt>
                <c:pt idx="1262">
                  <c:v>3.4977802235401464E-2</c:v>
                </c:pt>
                <c:pt idx="1263">
                  <c:v>3.476356010492701E-2</c:v>
                </c:pt>
                <c:pt idx="1264">
                  <c:v>3.4302248374771901E-2</c:v>
                </c:pt>
                <c:pt idx="1265">
                  <c:v>3.0234882242244528E-2</c:v>
                </c:pt>
                <c:pt idx="1266">
                  <c:v>2.8377551037864962E-2</c:v>
                </c:pt>
                <c:pt idx="1267">
                  <c:v>2.799085010834854E-2</c:v>
                </c:pt>
                <c:pt idx="1268">
                  <c:v>2.7724526545392338E-2</c:v>
                </c:pt>
                <c:pt idx="1269">
                  <c:v>3.0849417911724446E-2</c:v>
                </c:pt>
                <c:pt idx="1270">
                  <c:v>2.9592925268020071E-2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4.4980094234717147E-2</c:v>
                </c:pt>
                <c:pt idx="1279">
                  <c:v>3.8267693174041967E-2</c:v>
                </c:pt>
                <c:pt idx="1280">
                  <c:v>3.5313320882755475E-2</c:v>
                </c:pt>
                <c:pt idx="1281">
                  <c:v>3.7887907875228104E-2</c:v>
                </c:pt>
                <c:pt idx="1282">
                  <c:v>3.6942434990875919E-2</c:v>
                </c:pt>
                <c:pt idx="1283">
                  <c:v>3.5744959084169706E-2</c:v>
                </c:pt>
                <c:pt idx="1284">
                  <c:v>3.3225032932253644E-2</c:v>
                </c:pt>
                <c:pt idx="1285">
                  <c:v>3.0896780765282846E-2</c:v>
                </c:pt>
                <c:pt idx="1286">
                  <c:v>3.1843888429516423E-2</c:v>
                </c:pt>
                <c:pt idx="1287">
                  <c:v>3.0843698819571167E-2</c:v>
                </c:pt>
                <c:pt idx="1288">
                  <c:v>2.9568750142563868E-2</c:v>
                </c:pt>
                <c:pt idx="1289">
                  <c:v>2.5826408245894161E-2</c:v>
                </c:pt>
                <c:pt idx="1290">
                  <c:v>2.4373833684990874E-2</c:v>
                </c:pt>
                <c:pt idx="1291">
                  <c:v>2.4803642364279194E-2</c:v>
                </c:pt>
                <c:pt idx="1292">
                  <c:v>2.4958356238594888E-2</c:v>
                </c:pt>
                <c:pt idx="1293">
                  <c:v>2.9222151146213501E-2</c:v>
                </c:pt>
                <c:pt idx="1294">
                  <c:v>2.8670298243613137E-2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4.597649449703467E-2</c:v>
                </c:pt>
                <c:pt idx="1303">
                  <c:v>3.8752941377737223E-2</c:v>
                </c:pt>
                <c:pt idx="1304">
                  <c:v>3.5854924583713504E-2</c:v>
                </c:pt>
                <c:pt idx="1305">
                  <c:v>3.7889247975593066E-2</c:v>
                </c:pt>
                <c:pt idx="1306">
                  <c:v>3.6223150376368612E-2</c:v>
                </c:pt>
                <c:pt idx="1307">
                  <c:v>3.4903368926779199E-2</c:v>
                </c:pt>
                <c:pt idx="1308">
                  <c:v>3.2383424954379562E-2</c:v>
                </c:pt>
                <c:pt idx="1309">
                  <c:v>3.0206304744525545E-2</c:v>
                </c:pt>
                <c:pt idx="1310">
                  <c:v>3.1211189980611311E-2</c:v>
                </c:pt>
                <c:pt idx="1311">
                  <c:v>3.0702079436587596E-2</c:v>
                </c:pt>
                <c:pt idx="1312">
                  <c:v>2.9845242073448904E-2</c:v>
                </c:pt>
                <c:pt idx="1313">
                  <c:v>2.5208201414233578E-2</c:v>
                </c:pt>
                <c:pt idx="1314">
                  <c:v>2.27965747604927E-2</c:v>
                </c:pt>
                <c:pt idx="1315">
                  <c:v>2.2230403740875912E-2</c:v>
                </c:pt>
                <c:pt idx="1316">
                  <c:v>2.2401533844662407E-2</c:v>
                </c:pt>
                <c:pt idx="1317">
                  <c:v>2.6335118755702554E-2</c:v>
                </c:pt>
                <c:pt idx="1318">
                  <c:v>2.5494424327098537E-2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4.0605953182025548E-2</c:v>
                </c:pt>
                <c:pt idx="1327">
                  <c:v>3.4622780565693428E-2</c:v>
                </c:pt>
                <c:pt idx="1328">
                  <c:v>3.2343049013458025E-2</c:v>
                </c:pt>
                <c:pt idx="1329">
                  <c:v>3.6039481780337598E-2</c:v>
                </c:pt>
                <c:pt idx="1330">
                  <c:v>3.5427291143932484E-2</c:v>
                </c:pt>
                <c:pt idx="1331">
                  <c:v>3.4273450473312046E-2</c:v>
                </c:pt>
                <c:pt idx="1332">
                  <c:v>3.1526049412636863E-2</c:v>
                </c:pt>
                <c:pt idx="1333">
                  <c:v>2.9299495181341242E-2</c:v>
                </c:pt>
                <c:pt idx="1334">
                  <c:v>3.0483533302919707E-2</c:v>
                </c:pt>
                <c:pt idx="1335">
                  <c:v>3.0288918653056572E-2</c:v>
                </c:pt>
                <c:pt idx="1336">
                  <c:v>2.9835098654197079E-2</c:v>
                </c:pt>
                <c:pt idx="1337">
                  <c:v>2.5709619924726281E-2</c:v>
                </c:pt>
                <c:pt idx="1338">
                  <c:v>2.4362375114051094E-2</c:v>
                </c:pt>
                <c:pt idx="1339">
                  <c:v>2.4721974652144159E-2</c:v>
                </c:pt>
                <c:pt idx="1340">
                  <c:v>2.4562663093065696E-2</c:v>
                </c:pt>
                <c:pt idx="1341">
                  <c:v>2.7800825017107664E-2</c:v>
                </c:pt>
                <c:pt idx="1342">
                  <c:v>2.6656797445255474E-2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4.016045534899635E-2</c:v>
                </c:pt>
                <c:pt idx="1351">
                  <c:v>3.4202905023950729E-2</c:v>
                </c:pt>
                <c:pt idx="1352">
                  <c:v>3.1760572251368614E-2</c:v>
                </c:pt>
                <c:pt idx="1353">
                  <c:v>3.4180641394844891E-2</c:v>
                </c:pt>
                <c:pt idx="1354">
                  <c:v>3.2743365932937953E-2</c:v>
                </c:pt>
                <c:pt idx="1355">
                  <c:v>3.1954396099452553E-2</c:v>
                </c:pt>
                <c:pt idx="1356">
                  <c:v>2.8610154966925185E-2</c:v>
                </c:pt>
                <c:pt idx="1357">
                  <c:v>2.7135999372718978E-2</c:v>
                </c:pt>
                <c:pt idx="1358">
                  <c:v>2.8154852303832113E-2</c:v>
                </c:pt>
                <c:pt idx="1359">
                  <c:v>2.7762448106751821E-2</c:v>
                </c:pt>
                <c:pt idx="1360">
                  <c:v>2.7049760635264597E-2</c:v>
                </c:pt>
                <c:pt idx="1361">
                  <c:v>2.2829840471031024E-2</c:v>
                </c:pt>
                <c:pt idx="1362">
                  <c:v>2.1350025518932478E-2</c:v>
                </c:pt>
                <c:pt idx="1363">
                  <c:v>2.1344836194114963E-2</c:v>
                </c:pt>
                <c:pt idx="1364">
                  <c:v>2.1226734503307518E-2</c:v>
                </c:pt>
                <c:pt idx="1365">
                  <c:v>2.4390961023038317E-2</c:v>
                </c:pt>
                <c:pt idx="1366">
                  <c:v>2.3481857322080291E-2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4.236289604242701E-2</c:v>
                </c:pt>
                <c:pt idx="1375">
                  <c:v>3.6145587220574815E-2</c:v>
                </c:pt>
                <c:pt idx="1376">
                  <c:v>3.3875435960310223E-2</c:v>
                </c:pt>
                <c:pt idx="1377">
                  <c:v>3.6206506044708028E-2</c:v>
                </c:pt>
                <c:pt idx="1378">
                  <c:v>3.3377928404425182E-2</c:v>
                </c:pt>
                <c:pt idx="1379">
                  <c:v>3.1508941035583944E-2</c:v>
                </c:pt>
                <c:pt idx="1380">
                  <c:v>2.8010787950501825E-2</c:v>
                </c:pt>
                <c:pt idx="1381">
                  <c:v>2.5030687442974455E-2</c:v>
                </c:pt>
                <c:pt idx="1382">
                  <c:v>2.547700744183394E-2</c:v>
                </c:pt>
                <c:pt idx="1383">
                  <c:v>2.4786541400547445E-2</c:v>
                </c:pt>
                <c:pt idx="1384">
                  <c:v>2.4172853843521896E-2</c:v>
                </c:pt>
                <c:pt idx="1385">
                  <c:v>2.0146157618613138E-2</c:v>
                </c:pt>
                <c:pt idx="1386">
                  <c:v>1.9136329408074818E-2</c:v>
                </c:pt>
                <c:pt idx="1387">
                  <c:v>1.9776419793567517E-2</c:v>
                </c:pt>
                <c:pt idx="1388">
                  <c:v>1.995049027714416E-2</c:v>
                </c:pt>
                <c:pt idx="1389">
                  <c:v>2.2934974053375912E-2</c:v>
                </c:pt>
                <c:pt idx="1390">
                  <c:v>2.2003076171875038E-2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3.6417212876368614E-2</c:v>
                </c:pt>
                <c:pt idx="1399">
                  <c:v>2.9695149549498173E-2</c:v>
                </c:pt>
                <c:pt idx="1400">
                  <c:v>2.681364521555657E-2</c:v>
                </c:pt>
                <c:pt idx="1401">
                  <c:v>2.9246406107436129E-2</c:v>
                </c:pt>
                <c:pt idx="1402">
                  <c:v>2.7677095118613139E-2</c:v>
                </c:pt>
                <c:pt idx="1403">
                  <c:v>2.4050379006044741E-2</c:v>
                </c:pt>
                <c:pt idx="1404">
                  <c:v>2.0006413021783798E-2</c:v>
                </c:pt>
                <c:pt idx="1405">
                  <c:v>1.7291559720004599E-2</c:v>
                </c:pt>
                <c:pt idx="1406">
                  <c:v>1.7487774578010949E-2</c:v>
                </c:pt>
                <c:pt idx="1407">
                  <c:v>1.651537957630022E-2</c:v>
                </c:pt>
                <c:pt idx="1408">
                  <c:v>1.624197058907394E-2</c:v>
                </c:pt>
                <c:pt idx="1409">
                  <c:v>1.2626458856067519E-2</c:v>
                </c:pt>
                <c:pt idx="1410">
                  <c:v>1.0939906691948028E-2</c:v>
                </c:pt>
                <c:pt idx="1411">
                  <c:v>1.0888328866332116E-2</c:v>
                </c:pt>
                <c:pt idx="1412">
                  <c:v>1.2714190664917883E-2</c:v>
                </c:pt>
                <c:pt idx="1413">
                  <c:v>1.7369268148380513E-2</c:v>
                </c:pt>
                <c:pt idx="1414">
                  <c:v>1.7333441206660586E-2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3.8902272182937958E-2</c:v>
                </c:pt>
                <c:pt idx="1423">
                  <c:v>3.2681602417883211E-2</c:v>
                </c:pt>
                <c:pt idx="1424">
                  <c:v>3.075239621350365E-2</c:v>
                </c:pt>
                <c:pt idx="1425">
                  <c:v>3.2893792198905113E-2</c:v>
                </c:pt>
                <c:pt idx="1426">
                  <c:v>3.1109031563640512E-2</c:v>
                </c:pt>
                <c:pt idx="1427">
                  <c:v>3.0644939838047447E-2</c:v>
                </c:pt>
                <c:pt idx="1428">
                  <c:v>2.8206574475364964E-2</c:v>
                </c:pt>
                <c:pt idx="1429">
                  <c:v>2.6506020329607666E-2</c:v>
                </c:pt>
                <c:pt idx="1430">
                  <c:v>2.7262277742928831E-2</c:v>
                </c:pt>
                <c:pt idx="1431">
                  <c:v>2.6668215171646935E-2</c:v>
                </c:pt>
                <c:pt idx="1432">
                  <c:v>2.6669357464644161E-2</c:v>
                </c:pt>
                <c:pt idx="1433">
                  <c:v>2.3191542826186132E-2</c:v>
                </c:pt>
                <c:pt idx="1434">
                  <c:v>2.1581533203125038E-2</c:v>
                </c:pt>
                <c:pt idx="1435">
                  <c:v>2.2260146127965327E-2</c:v>
                </c:pt>
                <c:pt idx="1436">
                  <c:v>2.2181368898266423E-2</c:v>
                </c:pt>
                <c:pt idx="1437">
                  <c:v>2.5698232493156933E-2</c:v>
                </c:pt>
                <c:pt idx="1438">
                  <c:v>2.5004945540602189E-2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4.32222924270073E-2</c:v>
                </c:pt>
                <c:pt idx="1447">
                  <c:v>3.6477632726961674E-2</c:v>
                </c:pt>
                <c:pt idx="1448">
                  <c:v>3.32874241560219E-2</c:v>
                </c:pt>
                <c:pt idx="1449">
                  <c:v>3.5912250655793801E-2</c:v>
                </c:pt>
                <c:pt idx="1450">
                  <c:v>3.42843673015511E-2</c:v>
                </c:pt>
                <c:pt idx="1451">
                  <c:v>3.3744139341925182E-2</c:v>
                </c:pt>
                <c:pt idx="1452">
                  <c:v>3.0624222456660587E-2</c:v>
                </c:pt>
                <c:pt idx="1453">
                  <c:v>2.7604118527600367E-2</c:v>
                </c:pt>
                <c:pt idx="1454">
                  <c:v>2.9887862254790145E-2</c:v>
                </c:pt>
                <c:pt idx="1455">
                  <c:v>2.8973132555885035E-2</c:v>
                </c:pt>
                <c:pt idx="1456">
                  <c:v>2.7650257470346714E-2</c:v>
                </c:pt>
                <c:pt idx="1457">
                  <c:v>2.3151362981865913E-2</c:v>
                </c:pt>
                <c:pt idx="1458">
                  <c:v>2.1618633667883209E-2</c:v>
                </c:pt>
                <c:pt idx="1459">
                  <c:v>2.1343380260606788E-2</c:v>
                </c:pt>
                <c:pt idx="1460">
                  <c:v>2.1429054017449854E-2</c:v>
                </c:pt>
                <c:pt idx="1461">
                  <c:v>2.4121248004105839E-2</c:v>
                </c:pt>
                <c:pt idx="1462">
                  <c:v>2.2312687471487225E-2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3.589112725250912E-2</c:v>
                </c:pt>
                <c:pt idx="1471">
                  <c:v>2.9304342780565689E-2</c:v>
                </c:pt>
                <c:pt idx="1472">
                  <c:v>2.6536223055428833E-2</c:v>
                </c:pt>
                <c:pt idx="1473">
                  <c:v>2.9514672103102189E-2</c:v>
                </c:pt>
                <c:pt idx="1474">
                  <c:v>2.8701787180656933E-2</c:v>
                </c:pt>
                <c:pt idx="1475">
                  <c:v>2.7483489820939781E-2</c:v>
                </c:pt>
                <c:pt idx="1476">
                  <c:v>2.4976692019274674E-2</c:v>
                </c:pt>
                <c:pt idx="1477">
                  <c:v>2.3345516580177958E-2</c:v>
                </c:pt>
                <c:pt idx="1478">
                  <c:v>2.4243134979470803E-2</c:v>
                </c:pt>
                <c:pt idx="1479">
                  <c:v>2.4561222770301094E-2</c:v>
                </c:pt>
                <c:pt idx="1480">
                  <c:v>2.4664838190009124E-2</c:v>
                </c:pt>
                <c:pt idx="1481">
                  <c:v>2.0531694870552043E-2</c:v>
                </c:pt>
                <c:pt idx="1482">
                  <c:v>1.8565656934306566E-2</c:v>
                </c:pt>
                <c:pt idx="1483">
                  <c:v>1.7900409372148759E-2</c:v>
                </c:pt>
                <c:pt idx="1484">
                  <c:v>1.724226861884124E-2</c:v>
                </c:pt>
                <c:pt idx="1485">
                  <c:v>2.0054059434876863E-2</c:v>
                </c:pt>
                <c:pt idx="1486">
                  <c:v>1.8052601077782848E-2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2.9219295021669707E-2</c:v>
                </c:pt>
                <c:pt idx="1495">
                  <c:v>2.262317618042883E-2</c:v>
                </c:pt>
                <c:pt idx="1496">
                  <c:v>2.0143026559648759E-2</c:v>
                </c:pt>
                <c:pt idx="1497">
                  <c:v>2.2918662465784671E-2</c:v>
                </c:pt>
                <c:pt idx="1498">
                  <c:v>2.135455684021445E-2</c:v>
                </c:pt>
                <c:pt idx="1499">
                  <c:v>1.9856591939438905E-2</c:v>
                </c:pt>
                <c:pt idx="1500">
                  <c:v>1.6642878720917006E-2</c:v>
                </c:pt>
                <c:pt idx="1501">
                  <c:v>1.394894844890511E-2</c:v>
                </c:pt>
                <c:pt idx="1502">
                  <c:v>1.522456603558394E-2</c:v>
                </c:pt>
                <c:pt idx="1503">
                  <c:v>1.4493768675866787E-2</c:v>
                </c:pt>
                <c:pt idx="1504">
                  <c:v>1.4716622733234526E-2</c:v>
                </c:pt>
                <c:pt idx="1505">
                  <c:v>1.0900254547787445E-2</c:v>
                </c:pt>
                <c:pt idx="1506">
                  <c:v>9.5704417341469349E-3</c:v>
                </c:pt>
                <c:pt idx="1507">
                  <c:v>8.8343595318202926E-3</c:v>
                </c:pt>
                <c:pt idx="1508">
                  <c:v>9.1932177377965687E-3</c:v>
                </c:pt>
                <c:pt idx="1509">
                  <c:v>1.5230127594662406E-2</c:v>
                </c:pt>
                <c:pt idx="1510">
                  <c:v>1.488068865476737E-2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3.4632498574361313E-2</c:v>
                </c:pt>
                <c:pt idx="1519">
                  <c:v>2.8703657048357662E-2</c:v>
                </c:pt>
                <c:pt idx="1520">
                  <c:v>2.5890590499543797E-2</c:v>
                </c:pt>
                <c:pt idx="1521">
                  <c:v>2.7693108605155108E-2</c:v>
                </c:pt>
                <c:pt idx="1522">
                  <c:v>2.7301118556113137E-2</c:v>
                </c:pt>
                <c:pt idx="1523">
                  <c:v>2.6322175239507299E-2</c:v>
                </c:pt>
                <c:pt idx="1524">
                  <c:v>2.452110422844438E-2</c:v>
                </c:pt>
                <c:pt idx="1525">
                  <c:v>2.3187151288777373E-2</c:v>
                </c:pt>
                <c:pt idx="1526">
                  <c:v>2.4033407490305692E-2</c:v>
                </c:pt>
                <c:pt idx="1527">
                  <c:v>2.3774487625456205E-2</c:v>
                </c:pt>
                <c:pt idx="1528">
                  <c:v>2.4430252908302919E-2</c:v>
                </c:pt>
                <c:pt idx="1529">
                  <c:v>1.9866064167997303E-2</c:v>
                </c:pt>
                <c:pt idx="1530">
                  <c:v>1.8599708314324819E-2</c:v>
                </c:pt>
                <c:pt idx="1531">
                  <c:v>1.8672665374087589E-2</c:v>
                </c:pt>
                <c:pt idx="1532">
                  <c:v>1.8899377566149636E-2</c:v>
                </c:pt>
                <c:pt idx="1533">
                  <c:v>2.2733071538549268E-2</c:v>
                </c:pt>
                <c:pt idx="1534">
                  <c:v>2.2069088589187956E-2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3.8419575872490876E-2</c:v>
                </c:pt>
                <c:pt idx="1543">
                  <c:v>3.1913193858348538E-2</c:v>
                </c:pt>
                <c:pt idx="1544">
                  <c:v>2.9436439039689781E-2</c:v>
                </c:pt>
                <c:pt idx="1545">
                  <c:v>3.269969505588504E-2</c:v>
                </c:pt>
                <c:pt idx="1546">
                  <c:v>3.0945920677463504E-2</c:v>
                </c:pt>
                <c:pt idx="1547">
                  <c:v>2.9503259865419709E-2</c:v>
                </c:pt>
                <c:pt idx="1548">
                  <c:v>2.7489064781021897E-2</c:v>
                </c:pt>
                <c:pt idx="1549">
                  <c:v>2.588857621464416E-2</c:v>
                </c:pt>
                <c:pt idx="1550">
                  <c:v>2.6652542769160584E-2</c:v>
                </c:pt>
                <c:pt idx="1551">
                  <c:v>2.6504678375912409E-2</c:v>
                </c:pt>
                <c:pt idx="1552">
                  <c:v>2.6065895301094891E-2</c:v>
                </c:pt>
                <c:pt idx="1553">
                  <c:v>2.2691918838389637E-2</c:v>
                </c:pt>
                <c:pt idx="1554">
                  <c:v>2.1740700416286497E-2</c:v>
                </c:pt>
                <c:pt idx="1555">
                  <c:v>2.2165031078923356E-2</c:v>
                </c:pt>
                <c:pt idx="1556">
                  <c:v>2.2127675781249998E-2</c:v>
                </c:pt>
                <c:pt idx="1557">
                  <c:v>2.5637004875684304E-2</c:v>
                </c:pt>
                <c:pt idx="1558">
                  <c:v>2.457479827212591E-2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3.9635763286952556E-2</c:v>
                </c:pt>
                <c:pt idx="1567">
                  <c:v>3.2669338361085765E-2</c:v>
                </c:pt>
                <c:pt idx="1568">
                  <c:v>2.8545379219890515E-2</c:v>
                </c:pt>
                <c:pt idx="1569">
                  <c:v>2.9626021612682484E-2</c:v>
                </c:pt>
                <c:pt idx="1570">
                  <c:v>2.8534117814781018E-2</c:v>
                </c:pt>
                <c:pt idx="1571">
                  <c:v>2.7465316491788322E-2</c:v>
                </c:pt>
                <c:pt idx="1572">
                  <c:v>2.5132760250342192E-2</c:v>
                </c:pt>
                <c:pt idx="1573">
                  <c:v>2.3214256244297446E-2</c:v>
                </c:pt>
                <c:pt idx="1574">
                  <c:v>2.4354024720574817E-2</c:v>
                </c:pt>
                <c:pt idx="1575">
                  <c:v>2.4259748303489998E-2</c:v>
                </c:pt>
                <c:pt idx="1576">
                  <c:v>2.3652969747947079E-2</c:v>
                </c:pt>
                <c:pt idx="1577">
                  <c:v>1.8796371820825768E-2</c:v>
                </c:pt>
                <c:pt idx="1578">
                  <c:v>1.7042237254790146E-2</c:v>
                </c:pt>
                <c:pt idx="1579">
                  <c:v>1.6774970988252771E-2</c:v>
                </c:pt>
                <c:pt idx="1580">
                  <c:v>1.6882637003877737E-2</c:v>
                </c:pt>
                <c:pt idx="1581">
                  <c:v>2.1172280522924306E-2</c:v>
                </c:pt>
                <c:pt idx="1582">
                  <c:v>2.0460494126368613E-2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3.3874279767335765E-2</c:v>
                </c:pt>
                <c:pt idx="1591">
                  <c:v>2.7525366674270069E-2</c:v>
                </c:pt>
                <c:pt idx="1592">
                  <c:v>2.4914626767791971E-2</c:v>
                </c:pt>
                <c:pt idx="1593">
                  <c:v>2.7985389484489052E-2</c:v>
                </c:pt>
                <c:pt idx="1594">
                  <c:v>2.7101044422901458E-2</c:v>
                </c:pt>
                <c:pt idx="1595">
                  <c:v>2.62860228244754E-2</c:v>
                </c:pt>
                <c:pt idx="1596">
                  <c:v>2.3374826571053869E-2</c:v>
                </c:pt>
                <c:pt idx="1597">
                  <c:v>2.4066476320141462E-2</c:v>
                </c:pt>
                <c:pt idx="1598">
                  <c:v>2.6925695141423359E-2</c:v>
                </c:pt>
                <c:pt idx="1599">
                  <c:v>2.6978676508325767E-2</c:v>
                </c:pt>
                <c:pt idx="1600">
                  <c:v>2.6764597257071168E-2</c:v>
                </c:pt>
                <c:pt idx="1601">
                  <c:v>2.2921544679516428E-2</c:v>
                </c:pt>
                <c:pt idx="1602">
                  <c:v>2.1873206403968979E-2</c:v>
                </c:pt>
                <c:pt idx="1603">
                  <c:v>2.2431065950045622E-2</c:v>
                </c:pt>
                <c:pt idx="1604">
                  <c:v>2.2568804031706205E-2</c:v>
                </c:pt>
                <c:pt idx="1605">
                  <c:v>2.6219143048585764E-2</c:v>
                </c:pt>
                <c:pt idx="1606">
                  <c:v>2.5800466183850363E-2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4.5178033473996349E-2</c:v>
                </c:pt>
                <c:pt idx="1615">
                  <c:v>3.8935822308394159E-2</c:v>
                </c:pt>
                <c:pt idx="1616">
                  <c:v>3.6155948192290149E-2</c:v>
                </c:pt>
                <c:pt idx="1617">
                  <c:v>3.8278946310447086E-2</c:v>
                </c:pt>
                <c:pt idx="1618">
                  <c:v>3.5907866816833944E-2</c:v>
                </c:pt>
                <c:pt idx="1619">
                  <c:v>3.4381995038777376E-2</c:v>
                </c:pt>
                <c:pt idx="1620">
                  <c:v>3.1485604043111313E-2</c:v>
                </c:pt>
                <c:pt idx="1621">
                  <c:v>2.9468162494297446E-2</c:v>
                </c:pt>
                <c:pt idx="1622">
                  <c:v>3.0177135036496348E-2</c:v>
                </c:pt>
                <c:pt idx="1623">
                  <c:v>3.0164136062956207E-2</c:v>
                </c:pt>
                <c:pt idx="1624">
                  <c:v>2.9595242073448904E-2</c:v>
                </c:pt>
                <c:pt idx="1625">
                  <c:v>2.6723459312271901E-2</c:v>
                </c:pt>
                <c:pt idx="1626">
                  <c:v>2.5378206831660585E-2</c:v>
                </c:pt>
                <c:pt idx="1627">
                  <c:v>2.6100841697080292E-2</c:v>
                </c:pt>
                <c:pt idx="1628">
                  <c:v>2.6300288549270072E-2</c:v>
                </c:pt>
                <c:pt idx="1629">
                  <c:v>2.9720604328239048E-2</c:v>
                </c:pt>
                <c:pt idx="1630">
                  <c:v>2.8873344833485401E-2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4.5369671390282848E-2</c:v>
                </c:pt>
                <c:pt idx="1639">
                  <c:v>3.8698424954379564E-2</c:v>
                </c:pt>
                <c:pt idx="1640">
                  <c:v>3.599088061701642E-2</c:v>
                </c:pt>
                <c:pt idx="1641">
                  <c:v>3.8399943829835768E-2</c:v>
                </c:pt>
                <c:pt idx="1642">
                  <c:v>3.6214578723768251E-2</c:v>
                </c:pt>
                <c:pt idx="1643">
                  <c:v>3.4624328666742706E-2</c:v>
                </c:pt>
                <c:pt idx="1644">
                  <c:v>3.2205569400091241E-2</c:v>
                </c:pt>
                <c:pt idx="1645">
                  <c:v>2.9518070540602188E-2</c:v>
                </c:pt>
                <c:pt idx="1646">
                  <c:v>3.1417601077782846E-2</c:v>
                </c:pt>
                <c:pt idx="1647">
                  <c:v>3.0101664575729929E-2</c:v>
                </c:pt>
                <c:pt idx="1648">
                  <c:v>2.9126445740191607E-2</c:v>
                </c:pt>
                <c:pt idx="1649">
                  <c:v>2.53434838332573E-2</c:v>
                </c:pt>
                <c:pt idx="1650">
                  <c:v>2.4425445369525546E-2</c:v>
                </c:pt>
                <c:pt idx="1651">
                  <c:v>2.5484958656478103E-2</c:v>
                </c:pt>
                <c:pt idx="1652">
                  <c:v>2.5934679944114962E-2</c:v>
                </c:pt>
                <c:pt idx="1653">
                  <c:v>2.9388911667427006E-2</c:v>
                </c:pt>
                <c:pt idx="1654">
                  <c:v>2.8703469291742698E-2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4.8077985715100371E-2</c:v>
                </c:pt>
                <c:pt idx="1663">
                  <c:v>4.1355430542883209E-2</c:v>
                </c:pt>
                <c:pt idx="1664">
                  <c:v>3.8248914091012769E-2</c:v>
                </c:pt>
                <c:pt idx="1665">
                  <c:v>4.0258552549041975E-2</c:v>
                </c:pt>
                <c:pt idx="1666">
                  <c:v>3.7343003820711679E-2</c:v>
                </c:pt>
                <c:pt idx="1667">
                  <c:v>3.512691263686131E-2</c:v>
                </c:pt>
                <c:pt idx="1668">
                  <c:v>3.2218827839872261E-2</c:v>
                </c:pt>
                <c:pt idx="1669">
                  <c:v>3.0093084084169709E-2</c:v>
                </c:pt>
                <c:pt idx="1670">
                  <c:v>3.1401060104927006E-2</c:v>
                </c:pt>
                <c:pt idx="1671">
                  <c:v>3.0483685846259125E-2</c:v>
                </c:pt>
                <c:pt idx="1672">
                  <c:v>2.9864495323905105E-2</c:v>
                </c:pt>
                <c:pt idx="1673">
                  <c:v>2.624156135948905E-2</c:v>
                </c:pt>
                <c:pt idx="1674">
                  <c:v>2.5111637346031022E-2</c:v>
                </c:pt>
                <c:pt idx="1675">
                  <c:v>2.5924133781934304E-2</c:v>
                </c:pt>
                <c:pt idx="1676">
                  <c:v>2.6353700102645983E-2</c:v>
                </c:pt>
                <c:pt idx="1677">
                  <c:v>2.990688184306569E-2</c:v>
                </c:pt>
                <c:pt idx="1678">
                  <c:v>2.9203569086450727E-2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4.8406958970118617E-2</c:v>
                </c:pt>
                <c:pt idx="1687">
                  <c:v>4.1735801636633214E-2</c:v>
                </c:pt>
                <c:pt idx="1688">
                  <c:v>3.8890554858576641E-2</c:v>
                </c:pt>
                <c:pt idx="1689">
                  <c:v>4.1076509181113136E-2</c:v>
                </c:pt>
                <c:pt idx="1690">
                  <c:v>3.9223225222399634E-2</c:v>
                </c:pt>
                <c:pt idx="1691">
                  <c:v>3.7901522724680663E-2</c:v>
                </c:pt>
                <c:pt idx="1692">
                  <c:v>3.4944691776916059E-2</c:v>
                </c:pt>
                <c:pt idx="1693">
                  <c:v>3.3338265425410581E-2</c:v>
                </c:pt>
                <c:pt idx="1694">
                  <c:v>3.4224184677235397E-2</c:v>
                </c:pt>
                <c:pt idx="1695">
                  <c:v>3.3978343265282852E-2</c:v>
                </c:pt>
                <c:pt idx="1696">
                  <c:v>3.37859248118157E-2</c:v>
                </c:pt>
                <c:pt idx="1697">
                  <c:v>2.9572102817062046E-2</c:v>
                </c:pt>
                <c:pt idx="1698">
                  <c:v>2.7738087933394159E-2</c:v>
                </c:pt>
                <c:pt idx="1699">
                  <c:v>2.7987606780337591E-2</c:v>
                </c:pt>
                <c:pt idx="1700">
                  <c:v>2.8042365562271895E-2</c:v>
                </c:pt>
                <c:pt idx="1701">
                  <c:v>3.1300133582344888E-2</c:v>
                </c:pt>
                <c:pt idx="1702">
                  <c:v>2.9917546760948904E-2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4.7263792769160581E-2</c:v>
                </c:pt>
                <c:pt idx="1711">
                  <c:v>4.1280192461222623E-2</c:v>
                </c:pt>
                <c:pt idx="1712">
                  <c:v>3.8364647439552917E-2</c:v>
                </c:pt>
                <c:pt idx="1713">
                  <c:v>4.0003641223768246E-2</c:v>
                </c:pt>
                <c:pt idx="1714">
                  <c:v>3.7822357008439778E-2</c:v>
                </c:pt>
                <c:pt idx="1715">
                  <c:v>3.5246352645985406E-2</c:v>
                </c:pt>
                <c:pt idx="1716">
                  <c:v>3.2238629961222627E-2</c:v>
                </c:pt>
                <c:pt idx="1717">
                  <c:v>2.9990577098540146E-2</c:v>
                </c:pt>
                <c:pt idx="1718">
                  <c:v>3.0523996492928827E-2</c:v>
                </c:pt>
                <c:pt idx="1719">
                  <c:v>2.9952218436359489E-2</c:v>
                </c:pt>
                <c:pt idx="1720">
                  <c:v>3.000175581660584E-2</c:v>
                </c:pt>
                <c:pt idx="1721">
                  <c:v>2.6137361427919711E-2</c:v>
                </c:pt>
                <c:pt idx="1722">
                  <c:v>2.4840477303832115E-2</c:v>
                </c:pt>
                <c:pt idx="1723">
                  <c:v>2.5092947222855839E-2</c:v>
                </c:pt>
                <c:pt idx="1724">
                  <c:v>2.4584183109032848E-2</c:v>
                </c:pt>
                <c:pt idx="1725">
                  <c:v>2.753889242130474E-2</c:v>
                </c:pt>
                <c:pt idx="1726">
                  <c:v>2.604351975935219E-2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3.908770857093978E-2</c:v>
                </c:pt>
                <c:pt idx="1735">
                  <c:v>3.2663792626596709E-2</c:v>
                </c:pt>
                <c:pt idx="1736">
                  <c:v>3.1199683223083939E-2</c:v>
                </c:pt>
                <c:pt idx="1737">
                  <c:v>3.3742852703010952E-2</c:v>
                </c:pt>
                <c:pt idx="1738">
                  <c:v>3.2577467923129558E-2</c:v>
                </c:pt>
                <c:pt idx="1739">
                  <c:v>3.1288954294023723E-2</c:v>
                </c:pt>
                <c:pt idx="1740">
                  <c:v>2.8555175210994523E-2</c:v>
                </c:pt>
                <c:pt idx="1741">
                  <c:v>2.6743011376596716E-2</c:v>
                </c:pt>
                <c:pt idx="1742">
                  <c:v>2.7507519673813867E-2</c:v>
                </c:pt>
                <c:pt idx="1743">
                  <c:v>2.7610264741104014E-2</c:v>
                </c:pt>
                <c:pt idx="1744">
                  <c:v>2.6903869682367739E-2</c:v>
                </c:pt>
                <c:pt idx="1745">
                  <c:v>2.25843722200046E-2</c:v>
                </c:pt>
                <c:pt idx="1746">
                  <c:v>2.1104485985971751E-2</c:v>
                </c:pt>
                <c:pt idx="1747">
                  <c:v>2.1033706589302044E-2</c:v>
                </c:pt>
                <c:pt idx="1748">
                  <c:v>2.1179720503535619E-2</c:v>
                </c:pt>
                <c:pt idx="1749">
                  <c:v>2.5057899749087589E-2</c:v>
                </c:pt>
                <c:pt idx="1750">
                  <c:v>2.4358764113822994E-2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4.1140956175866793E-2</c:v>
                </c:pt>
                <c:pt idx="1759">
                  <c:v>3.4459430885036495E-2</c:v>
                </c:pt>
                <c:pt idx="1760">
                  <c:v>3.1630618156934305E-2</c:v>
                </c:pt>
                <c:pt idx="1761">
                  <c:v>3.3733436359489055E-2</c:v>
                </c:pt>
                <c:pt idx="1762">
                  <c:v>3.3307726391423362E-2</c:v>
                </c:pt>
                <c:pt idx="1763">
                  <c:v>3.2785286838503652E-2</c:v>
                </c:pt>
                <c:pt idx="1764">
                  <c:v>3.0820401032162405E-2</c:v>
                </c:pt>
                <c:pt idx="1765">
                  <c:v>2.9138419394388687E-2</c:v>
                </c:pt>
                <c:pt idx="1766">
                  <c:v>3.0238188013229927E-2</c:v>
                </c:pt>
                <c:pt idx="1767">
                  <c:v>2.9485546304744523E-2</c:v>
                </c:pt>
                <c:pt idx="1768">
                  <c:v>2.8878167198905107E-2</c:v>
                </c:pt>
                <c:pt idx="1769">
                  <c:v>2.4907138600593067E-2</c:v>
                </c:pt>
                <c:pt idx="1770">
                  <c:v>2.3176974367016424E-2</c:v>
                </c:pt>
                <c:pt idx="1771">
                  <c:v>2.3076096173585765E-2</c:v>
                </c:pt>
                <c:pt idx="1772">
                  <c:v>2.2768892421304743E-2</c:v>
                </c:pt>
                <c:pt idx="1773">
                  <c:v>2.6434589130930653E-2</c:v>
                </c:pt>
                <c:pt idx="1774">
                  <c:v>2.6280909985173354E-2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4.0818793909671532E-2</c:v>
                </c:pt>
                <c:pt idx="1783">
                  <c:v>3.4268145814324816E-2</c:v>
                </c:pt>
                <c:pt idx="1784">
                  <c:v>3.1108666885264601E-2</c:v>
                </c:pt>
                <c:pt idx="1785">
                  <c:v>3.3622592951642341E-2</c:v>
                </c:pt>
                <c:pt idx="1786">
                  <c:v>3.2176963247034673E-2</c:v>
                </c:pt>
                <c:pt idx="1787">
                  <c:v>3.1174072764598541E-2</c:v>
                </c:pt>
                <c:pt idx="1788">
                  <c:v>2.8958064267791971E-2</c:v>
                </c:pt>
                <c:pt idx="1789">
                  <c:v>2.7069051380018246E-2</c:v>
                </c:pt>
                <c:pt idx="1790">
                  <c:v>2.8004329807253651E-2</c:v>
                </c:pt>
                <c:pt idx="1791">
                  <c:v>2.74827271042427E-2</c:v>
                </c:pt>
                <c:pt idx="1792">
                  <c:v>2.6824673671304745E-2</c:v>
                </c:pt>
                <c:pt idx="1793">
                  <c:v>2.2388822707572996E-2</c:v>
                </c:pt>
                <c:pt idx="1794">
                  <c:v>2.0111977717267374E-2</c:v>
                </c:pt>
                <c:pt idx="1795">
                  <c:v>1.9553072108804744E-2</c:v>
                </c:pt>
                <c:pt idx="1796">
                  <c:v>1.9084161724452552E-2</c:v>
                </c:pt>
                <c:pt idx="1797">
                  <c:v>2.2295603615419705E-2</c:v>
                </c:pt>
                <c:pt idx="1798">
                  <c:v>2.1016772995552043E-2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3.4515421561359491E-2</c:v>
                </c:pt>
                <c:pt idx="1807">
                  <c:v>2.8030848255018247E-2</c:v>
                </c:pt>
                <c:pt idx="1808">
                  <c:v>2.5292645557709853E-2</c:v>
                </c:pt>
                <c:pt idx="1809">
                  <c:v>2.8304393960994524E-2</c:v>
                </c:pt>
                <c:pt idx="1810">
                  <c:v>2.7601824960082115E-2</c:v>
                </c:pt>
                <c:pt idx="1811">
                  <c:v>2.6940560276003649E-2</c:v>
                </c:pt>
                <c:pt idx="1812">
                  <c:v>2.5006865662066641E-2</c:v>
                </c:pt>
                <c:pt idx="1813">
                  <c:v>2.3100524136062995E-2</c:v>
                </c:pt>
                <c:pt idx="1814">
                  <c:v>2.4357305471601316E-2</c:v>
                </c:pt>
                <c:pt idx="1815">
                  <c:v>2.3958557182367737E-2</c:v>
                </c:pt>
                <c:pt idx="1816">
                  <c:v>2.3629013671875036E-2</c:v>
                </c:pt>
                <c:pt idx="1817">
                  <c:v>1.9303824347057522E-2</c:v>
                </c:pt>
                <c:pt idx="1818">
                  <c:v>1.7348820854242698E-2</c:v>
                </c:pt>
                <c:pt idx="1819">
                  <c:v>1.7345197949931605E-2</c:v>
                </c:pt>
                <c:pt idx="1820">
                  <c:v>1.7105633625114088E-2</c:v>
                </c:pt>
                <c:pt idx="1821">
                  <c:v>2.0397818345118612E-2</c:v>
                </c:pt>
                <c:pt idx="1822">
                  <c:v>1.9395481438184304E-2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3.3382206318430654E-2</c:v>
                </c:pt>
                <c:pt idx="1831">
                  <c:v>2.7064293738594886E-2</c:v>
                </c:pt>
                <c:pt idx="1832">
                  <c:v>2.4131003079379564E-2</c:v>
                </c:pt>
                <c:pt idx="1833">
                  <c:v>2.6719698548699853E-2</c:v>
                </c:pt>
                <c:pt idx="1834">
                  <c:v>2.5554450986541969E-2</c:v>
                </c:pt>
                <c:pt idx="1835">
                  <c:v>2.4673308265853136E-2</c:v>
                </c:pt>
                <c:pt idx="1836">
                  <c:v>2.2332356794594013E-2</c:v>
                </c:pt>
                <c:pt idx="1837">
                  <c:v>1.9749986313868616E-2</c:v>
                </c:pt>
                <c:pt idx="1838">
                  <c:v>2.1291162964758248E-2</c:v>
                </c:pt>
                <c:pt idx="1839">
                  <c:v>2.2246491645757299E-2</c:v>
                </c:pt>
                <c:pt idx="1840">
                  <c:v>2.1626538406706204E-2</c:v>
                </c:pt>
                <c:pt idx="1841">
                  <c:v>1.7355774620780147E-2</c:v>
                </c:pt>
                <c:pt idx="1842">
                  <c:v>1.6705496050980876E-2</c:v>
                </c:pt>
                <c:pt idx="1843">
                  <c:v>1.6884365590784673E-2</c:v>
                </c:pt>
                <c:pt idx="1844">
                  <c:v>1.7238904111541969E-2</c:v>
                </c:pt>
                <c:pt idx="1845">
                  <c:v>2.1110502252509121E-2</c:v>
                </c:pt>
                <c:pt idx="1846">
                  <c:v>2.0571435546875037E-2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3.8303339986313863E-2</c:v>
                </c:pt>
                <c:pt idx="1855">
                  <c:v>3.1506865448220803E-2</c:v>
                </c:pt>
                <c:pt idx="1856">
                  <c:v>2.8490616873859492E-2</c:v>
                </c:pt>
                <c:pt idx="1857">
                  <c:v>3.1350132014142336E-2</c:v>
                </c:pt>
                <c:pt idx="1858">
                  <c:v>3.0536986912636867E-2</c:v>
                </c:pt>
                <c:pt idx="1859">
                  <c:v>2.9822389085310218E-2</c:v>
                </c:pt>
                <c:pt idx="1860">
                  <c:v>2.77737327497719E-2</c:v>
                </c:pt>
                <c:pt idx="1861">
                  <c:v>2.6248329008895985E-2</c:v>
                </c:pt>
                <c:pt idx="1862">
                  <c:v>2.7350710110629561E-2</c:v>
                </c:pt>
                <c:pt idx="1863">
                  <c:v>2.7468499230155107E-2</c:v>
                </c:pt>
                <c:pt idx="1864">
                  <c:v>2.6936140796076643E-2</c:v>
                </c:pt>
                <c:pt idx="1865">
                  <c:v>2.2750548229356789E-2</c:v>
                </c:pt>
                <c:pt idx="1866">
                  <c:v>2.0931834012887809E-2</c:v>
                </c:pt>
                <c:pt idx="1867">
                  <c:v>2.0772278313184307E-2</c:v>
                </c:pt>
                <c:pt idx="1868">
                  <c:v>2.0581358562385983E-2</c:v>
                </c:pt>
                <c:pt idx="1869">
                  <c:v>2.3996109004333938E-2</c:v>
                </c:pt>
                <c:pt idx="1870">
                  <c:v>2.300412401630934E-2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3.8693252166970803E-2</c:v>
                </c:pt>
                <c:pt idx="1879">
                  <c:v>3.2331337249087592E-2</c:v>
                </c:pt>
                <c:pt idx="1880">
                  <c:v>2.9706854185675185E-2</c:v>
                </c:pt>
                <c:pt idx="1881">
                  <c:v>3.3037927834169707E-2</c:v>
                </c:pt>
                <c:pt idx="1882">
                  <c:v>3.2250187614051101E-2</c:v>
                </c:pt>
                <c:pt idx="1883">
                  <c:v>3.1771597143020074E-2</c:v>
                </c:pt>
                <c:pt idx="1884">
                  <c:v>2.9687470916970802E-2</c:v>
                </c:pt>
                <c:pt idx="1885">
                  <c:v>2.7847688897125914E-2</c:v>
                </c:pt>
                <c:pt idx="1886">
                  <c:v>2.9018133553832114E-2</c:v>
                </c:pt>
                <c:pt idx="1887">
                  <c:v>2.8931789033987226E-2</c:v>
                </c:pt>
                <c:pt idx="1888">
                  <c:v>2.8391375741332117E-2</c:v>
                </c:pt>
                <c:pt idx="1889">
                  <c:v>2.4204558907390514E-2</c:v>
                </c:pt>
                <c:pt idx="1890">
                  <c:v>2.2390905708257299E-2</c:v>
                </c:pt>
                <c:pt idx="1891">
                  <c:v>2.3363023779653283E-2</c:v>
                </c:pt>
                <c:pt idx="1892">
                  <c:v>2.3802138315465328E-2</c:v>
                </c:pt>
                <c:pt idx="1893">
                  <c:v>2.6852090984260946E-2</c:v>
                </c:pt>
                <c:pt idx="1894">
                  <c:v>2.6593563241332118E-2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4.7136511747262771E-2</c:v>
                </c:pt>
                <c:pt idx="1903">
                  <c:v>4.0883590471031017E-2</c:v>
                </c:pt>
                <c:pt idx="1904">
                  <c:v>3.75367505417427E-2</c:v>
                </c:pt>
                <c:pt idx="1905">
                  <c:v>3.9257497576414238E-2</c:v>
                </c:pt>
                <c:pt idx="1906">
                  <c:v>3.7420448078239056E-2</c:v>
                </c:pt>
                <c:pt idx="1907">
                  <c:v>3.5778194286040149E-2</c:v>
                </c:pt>
                <c:pt idx="1908">
                  <c:v>3.2536089473083937E-2</c:v>
                </c:pt>
                <c:pt idx="1909">
                  <c:v>3.0184132498859491E-2</c:v>
                </c:pt>
                <c:pt idx="1910">
                  <c:v>3.0489032704151459E-2</c:v>
                </c:pt>
                <c:pt idx="1911">
                  <c:v>2.9874731409671534E-2</c:v>
                </c:pt>
                <c:pt idx="1912">
                  <c:v>2.9326120694571165E-2</c:v>
                </c:pt>
                <c:pt idx="1913">
                  <c:v>2.5219182396213506E-2</c:v>
                </c:pt>
                <c:pt idx="1914">
                  <c:v>2.4282026117700726E-2</c:v>
                </c:pt>
                <c:pt idx="1915">
                  <c:v>2.5359858861770071E-2</c:v>
                </c:pt>
                <c:pt idx="1916">
                  <c:v>2.6260206717609487E-2</c:v>
                </c:pt>
                <c:pt idx="1917">
                  <c:v>3.0255136861313866E-2</c:v>
                </c:pt>
                <c:pt idx="1918">
                  <c:v>2.9282681341240874E-2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5.9852359966640106E-4</c:v>
                </c:pt>
                <c:pt idx="1926">
                  <c:v>4.9358544280337591E-2</c:v>
                </c:pt>
                <c:pt idx="1927">
                  <c:v>4.2627592096259125E-2</c:v>
                </c:pt>
                <c:pt idx="1928">
                  <c:v>3.8586305742472633E-2</c:v>
                </c:pt>
                <c:pt idx="1929">
                  <c:v>3.9379361171304743E-2</c:v>
                </c:pt>
                <c:pt idx="1930">
                  <c:v>3.6876121407390515E-2</c:v>
                </c:pt>
                <c:pt idx="1931">
                  <c:v>3.4619937699589425E-2</c:v>
                </c:pt>
                <c:pt idx="1932">
                  <c:v>3.102953153512774E-2</c:v>
                </c:pt>
                <c:pt idx="1933">
                  <c:v>2.8310679316833939E-2</c:v>
                </c:pt>
                <c:pt idx="1934">
                  <c:v>2.8406584454835765E-2</c:v>
                </c:pt>
                <c:pt idx="1935">
                  <c:v>2.7237695455063868E-2</c:v>
                </c:pt>
                <c:pt idx="1936">
                  <c:v>2.6448976890396936E-2</c:v>
                </c:pt>
                <c:pt idx="1937">
                  <c:v>2.2190935147696204E-2</c:v>
                </c:pt>
                <c:pt idx="1938">
                  <c:v>2.1585749529539271E-2</c:v>
                </c:pt>
                <c:pt idx="1939">
                  <c:v>2.2749282761177006E-2</c:v>
                </c:pt>
                <c:pt idx="1940">
                  <c:v>2.3219419194799269E-2</c:v>
                </c:pt>
                <c:pt idx="1941">
                  <c:v>2.7188498945027371E-2</c:v>
                </c:pt>
                <c:pt idx="1942">
                  <c:v>2.6193450615875909E-2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4.5984592124771899E-2</c:v>
                </c:pt>
                <c:pt idx="1951">
                  <c:v>3.8870481723312041E-2</c:v>
                </c:pt>
                <c:pt idx="1952">
                  <c:v>3.4622420734489054E-2</c:v>
                </c:pt>
                <c:pt idx="1953">
                  <c:v>3.519286268248175E-2</c:v>
                </c:pt>
                <c:pt idx="1954">
                  <c:v>3.1160497120209858E-2</c:v>
                </c:pt>
                <c:pt idx="1955">
                  <c:v>2.8680349138914232E-2</c:v>
                </c:pt>
                <c:pt idx="1956">
                  <c:v>2.5057415245780146E-2</c:v>
                </c:pt>
                <c:pt idx="1957">
                  <c:v>2.1724977047217157E-2</c:v>
                </c:pt>
                <c:pt idx="1958">
                  <c:v>2.2166888258439779E-2</c:v>
                </c:pt>
                <c:pt idx="1959">
                  <c:v>2.0641694727988175E-2</c:v>
                </c:pt>
                <c:pt idx="1960">
                  <c:v>1.984226248859489E-2</c:v>
                </c:pt>
                <c:pt idx="1961">
                  <c:v>1.5430347998403288E-2</c:v>
                </c:pt>
                <c:pt idx="1962">
                  <c:v>1.4804634965214452E-2</c:v>
                </c:pt>
                <c:pt idx="1963">
                  <c:v>1.6108445697422483E-2</c:v>
                </c:pt>
                <c:pt idx="1964">
                  <c:v>1.6788284671532847E-2</c:v>
                </c:pt>
                <c:pt idx="1965">
                  <c:v>2.0574656349794745E-2</c:v>
                </c:pt>
                <c:pt idx="1966">
                  <c:v>2.0083295078695253E-2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3.795254733120438E-2</c:v>
                </c:pt>
                <c:pt idx="1975">
                  <c:v>3.1687721971943431E-2</c:v>
                </c:pt>
                <c:pt idx="1976">
                  <c:v>2.7881876283074817E-2</c:v>
                </c:pt>
                <c:pt idx="1977">
                  <c:v>2.7826968949589415E-2</c:v>
                </c:pt>
                <c:pt idx="1978">
                  <c:v>2.4703715356979926E-2</c:v>
                </c:pt>
                <c:pt idx="1979">
                  <c:v>2.2272855269160584E-2</c:v>
                </c:pt>
                <c:pt idx="1980">
                  <c:v>1.8480478872034668E-2</c:v>
                </c:pt>
                <c:pt idx="1981">
                  <c:v>1.5292561231181606E-2</c:v>
                </c:pt>
                <c:pt idx="1982">
                  <c:v>1.5879634537522846E-2</c:v>
                </c:pt>
                <c:pt idx="1983">
                  <c:v>1.4901428276117736E-2</c:v>
                </c:pt>
                <c:pt idx="1984">
                  <c:v>1.4400170149977225E-2</c:v>
                </c:pt>
                <c:pt idx="1985">
                  <c:v>1.0166948776802045E-2</c:v>
                </c:pt>
                <c:pt idx="1986">
                  <c:v>9.7787400205291974E-3</c:v>
                </c:pt>
                <c:pt idx="1987">
                  <c:v>1.1308355882185255E-2</c:v>
                </c:pt>
                <c:pt idx="1988">
                  <c:v>1.2216245366674306E-2</c:v>
                </c:pt>
                <c:pt idx="1989">
                  <c:v>1.6574460324475404E-2</c:v>
                </c:pt>
                <c:pt idx="1990">
                  <c:v>1.6399902700159705E-2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3.0532040944343069E-2</c:v>
                </c:pt>
                <c:pt idx="1999">
                  <c:v>2.4968497947080292E-2</c:v>
                </c:pt>
                <c:pt idx="2000">
                  <c:v>2.18965211564781E-2</c:v>
                </c:pt>
                <c:pt idx="2001">
                  <c:v>2.3162847641993646E-2</c:v>
                </c:pt>
                <c:pt idx="2002">
                  <c:v>2.1799389969206204E-2</c:v>
                </c:pt>
                <c:pt idx="2003">
                  <c:v>1.9406090114621386E-2</c:v>
                </c:pt>
                <c:pt idx="2004">
                  <c:v>1.6770300524635035E-2</c:v>
                </c:pt>
                <c:pt idx="2005">
                  <c:v>1.491672010435679E-2</c:v>
                </c:pt>
                <c:pt idx="2006">
                  <c:v>1.5306092965898759E-2</c:v>
                </c:pt>
                <c:pt idx="2007">
                  <c:v>1.5137107735515546E-2</c:v>
                </c:pt>
                <c:pt idx="2008">
                  <c:v>1.5322617187499997E-2</c:v>
                </c:pt>
                <c:pt idx="2009">
                  <c:v>1.2317722542198905E-2</c:v>
                </c:pt>
                <c:pt idx="2010">
                  <c:v>1.1397117928832117E-2</c:v>
                </c:pt>
                <c:pt idx="2011">
                  <c:v>1.2379012317518248E-2</c:v>
                </c:pt>
                <c:pt idx="2012">
                  <c:v>1.2943085866218102E-2</c:v>
                </c:pt>
                <c:pt idx="2013">
                  <c:v>1.7413787280451679E-2</c:v>
                </c:pt>
                <c:pt idx="2014">
                  <c:v>1.7059805899292919E-2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3.6643661325273719E-2</c:v>
                </c:pt>
                <c:pt idx="2023">
                  <c:v>3.0932304544936132E-2</c:v>
                </c:pt>
                <c:pt idx="2024">
                  <c:v>2.6830792084854015E-2</c:v>
                </c:pt>
                <c:pt idx="2025">
                  <c:v>2.9875508382755475E-2</c:v>
                </c:pt>
                <c:pt idx="2026">
                  <c:v>2.863843536154197E-2</c:v>
                </c:pt>
                <c:pt idx="2027">
                  <c:v>2.7661619810675182E-2</c:v>
                </c:pt>
                <c:pt idx="2028">
                  <c:v>2.5397344534101314E-2</c:v>
                </c:pt>
                <c:pt idx="2029">
                  <c:v>2.3392954707458981E-2</c:v>
                </c:pt>
                <c:pt idx="2030">
                  <c:v>2.3147820341012773E-2</c:v>
                </c:pt>
                <c:pt idx="2031">
                  <c:v>2.1596621378877735E-2</c:v>
                </c:pt>
                <c:pt idx="2032">
                  <c:v>2.0107964116674308E-2</c:v>
                </c:pt>
                <c:pt idx="2033">
                  <c:v>1.5544725208143286E-2</c:v>
                </c:pt>
                <c:pt idx="2034">
                  <c:v>1.4301231252851312E-2</c:v>
                </c:pt>
                <c:pt idx="2035">
                  <c:v>1.544313754562044E-2</c:v>
                </c:pt>
                <c:pt idx="2036">
                  <c:v>1.6073667241674305E-2</c:v>
                </c:pt>
                <c:pt idx="2037">
                  <c:v>1.9871408388458026E-2</c:v>
                </c:pt>
                <c:pt idx="2038">
                  <c:v>1.9179611228330291E-2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3.5735971430200728E-2</c:v>
                </c:pt>
                <c:pt idx="2047">
                  <c:v>2.8833636091468974E-2</c:v>
                </c:pt>
                <c:pt idx="2048">
                  <c:v>2.5514147040374087E-2</c:v>
                </c:pt>
                <c:pt idx="2049">
                  <c:v>2.7853803033759124E-2</c:v>
                </c:pt>
                <c:pt idx="2050">
                  <c:v>2.5522060475593064E-2</c:v>
                </c:pt>
                <c:pt idx="2051">
                  <c:v>2.3370564980611314E-2</c:v>
                </c:pt>
                <c:pt idx="2052">
                  <c:v>2.0381218778512775E-2</c:v>
                </c:pt>
                <c:pt idx="2053">
                  <c:v>1.9192458228786496E-2</c:v>
                </c:pt>
                <c:pt idx="2054">
                  <c:v>2.0342038663321165E-2</c:v>
                </c:pt>
                <c:pt idx="2055">
                  <c:v>1.9965300453353138E-2</c:v>
                </c:pt>
                <c:pt idx="2056">
                  <c:v>1.9030092167541094E-2</c:v>
                </c:pt>
                <c:pt idx="2057">
                  <c:v>1.3826663078809344E-2</c:v>
                </c:pt>
                <c:pt idx="2058">
                  <c:v>1.3251273309192554E-2</c:v>
                </c:pt>
                <c:pt idx="2059">
                  <c:v>1.4638405494411533E-2</c:v>
                </c:pt>
                <c:pt idx="2060">
                  <c:v>1.5187335196167882E-2</c:v>
                </c:pt>
                <c:pt idx="2061">
                  <c:v>1.8575253335994524E-2</c:v>
                </c:pt>
                <c:pt idx="2062">
                  <c:v>1.8050134722855837E-2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3.5069945112910582E-2</c:v>
                </c:pt>
                <c:pt idx="2071">
                  <c:v>2.8696571624087588E-2</c:v>
                </c:pt>
                <c:pt idx="2072">
                  <c:v>2.5696265254333942E-2</c:v>
                </c:pt>
                <c:pt idx="2073">
                  <c:v>2.8520552862682482E-2</c:v>
                </c:pt>
                <c:pt idx="2074">
                  <c:v>2.7500444229014598E-2</c:v>
                </c:pt>
                <c:pt idx="2075">
                  <c:v>2.5812430999087588E-2</c:v>
                </c:pt>
                <c:pt idx="2076">
                  <c:v>2.1954040402600364E-2</c:v>
                </c:pt>
                <c:pt idx="2077">
                  <c:v>1.8531361057253649E-2</c:v>
                </c:pt>
                <c:pt idx="2078">
                  <c:v>1.8916278797901458E-2</c:v>
                </c:pt>
                <c:pt idx="2079">
                  <c:v>1.7854084597399632E-2</c:v>
                </c:pt>
                <c:pt idx="2080">
                  <c:v>1.7323192789119559E-2</c:v>
                </c:pt>
                <c:pt idx="2081">
                  <c:v>1.3028701029311168E-2</c:v>
                </c:pt>
                <c:pt idx="2082">
                  <c:v>1.2014929145757297E-2</c:v>
                </c:pt>
                <c:pt idx="2083">
                  <c:v>1.3324846957687079E-2</c:v>
                </c:pt>
                <c:pt idx="2084">
                  <c:v>1.3505486071510073E-2</c:v>
                </c:pt>
                <c:pt idx="2085">
                  <c:v>1.7546797587819341E-2</c:v>
                </c:pt>
                <c:pt idx="2086">
                  <c:v>1.7079971558508249E-2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3.4737963760264598E-2</c:v>
                </c:pt>
                <c:pt idx="2095">
                  <c:v>2.8246629362454378E-2</c:v>
                </c:pt>
                <c:pt idx="2096">
                  <c:v>2.5387418453467155E-2</c:v>
                </c:pt>
                <c:pt idx="2097">
                  <c:v>2.8236145072992699E-2</c:v>
                </c:pt>
                <c:pt idx="2098">
                  <c:v>2.7454895072992699E-2</c:v>
                </c:pt>
                <c:pt idx="2099">
                  <c:v>2.7106971515739053E-2</c:v>
                </c:pt>
                <c:pt idx="2100">
                  <c:v>2.4013904753079417E-2</c:v>
                </c:pt>
                <c:pt idx="2101">
                  <c:v>2.2486334041400585E-2</c:v>
                </c:pt>
                <c:pt idx="2102">
                  <c:v>2.4112534001482701E-2</c:v>
                </c:pt>
                <c:pt idx="2103">
                  <c:v>2.3270552862682481E-2</c:v>
                </c:pt>
                <c:pt idx="2104">
                  <c:v>2.2667938954151458E-2</c:v>
                </c:pt>
                <c:pt idx="2105">
                  <c:v>1.8774322536496354E-2</c:v>
                </c:pt>
                <c:pt idx="2106">
                  <c:v>1.7057131614963503E-2</c:v>
                </c:pt>
                <c:pt idx="2107">
                  <c:v>1.7658111385150582E-2</c:v>
                </c:pt>
                <c:pt idx="2108">
                  <c:v>1.8403495879904235E-2</c:v>
                </c:pt>
                <c:pt idx="2109">
                  <c:v>2.1900705263458026E-2</c:v>
                </c:pt>
                <c:pt idx="2110">
                  <c:v>2.1221229185675181E-2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4.0247027258211679E-2</c:v>
                </c:pt>
                <c:pt idx="2119">
                  <c:v>3.4078607151003644E-2</c:v>
                </c:pt>
                <c:pt idx="2120">
                  <c:v>2.9738072108804747E-2</c:v>
                </c:pt>
                <c:pt idx="2121">
                  <c:v>3.2176656734717153E-2</c:v>
                </c:pt>
                <c:pt idx="2122">
                  <c:v>3.048211051551095E-2</c:v>
                </c:pt>
                <c:pt idx="2123">
                  <c:v>2.8613237197764596E-2</c:v>
                </c:pt>
                <c:pt idx="2124">
                  <c:v>2.4993193787066641E-2</c:v>
                </c:pt>
                <c:pt idx="2125">
                  <c:v>2.238099181683394E-2</c:v>
                </c:pt>
                <c:pt idx="2126">
                  <c:v>2.3875138429516423E-2</c:v>
                </c:pt>
                <c:pt idx="2127">
                  <c:v>2.4027162480041095E-2</c:v>
                </c:pt>
                <c:pt idx="2128">
                  <c:v>2.3194323962135034E-2</c:v>
                </c:pt>
                <c:pt idx="2129">
                  <c:v>1.8669555913549272E-2</c:v>
                </c:pt>
                <c:pt idx="2130">
                  <c:v>1.7285561701642336E-2</c:v>
                </c:pt>
                <c:pt idx="2131">
                  <c:v>1.7277120138572116E-2</c:v>
                </c:pt>
                <c:pt idx="2132">
                  <c:v>1.7232903954721754E-2</c:v>
                </c:pt>
                <c:pt idx="2133">
                  <c:v>2.0610605611313865E-2</c:v>
                </c:pt>
                <c:pt idx="2134">
                  <c:v>1.9364653783645106E-2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3.4039821367472627E-2</c:v>
                </c:pt>
                <c:pt idx="2143">
                  <c:v>2.8336850906706203E-2</c:v>
                </c:pt>
                <c:pt idx="2144">
                  <c:v>2.5336302178375913E-2</c:v>
                </c:pt>
                <c:pt idx="2145">
                  <c:v>2.6738620338161531E-2</c:v>
                </c:pt>
                <c:pt idx="2146">
                  <c:v>2.5218606153056568E-2</c:v>
                </c:pt>
                <c:pt idx="2147">
                  <c:v>2.3628158288663357E-2</c:v>
                </c:pt>
                <c:pt idx="2148">
                  <c:v>2.073054480782394E-2</c:v>
                </c:pt>
                <c:pt idx="2149">
                  <c:v>1.807354035983124E-2</c:v>
                </c:pt>
                <c:pt idx="2150">
                  <c:v>1.873687107949365E-2</c:v>
                </c:pt>
                <c:pt idx="2151">
                  <c:v>1.8394631543681605E-2</c:v>
                </c:pt>
                <c:pt idx="2152">
                  <c:v>1.7084601462705327E-2</c:v>
                </c:pt>
                <c:pt idx="2153">
                  <c:v>1.2981945426551096E-2</c:v>
                </c:pt>
                <c:pt idx="2154">
                  <c:v>1.1812848426094889E-2</c:v>
                </c:pt>
                <c:pt idx="2155">
                  <c:v>1.2583087149292918E-2</c:v>
                </c:pt>
                <c:pt idx="2156">
                  <c:v>1.3724795634694378E-2</c:v>
                </c:pt>
                <c:pt idx="2157">
                  <c:v>1.8184596259124084E-2</c:v>
                </c:pt>
                <c:pt idx="2158">
                  <c:v>1.7847724324247298E-2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3.4948434363594891E-2</c:v>
                </c:pt>
                <c:pt idx="2167">
                  <c:v>2.8668554259808392E-2</c:v>
                </c:pt>
                <c:pt idx="2168">
                  <c:v>2.5338265995666059E-2</c:v>
                </c:pt>
                <c:pt idx="2169">
                  <c:v>2.5578622690465326E-2</c:v>
                </c:pt>
                <c:pt idx="2170">
                  <c:v>2.300975721373175E-2</c:v>
                </c:pt>
                <c:pt idx="2171">
                  <c:v>2.1139203424384159E-2</c:v>
                </c:pt>
                <c:pt idx="2172">
                  <c:v>1.7910403384466277E-2</c:v>
                </c:pt>
                <c:pt idx="2173">
                  <c:v>1.5298819785013726E-2</c:v>
                </c:pt>
                <c:pt idx="2174">
                  <c:v>1.5846340528056568E-2</c:v>
                </c:pt>
                <c:pt idx="2175">
                  <c:v>1.4743251881843064E-2</c:v>
                </c:pt>
                <c:pt idx="2176">
                  <c:v>1.3814141765510948E-2</c:v>
                </c:pt>
                <c:pt idx="2177">
                  <c:v>9.5148687699589795E-3</c:v>
                </c:pt>
                <c:pt idx="2178">
                  <c:v>8.4431304174270062E-3</c:v>
                </c:pt>
                <c:pt idx="2179">
                  <c:v>9.4426866873859854E-3</c:v>
                </c:pt>
                <c:pt idx="2180">
                  <c:v>1.0832213945597663E-2</c:v>
                </c:pt>
                <c:pt idx="2181">
                  <c:v>1.5287880217837587E-2</c:v>
                </c:pt>
                <c:pt idx="2182">
                  <c:v>1.5007550895301093E-2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3.3305506957116787E-2</c:v>
                </c:pt>
                <c:pt idx="2191">
                  <c:v>2.7299449275775545E-2</c:v>
                </c:pt>
                <c:pt idx="2192">
                  <c:v>2.4033132983576642E-2</c:v>
                </c:pt>
                <c:pt idx="2193">
                  <c:v>2.437820818601737E-2</c:v>
                </c:pt>
                <c:pt idx="2194">
                  <c:v>2.2014604385264598E-2</c:v>
                </c:pt>
                <c:pt idx="2195">
                  <c:v>1.9757504704607663E-2</c:v>
                </c:pt>
                <c:pt idx="2196">
                  <c:v>1.7718321738138684E-2</c:v>
                </c:pt>
                <c:pt idx="2197">
                  <c:v>1.6328392877509125E-2</c:v>
                </c:pt>
                <c:pt idx="2198">
                  <c:v>1.7647779353900585E-2</c:v>
                </c:pt>
                <c:pt idx="2199">
                  <c:v>1.7068108605155109E-2</c:v>
                </c:pt>
                <c:pt idx="2200">
                  <c:v>1.628486627509124E-2</c:v>
                </c:pt>
                <c:pt idx="2201">
                  <c:v>1.2381525219548396E-2</c:v>
                </c:pt>
                <c:pt idx="2202">
                  <c:v>1.0440945626140509E-2</c:v>
                </c:pt>
                <c:pt idx="2203">
                  <c:v>1.190243021498635E-2</c:v>
                </c:pt>
                <c:pt idx="2204">
                  <c:v>1.2675306369753649E-2</c:v>
                </c:pt>
                <c:pt idx="2205">
                  <c:v>1.660516323562956E-2</c:v>
                </c:pt>
                <c:pt idx="2206">
                  <c:v>1.6111604698905109E-2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3.31342164689781E-2</c:v>
                </c:pt>
                <c:pt idx="2215">
                  <c:v>2.7327252794251824E-2</c:v>
                </c:pt>
                <c:pt idx="2216">
                  <c:v>2.4074522838731752E-2</c:v>
                </c:pt>
                <c:pt idx="2217">
                  <c:v>2.436885777828467E-2</c:v>
                </c:pt>
                <c:pt idx="2218">
                  <c:v>2.1556580534329416E-2</c:v>
                </c:pt>
                <c:pt idx="2219">
                  <c:v>1.9158089572878685E-2</c:v>
                </c:pt>
                <c:pt idx="2220">
                  <c:v>1.7183480910698032E-2</c:v>
                </c:pt>
                <c:pt idx="2221">
                  <c:v>1.4471350578809343E-2</c:v>
                </c:pt>
                <c:pt idx="2222">
                  <c:v>1.5895770985401458E-2</c:v>
                </c:pt>
                <c:pt idx="2223">
                  <c:v>1.5643665673471748E-2</c:v>
                </c:pt>
                <c:pt idx="2224">
                  <c:v>1.6481009209625908E-2</c:v>
                </c:pt>
                <c:pt idx="2225">
                  <c:v>1.4515945127167008E-2</c:v>
                </c:pt>
                <c:pt idx="2226">
                  <c:v>1.3585425196738174E-2</c:v>
                </c:pt>
                <c:pt idx="2227">
                  <c:v>1.5455333884580289E-2</c:v>
                </c:pt>
                <c:pt idx="2228">
                  <c:v>1.572623552976737E-2</c:v>
                </c:pt>
                <c:pt idx="2229">
                  <c:v>1.9738872105953504E-2</c:v>
                </c:pt>
                <c:pt idx="2230">
                  <c:v>1.9295889883667882E-2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3.6296169023722624E-2</c:v>
                </c:pt>
                <c:pt idx="2239">
                  <c:v>3.0669958513914231E-2</c:v>
                </c:pt>
                <c:pt idx="2240">
                  <c:v>2.705311687385949E-2</c:v>
                </c:pt>
                <c:pt idx="2241">
                  <c:v>3.0605984260948911E-2</c:v>
                </c:pt>
                <c:pt idx="2242">
                  <c:v>2.9961128678147812E-2</c:v>
                </c:pt>
                <c:pt idx="2243">
                  <c:v>2.8229441007071168E-2</c:v>
                </c:pt>
                <c:pt idx="2244">
                  <c:v>2.4824685076414235E-2</c:v>
                </c:pt>
                <c:pt idx="2245">
                  <c:v>2.1957158345688906E-2</c:v>
                </c:pt>
                <c:pt idx="2246">
                  <c:v>2.3502373118156936E-2</c:v>
                </c:pt>
                <c:pt idx="2247">
                  <c:v>2.2449891081204376E-2</c:v>
                </c:pt>
                <c:pt idx="2248">
                  <c:v>2.4277862825045619E-2</c:v>
                </c:pt>
                <c:pt idx="2249">
                  <c:v>1.8513264926437081E-2</c:v>
                </c:pt>
                <c:pt idx="2250">
                  <c:v>1.815816306455292E-2</c:v>
                </c:pt>
                <c:pt idx="2251">
                  <c:v>1.8938621835082117E-2</c:v>
                </c:pt>
                <c:pt idx="2252">
                  <c:v>1.9373735672331239E-2</c:v>
                </c:pt>
                <c:pt idx="2253">
                  <c:v>2.2995786453581243E-2</c:v>
                </c:pt>
                <c:pt idx="2254">
                  <c:v>2.251151417084854E-2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4.0294069770757293E-2</c:v>
                </c:pt>
                <c:pt idx="2263">
                  <c:v>3.3595222969890509E-2</c:v>
                </c:pt>
                <c:pt idx="2264">
                  <c:v>3.0288913948448907E-2</c:v>
                </c:pt>
                <c:pt idx="2265">
                  <c:v>3.267695255474453E-2</c:v>
                </c:pt>
                <c:pt idx="2266">
                  <c:v>3.1568008810447086E-2</c:v>
                </c:pt>
                <c:pt idx="2267">
                  <c:v>3.1886799441149638E-2</c:v>
                </c:pt>
                <c:pt idx="2268">
                  <c:v>3.0121912921989052E-2</c:v>
                </c:pt>
                <c:pt idx="2269">
                  <c:v>2.9274293453467156E-2</c:v>
                </c:pt>
                <c:pt idx="2270">
                  <c:v>3.0961150775547445E-2</c:v>
                </c:pt>
                <c:pt idx="2271">
                  <c:v>3.0720056740419714E-2</c:v>
                </c:pt>
                <c:pt idx="2272">
                  <c:v>2.9175256044708029E-2</c:v>
                </c:pt>
                <c:pt idx="2273">
                  <c:v>2.3226339102417885E-2</c:v>
                </c:pt>
                <c:pt idx="2274">
                  <c:v>2.0304032632869562E-2</c:v>
                </c:pt>
                <c:pt idx="2275">
                  <c:v>1.9318125071281968E-2</c:v>
                </c:pt>
                <c:pt idx="2276">
                  <c:v>1.8567594020871388E-2</c:v>
                </c:pt>
                <c:pt idx="2277">
                  <c:v>2.1822564225022847E-2</c:v>
                </c:pt>
                <c:pt idx="2278">
                  <c:v>2.0457801451300217E-2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3.8984328381614967E-2</c:v>
                </c:pt>
                <c:pt idx="2287">
                  <c:v>3.2531111998175176E-2</c:v>
                </c:pt>
                <c:pt idx="2288">
                  <c:v>3.0278456888686134E-2</c:v>
                </c:pt>
                <c:pt idx="2289">
                  <c:v>3.2002112226277378E-2</c:v>
                </c:pt>
                <c:pt idx="2290">
                  <c:v>3.0788565807481749E-2</c:v>
                </c:pt>
                <c:pt idx="2291">
                  <c:v>2.8702724538093066E-2</c:v>
                </c:pt>
                <c:pt idx="2292">
                  <c:v>2.5794572023266422E-2</c:v>
                </c:pt>
                <c:pt idx="2293">
                  <c:v>2.4467292854698904E-2</c:v>
                </c:pt>
                <c:pt idx="2294">
                  <c:v>2.7344765197308395E-2</c:v>
                </c:pt>
                <c:pt idx="2295">
                  <c:v>2.6437069243271022E-2</c:v>
                </c:pt>
                <c:pt idx="2296">
                  <c:v>2.7197032675638683E-2</c:v>
                </c:pt>
                <c:pt idx="2297">
                  <c:v>2.2208169337363137E-2</c:v>
                </c:pt>
                <c:pt idx="2298">
                  <c:v>2.0193875313640509E-2</c:v>
                </c:pt>
                <c:pt idx="2299">
                  <c:v>2.1690478729470802E-2</c:v>
                </c:pt>
                <c:pt idx="2300">
                  <c:v>2.1892352731523724E-2</c:v>
                </c:pt>
                <c:pt idx="2301">
                  <c:v>2.5918158645072988E-2</c:v>
                </c:pt>
                <c:pt idx="2302">
                  <c:v>2.5304817945939778E-2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4.4811334255246353E-2</c:v>
                </c:pt>
                <c:pt idx="2311">
                  <c:v>3.816054573448905E-2</c:v>
                </c:pt>
                <c:pt idx="2312">
                  <c:v>3.4061474680656935E-2</c:v>
                </c:pt>
                <c:pt idx="2313">
                  <c:v>3.5116017193202557E-2</c:v>
                </c:pt>
                <c:pt idx="2314">
                  <c:v>3.2620593493385037E-2</c:v>
                </c:pt>
                <c:pt idx="2315">
                  <c:v>3.0361907789689783E-2</c:v>
                </c:pt>
                <c:pt idx="2316">
                  <c:v>2.7558329436587592E-2</c:v>
                </c:pt>
                <c:pt idx="2317">
                  <c:v>2.5049819514142334E-2</c:v>
                </c:pt>
                <c:pt idx="2318">
                  <c:v>2.6856651459854015E-2</c:v>
                </c:pt>
                <c:pt idx="2319">
                  <c:v>2.6470113765967151E-2</c:v>
                </c:pt>
                <c:pt idx="2320">
                  <c:v>2.4544712092267371E-2</c:v>
                </c:pt>
                <c:pt idx="2321">
                  <c:v>2.1415407304972628E-2</c:v>
                </c:pt>
                <c:pt idx="2322">
                  <c:v>1.8941180856523722E-2</c:v>
                </c:pt>
                <c:pt idx="2323">
                  <c:v>1.9936747120209854E-2</c:v>
                </c:pt>
                <c:pt idx="2324">
                  <c:v>2.1054820298243647E-2</c:v>
                </c:pt>
                <c:pt idx="2325">
                  <c:v>2.5410356837363136E-2</c:v>
                </c:pt>
                <c:pt idx="2326">
                  <c:v>2.522897396783759E-2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3.5656303176322991E-2</c:v>
                </c:pt>
                <c:pt idx="2335">
                  <c:v>2.9030220973996348E-2</c:v>
                </c:pt>
                <c:pt idx="2336">
                  <c:v>2.400476277372263E-2</c:v>
                </c:pt>
                <c:pt idx="2337">
                  <c:v>2.7424350764142336E-2</c:v>
                </c:pt>
                <c:pt idx="2338">
                  <c:v>2.4812856908645108E-2</c:v>
                </c:pt>
                <c:pt idx="2339">
                  <c:v>2.4594554202782844E-2</c:v>
                </c:pt>
                <c:pt idx="2340">
                  <c:v>2.1985475735629562E-2</c:v>
                </c:pt>
                <c:pt idx="2341">
                  <c:v>1.9563541286496348E-2</c:v>
                </c:pt>
                <c:pt idx="2342">
                  <c:v>2.3893803604014597E-2</c:v>
                </c:pt>
                <c:pt idx="2343">
                  <c:v>2.2145877195483575E-2</c:v>
                </c:pt>
                <c:pt idx="2344">
                  <c:v>2.1694997576414229E-2</c:v>
                </c:pt>
                <c:pt idx="2345">
                  <c:v>1.6558033545278322E-2</c:v>
                </c:pt>
                <c:pt idx="2346">
                  <c:v>1.567161574760496E-2</c:v>
                </c:pt>
                <c:pt idx="2347">
                  <c:v>1.709343372205752E-2</c:v>
                </c:pt>
                <c:pt idx="2348">
                  <c:v>1.809223974965788E-2</c:v>
                </c:pt>
                <c:pt idx="2349">
                  <c:v>2.189468372205752E-2</c:v>
                </c:pt>
                <c:pt idx="2350">
                  <c:v>2.1392770942632335E-2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3.7289529111541972E-2</c:v>
                </c:pt>
                <c:pt idx="2359">
                  <c:v>3.0743254162864962E-2</c:v>
                </c:pt>
                <c:pt idx="2360">
                  <c:v>2.7637653683850367E-2</c:v>
                </c:pt>
                <c:pt idx="2361">
                  <c:v>3.0057562442974455E-2</c:v>
                </c:pt>
                <c:pt idx="2362">
                  <c:v>2.8576020899863139E-2</c:v>
                </c:pt>
                <c:pt idx="2363">
                  <c:v>2.761450958029197E-2</c:v>
                </c:pt>
                <c:pt idx="2364">
                  <c:v>2.5497766523152408E-2</c:v>
                </c:pt>
                <c:pt idx="2365">
                  <c:v>2.3827662237682481E-2</c:v>
                </c:pt>
                <c:pt idx="2366">
                  <c:v>2.4191712192062041E-2</c:v>
                </c:pt>
                <c:pt idx="2367">
                  <c:v>2.3175405736770072E-2</c:v>
                </c:pt>
                <c:pt idx="2368">
                  <c:v>2.3263367643704378E-2</c:v>
                </c:pt>
                <c:pt idx="2369">
                  <c:v>1.9467311245437959E-2</c:v>
                </c:pt>
                <c:pt idx="2370">
                  <c:v>1.8132127338047442E-2</c:v>
                </c:pt>
                <c:pt idx="2371">
                  <c:v>1.8706410241788318E-2</c:v>
                </c:pt>
                <c:pt idx="2372">
                  <c:v>1.8463745152828465E-2</c:v>
                </c:pt>
                <c:pt idx="2373">
                  <c:v>2.2227550752737222E-2</c:v>
                </c:pt>
                <c:pt idx="2374">
                  <c:v>2.2254013529311167E-2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4.1105169080748176E-2</c:v>
                </c:pt>
                <c:pt idx="2383">
                  <c:v>3.4359550638686127E-2</c:v>
                </c:pt>
                <c:pt idx="2384">
                  <c:v>2.9816567774863138E-2</c:v>
                </c:pt>
                <c:pt idx="2385">
                  <c:v>3.1706506044708031E-2</c:v>
                </c:pt>
                <c:pt idx="2386">
                  <c:v>3.0108553974680659E-2</c:v>
                </c:pt>
                <c:pt idx="2387">
                  <c:v>2.8329071766651458E-2</c:v>
                </c:pt>
                <c:pt idx="2388">
                  <c:v>2.622754205634124E-2</c:v>
                </c:pt>
                <c:pt idx="2389">
                  <c:v>2.4613748716925184E-2</c:v>
                </c:pt>
                <c:pt idx="2390">
                  <c:v>2.5559147396783798E-2</c:v>
                </c:pt>
                <c:pt idx="2391">
                  <c:v>2.4803376411382333E-2</c:v>
                </c:pt>
                <c:pt idx="2392">
                  <c:v>2.3985715599338542E-2</c:v>
                </c:pt>
                <c:pt idx="2393">
                  <c:v>1.9243512702440731E-2</c:v>
                </c:pt>
                <c:pt idx="2394">
                  <c:v>1.7625925809762771E-2</c:v>
                </c:pt>
                <c:pt idx="2395">
                  <c:v>1.7887138458029195E-2</c:v>
                </c:pt>
                <c:pt idx="2396">
                  <c:v>1.7944928504219929E-2</c:v>
                </c:pt>
                <c:pt idx="2397">
                  <c:v>2.1000888458029193E-2</c:v>
                </c:pt>
                <c:pt idx="2398">
                  <c:v>2.0031127395072991E-2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3.4916792312956205E-2</c:v>
                </c:pt>
                <c:pt idx="2407">
                  <c:v>2.8735167227417882E-2</c:v>
                </c:pt>
                <c:pt idx="2408">
                  <c:v>2.5490303233348541E-2</c:v>
                </c:pt>
                <c:pt idx="2409">
                  <c:v>2.7526921903512771E-2</c:v>
                </c:pt>
                <c:pt idx="2410">
                  <c:v>2.5949026787750948E-2</c:v>
                </c:pt>
                <c:pt idx="2411">
                  <c:v>2.449807766879562E-2</c:v>
                </c:pt>
                <c:pt idx="2412">
                  <c:v>2.2083711151345838E-2</c:v>
                </c:pt>
                <c:pt idx="2413">
                  <c:v>1.8869627694457155E-2</c:v>
                </c:pt>
                <c:pt idx="2414">
                  <c:v>1.9535144987454379E-2</c:v>
                </c:pt>
                <c:pt idx="2415">
                  <c:v>1.9099930642677954E-2</c:v>
                </c:pt>
                <c:pt idx="2416">
                  <c:v>1.827049761918343E-2</c:v>
                </c:pt>
                <c:pt idx="2417">
                  <c:v>1.3509879034557519E-2</c:v>
                </c:pt>
                <c:pt idx="2418">
                  <c:v>1.2507989849452554E-2</c:v>
                </c:pt>
                <c:pt idx="2419">
                  <c:v>1.3007428504219926E-2</c:v>
                </c:pt>
                <c:pt idx="2420">
                  <c:v>1.3970657718407881E-2</c:v>
                </c:pt>
                <c:pt idx="2421">
                  <c:v>1.7839342210310218E-2</c:v>
                </c:pt>
                <c:pt idx="2422">
                  <c:v>1.7160783887431606E-2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3.3668927206888688E-2</c:v>
                </c:pt>
                <c:pt idx="2431">
                  <c:v>2.6965133439781019E-2</c:v>
                </c:pt>
                <c:pt idx="2432">
                  <c:v>2.282340905850825E-2</c:v>
                </c:pt>
                <c:pt idx="2433">
                  <c:v>2.3709988167198905E-2</c:v>
                </c:pt>
                <c:pt idx="2434">
                  <c:v>2.1014827141309343E-2</c:v>
                </c:pt>
                <c:pt idx="2435">
                  <c:v>2.0343087576984522E-2</c:v>
                </c:pt>
                <c:pt idx="2436">
                  <c:v>1.7444103700958027E-2</c:v>
                </c:pt>
                <c:pt idx="2437">
                  <c:v>1.5468529596259125E-2</c:v>
                </c:pt>
                <c:pt idx="2438">
                  <c:v>1.6617571852189782E-2</c:v>
                </c:pt>
                <c:pt idx="2439">
                  <c:v>1.6111900661496349E-2</c:v>
                </c:pt>
                <c:pt idx="2440">
                  <c:v>1.569532369126372E-2</c:v>
                </c:pt>
                <c:pt idx="2441">
                  <c:v>1.1599106195825767E-2</c:v>
                </c:pt>
                <c:pt idx="2442">
                  <c:v>1.043127979584854E-2</c:v>
                </c:pt>
                <c:pt idx="2443">
                  <c:v>1.0745706190123211E-2</c:v>
                </c:pt>
                <c:pt idx="2444">
                  <c:v>1.1357973454607663E-2</c:v>
                </c:pt>
                <c:pt idx="2445">
                  <c:v>1.484830591354927E-2</c:v>
                </c:pt>
                <c:pt idx="2446">
                  <c:v>1.3970557353444379E-2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2.7523970047331238E-2</c:v>
                </c:pt>
                <c:pt idx="2455">
                  <c:v>2.1122237040944382E-2</c:v>
                </c:pt>
                <c:pt idx="2456">
                  <c:v>1.7899502523380514E-2</c:v>
                </c:pt>
                <c:pt idx="2457">
                  <c:v>1.9327981153056568E-2</c:v>
                </c:pt>
                <c:pt idx="2458">
                  <c:v>1.7677902386519197E-2</c:v>
                </c:pt>
                <c:pt idx="2459">
                  <c:v>1.6157888201414231E-2</c:v>
                </c:pt>
                <c:pt idx="2460">
                  <c:v>1.5097254718864087E-2</c:v>
                </c:pt>
                <c:pt idx="2461">
                  <c:v>1.400066705634124E-2</c:v>
                </c:pt>
                <c:pt idx="2462">
                  <c:v>1.4739201998745474E-2</c:v>
                </c:pt>
                <c:pt idx="2463">
                  <c:v>1.4423080163663357E-2</c:v>
                </c:pt>
                <c:pt idx="2464">
                  <c:v>1.3590198876596715E-2</c:v>
                </c:pt>
                <c:pt idx="2465">
                  <c:v>8.9023662750912416E-3</c:v>
                </c:pt>
                <c:pt idx="2466">
                  <c:v>8.1325603757983929E-3</c:v>
                </c:pt>
                <c:pt idx="2467">
                  <c:v>9.2269875541743061E-3</c:v>
                </c:pt>
                <c:pt idx="2468">
                  <c:v>9.7929286895529193E-3</c:v>
                </c:pt>
                <c:pt idx="2469">
                  <c:v>1.3734955163663357E-2</c:v>
                </c:pt>
                <c:pt idx="2470">
                  <c:v>1.3045848896555691E-2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2.8336831803147809E-2</c:v>
                </c:pt>
                <c:pt idx="2479">
                  <c:v>2.0854605454493649E-2</c:v>
                </c:pt>
                <c:pt idx="2480">
                  <c:v>1.6481601491218103E-2</c:v>
                </c:pt>
                <c:pt idx="2481">
                  <c:v>1.7902590171646936E-2</c:v>
                </c:pt>
                <c:pt idx="2482">
                  <c:v>1.5474214259238174E-2</c:v>
                </c:pt>
                <c:pt idx="2483">
                  <c:v>1.3963418610287444E-2</c:v>
                </c:pt>
                <c:pt idx="2484">
                  <c:v>1.164541635777832E-2</c:v>
                </c:pt>
                <c:pt idx="2485">
                  <c:v>8.8198827055770805E-3</c:v>
                </c:pt>
                <c:pt idx="2486">
                  <c:v>1.0640907775433429E-2</c:v>
                </c:pt>
                <c:pt idx="2487">
                  <c:v>1.0348386497775985E-2</c:v>
                </c:pt>
                <c:pt idx="2488">
                  <c:v>9.933559499030584E-3</c:v>
                </c:pt>
                <c:pt idx="2489">
                  <c:v>5.8356223269274456E-3</c:v>
                </c:pt>
                <c:pt idx="2490">
                  <c:v>4.4343903612568602E-3</c:v>
                </c:pt>
                <c:pt idx="2491">
                  <c:v>5.4815246492929195E-3</c:v>
                </c:pt>
                <c:pt idx="2492">
                  <c:v>5.9502960338732105E-3</c:v>
                </c:pt>
                <c:pt idx="2493">
                  <c:v>9.6047881144502925E-3</c:v>
                </c:pt>
                <c:pt idx="2494">
                  <c:v>9.2003480340442333E-3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2.3394003478558391E-2</c:v>
                </c:pt>
                <c:pt idx="2503">
                  <c:v>1.6751986199817517E-2</c:v>
                </c:pt>
                <c:pt idx="2504">
                  <c:v>1.3492215371236353E-2</c:v>
                </c:pt>
                <c:pt idx="2505">
                  <c:v>1.5330545520643283E-2</c:v>
                </c:pt>
                <c:pt idx="2506">
                  <c:v>1.2895089530109488E-2</c:v>
                </c:pt>
                <c:pt idx="2507">
                  <c:v>1.1017119746521462E-2</c:v>
                </c:pt>
                <c:pt idx="2508">
                  <c:v>7.6317017136177372E-3</c:v>
                </c:pt>
                <c:pt idx="2509">
                  <c:v>5.5674715941491978E-3</c:v>
                </c:pt>
                <c:pt idx="2510">
                  <c:v>6.7038630887887585E-3</c:v>
                </c:pt>
                <c:pt idx="2511">
                  <c:v>6.1501986627509487E-3</c:v>
                </c:pt>
                <c:pt idx="2512">
                  <c:v>5.5556351576756197E-3</c:v>
                </c:pt>
                <c:pt idx="2513">
                  <c:v>1.7993665530908031E-3</c:v>
                </c:pt>
                <c:pt idx="2514">
                  <c:v>8.6280013258437874E-4</c:v>
                </c:pt>
                <c:pt idx="2515">
                  <c:v>2.2557284300867148E-3</c:v>
                </c:pt>
                <c:pt idx="2516">
                  <c:v>3.583472962762335E-3</c:v>
                </c:pt>
                <c:pt idx="2517">
                  <c:v>8.3058619767905836E-3</c:v>
                </c:pt>
                <c:pt idx="2518">
                  <c:v>8.0082922274178833E-3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2.3426069656706204E-2</c:v>
                </c:pt>
                <c:pt idx="2527">
                  <c:v>1.6802172245666058E-2</c:v>
                </c:pt>
                <c:pt idx="2528">
                  <c:v>1.2947036881272847E-2</c:v>
                </c:pt>
                <c:pt idx="2529">
                  <c:v>1.4387346529995473E-2</c:v>
                </c:pt>
                <c:pt idx="2530">
                  <c:v>1.1800502858405547E-2</c:v>
                </c:pt>
                <c:pt idx="2531">
                  <c:v>9.743817682196643E-3</c:v>
                </c:pt>
                <c:pt idx="2532">
                  <c:v>6.9130746749543797E-3</c:v>
                </c:pt>
                <c:pt idx="2533">
                  <c:v>4.9479059506159131E-3</c:v>
                </c:pt>
                <c:pt idx="2534">
                  <c:v>5.9041822536496343E-3</c:v>
                </c:pt>
                <c:pt idx="2535">
                  <c:v>5.2212489307710214E-3</c:v>
                </c:pt>
                <c:pt idx="2536">
                  <c:v>5.4552416813982482E-3</c:v>
                </c:pt>
                <c:pt idx="2537">
                  <c:v>1.6029580933508032E-3</c:v>
                </c:pt>
                <c:pt idx="2538">
                  <c:v>4.3710352988138605E-4</c:v>
                </c:pt>
                <c:pt idx="2539">
                  <c:v>1.5135917184648897E-3</c:v>
                </c:pt>
                <c:pt idx="2540">
                  <c:v>2.3740011975364956E-3</c:v>
                </c:pt>
                <c:pt idx="2541">
                  <c:v>6.5218596031021885E-3</c:v>
                </c:pt>
                <c:pt idx="2542">
                  <c:v>6.0433896698221167E-3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2.1970984403512774E-2</c:v>
                </c:pt>
                <c:pt idx="2551">
                  <c:v>1.6029135706546568E-2</c:v>
                </c:pt>
                <c:pt idx="2552">
                  <c:v>1.267020992529657E-2</c:v>
                </c:pt>
                <c:pt idx="2553">
                  <c:v>1.4521796732436129E-2</c:v>
                </c:pt>
                <c:pt idx="2554">
                  <c:v>1.2241592794822117E-2</c:v>
                </c:pt>
                <c:pt idx="2555">
                  <c:v>1.0283365790374087E-2</c:v>
                </c:pt>
                <c:pt idx="2556">
                  <c:v>6.9245626496920428E-3</c:v>
                </c:pt>
                <c:pt idx="2557">
                  <c:v>5.1247751411382485E-3</c:v>
                </c:pt>
                <c:pt idx="2558">
                  <c:v>6.376556048984963E-3</c:v>
                </c:pt>
                <c:pt idx="2559">
                  <c:v>5.7654134352189777E-3</c:v>
                </c:pt>
                <c:pt idx="2560">
                  <c:v>6.0623178390168606E-3</c:v>
                </c:pt>
                <c:pt idx="2561">
                  <c:v>1.7441150347856206E-3</c:v>
                </c:pt>
                <c:pt idx="2562">
                  <c:v>9.2254241275094816E-4</c:v>
                </c:pt>
                <c:pt idx="2563">
                  <c:v>2.4239172630588315E-3</c:v>
                </c:pt>
                <c:pt idx="2564">
                  <c:v>3.5271023180885393E-3</c:v>
                </c:pt>
                <c:pt idx="2565">
                  <c:v>8.2063479413777354E-3</c:v>
                </c:pt>
                <c:pt idx="2566">
                  <c:v>8.419532853843505E-3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2.5667455234945256E-2</c:v>
                </c:pt>
                <c:pt idx="2575">
                  <c:v>1.8914619497034667E-2</c:v>
                </c:pt>
                <c:pt idx="2576">
                  <c:v>1.5328897767449855E-2</c:v>
                </c:pt>
                <c:pt idx="2577">
                  <c:v>1.6635660712249124E-2</c:v>
                </c:pt>
                <c:pt idx="2578">
                  <c:v>1.4678709654425182E-2</c:v>
                </c:pt>
                <c:pt idx="2579">
                  <c:v>1.2663261077212625E-2</c:v>
                </c:pt>
                <c:pt idx="2580">
                  <c:v>9.7381434620210216E-3</c:v>
                </c:pt>
                <c:pt idx="2581">
                  <c:v>7.8965508810447445E-3</c:v>
                </c:pt>
                <c:pt idx="2582">
                  <c:v>8.7615105711108757E-3</c:v>
                </c:pt>
                <c:pt idx="2583">
                  <c:v>8.3070688155794156E-3</c:v>
                </c:pt>
                <c:pt idx="2584">
                  <c:v>7.5593551836222617E-3</c:v>
                </c:pt>
                <c:pt idx="2585">
                  <c:v>3.6270478230497082E-3</c:v>
                </c:pt>
                <c:pt idx="2586">
                  <c:v>2.7228442917427002E-3</c:v>
                </c:pt>
                <c:pt idx="2587">
                  <c:v>3.6679313626254736E-3</c:v>
                </c:pt>
                <c:pt idx="2588">
                  <c:v>4.9938751354356931E-3</c:v>
                </c:pt>
                <c:pt idx="2589">
                  <c:v>8.5527719049383923E-3</c:v>
                </c:pt>
                <c:pt idx="2590">
                  <c:v>8.8828600806911684E-3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2.682485287408759E-2</c:v>
                </c:pt>
                <c:pt idx="2599">
                  <c:v>2.061351747833029E-2</c:v>
                </c:pt>
                <c:pt idx="2600">
                  <c:v>1.7922720831432482E-2</c:v>
                </c:pt>
                <c:pt idx="2601">
                  <c:v>1.9648108320027374E-2</c:v>
                </c:pt>
                <c:pt idx="2602">
                  <c:v>1.8439220175638683E-2</c:v>
                </c:pt>
                <c:pt idx="2603">
                  <c:v>1.6164381985629559E-2</c:v>
                </c:pt>
                <c:pt idx="2604">
                  <c:v>1.3009066491788322E-2</c:v>
                </c:pt>
                <c:pt idx="2605">
                  <c:v>1.1055694927577592E-2</c:v>
                </c:pt>
                <c:pt idx="2606">
                  <c:v>1.1866376097741825E-2</c:v>
                </c:pt>
                <c:pt idx="2607">
                  <c:v>1.129640949332803E-2</c:v>
                </c:pt>
                <c:pt idx="2608">
                  <c:v>1.0894410569685254E-2</c:v>
                </c:pt>
                <c:pt idx="2609">
                  <c:v>7.1214958513914602E-3</c:v>
                </c:pt>
                <c:pt idx="2610">
                  <c:v>6.3633463304060582E-3</c:v>
                </c:pt>
                <c:pt idx="2611">
                  <c:v>7.3319573306341599E-3</c:v>
                </c:pt>
                <c:pt idx="2612">
                  <c:v>9.0580493698677374E-3</c:v>
                </c:pt>
                <c:pt idx="2613">
                  <c:v>1.3609948035469928E-2</c:v>
                </c:pt>
                <c:pt idx="2614">
                  <c:v>1.3128402286724452E-2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3.2789197650547441E-2</c:v>
                </c:pt>
                <c:pt idx="2623">
                  <c:v>2.6365374372718974E-2</c:v>
                </c:pt>
                <c:pt idx="2624">
                  <c:v>2.2749587705291972E-2</c:v>
                </c:pt>
                <c:pt idx="2625">
                  <c:v>2.4743647496578466E-2</c:v>
                </c:pt>
                <c:pt idx="2626">
                  <c:v>2.2984569742244523E-2</c:v>
                </c:pt>
                <c:pt idx="2627">
                  <c:v>2.0906193473426128E-2</c:v>
                </c:pt>
                <c:pt idx="2628">
                  <c:v>1.7748718136975403E-2</c:v>
                </c:pt>
                <c:pt idx="2629">
                  <c:v>1.5590740690579415E-2</c:v>
                </c:pt>
                <c:pt idx="2630">
                  <c:v>1.6859835980269196E-2</c:v>
                </c:pt>
                <c:pt idx="2631">
                  <c:v>1.6003999415488173E-2</c:v>
                </c:pt>
                <c:pt idx="2632">
                  <c:v>1.6127657533074817E-2</c:v>
                </c:pt>
                <c:pt idx="2633">
                  <c:v>1.1855327326642337E-2</c:v>
                </c:pt>
                <c:pt idx="2634">
                  <c:v>1.153736513458029E-2</c:v>
                </c:pt>
                <c:pt idx="2635">
                  <c:v>1.2939691064096715E-2</c:v>
                </c:pt>
                <c:pt idx="2636">
                  <c:v>1.4234867772011897E-2</c:v>
                </c:pt>
                <c:pt idx="2637">
                  <c:v>1.8977901816263725E-2</c:v>
                </c:pt>
                <c:pt idx="2638">
                  <c:v>1.9046011062956204E-2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3.9493748289233577E-2</c:v>
                </c:pt>
                <c:pt idx="2647">
                  <c:v>3.1878304915602187E-2</c:v>
                </c:pt>
                <c:pt idx="2648">
                  <c:v>2.7506559078467156E-2</c:v>
                </c:pt>
                <c:pt idx="2649">
                  <c:v>2.901360287408759E-2</c:v>
                </c:pt>
                <c:pt idx="2650">
                  <c:v>2.7107078438640509E-2</c:v>
                </c:pt>
                <c:pt idx="2651">
                  <c:v>2.5263558322878684E-2</c:v>
                </c:pt>
                <c:pt idx="2652">
                  <c:v>2.2705719092153284E-2</c:v>
                </c:pt>
                <c:pt idx="2653">
                  <c:v>2.08457126054973E-2</c:v>
                </c:pt>
                <c:pt idx="2654">
                  <c:v>2.1154478073677006E-2</c:v>
                </c:pt>
                <c:pt idx="2655">
                  <c:v>2.0121263543567514E-2</c:v>
                </c:pt>
                <c:pt idx="2656">
                  <c:v>1.9870499044822115E-2</c:v>
                </c:pt>
                <c:pt idx="2657">
                  <c:v>1.5382238038891464E-2</c:v>
                </c:pt>
                <c:pt idx="2658">
                  <c:v>1.422844883382759E-2</c:v>
                </c:pt>
                <c:pt idx="2659">
                  <c:v>1.4946739065351313E-2</c:v>
                </c:pt>
                <c:pt idx="2660">
                  <c:v>1.6154402942518246E-2</c:v>
                </c:pt>
                <c:pt idx="2661">
                  <c:v>2.027596900661496E-2</c:v>
                </c:pt>
                <c:pt idx="2662">
                  <c:v>1.9637551322992698E-2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3.8391351790602185E-2</c:v>
                </c:pt>
                <c:pt idx="2671">
                  <c:v>3.1078817432709856E-2</c:v>
                </c:pt>
                <c:pt idx="2672">
                  <c:v>2.6223940465328468E-2</c:v>
                </c:pt>
                <c:pt idx="2673">
                  <c:v>2.7710533473996348E-2</c:v>
                </c:pt>
                <c:pt idx="2674">
                  <c:v>2.5321177292427006E-2</c:v>
                </c:pt>
                <c:pt idx="2675">
                  <c:v>2.3304060717951679E-2</c:v>
                </c:pt>
                <c:pt idx="2676">
                  <c:v>2.0410700986541973E-2</c:v>
                </c:pt>
                <c:pt idx="2677">
                  <c:v>1.8172937671076642E-2</c:v>
                </c:pt>
                <c:pt idx="2678">
                  <c:v>1.8631414803832114E-2</c:v>
                </c:pt>
                <c:pt idx="2679">
                  <c:v>1.7978471572764599E-2</c:v>
                </c:pt>
                <c:pt idx="2680">
                  <c:v>1.8113794978900581E-2</c:v>
                </c:pt>
                <c:pt idx="2681">
                  <c:v>1.3752588674726278E-2</c:v>
                </c:pt>
                <c:pt idx="2682">
                  <c:v>1.2453653412979051E-2</c:v>
                </c:pt>
                <c:pt idx="2683">
                  <c:v>1.3386060318772845E-2</c:v>
                </c:pt>
                <c:pt idx="2684">
                  <c:v>1.4560014969206204E-2</c:v>
                </c:pt>
                <c:pt idx="2685">
                  <c:v>1.8720158816149631E-2</c:v>
                </c:pt>
                <c:pt idx="2686">
                  <c:v>1.8130576385720801E-2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3.583267963047445E-2</c:v>
                </c:pt>
                <c:pt idx="2695">
                  <c:v>2.8296316434762773E-2</c:v>
                </c:pt>
                <c:pt idx="2696">
                  <c:v>2.3584120951186133E-2</c:v>
                </c:pt>
                <c:pt idx="2697">
                  <c:v>2.4947868456318467E-2</c:v>
                </c:pt>
                <c:pt idx="2698">
                  <c:v>2.2904725065579418E-2</c:v>
                </c:pt>
                <c:pt idx="2699">
                  <c:v>2.1553800538891457E-2</c:v>
                </c:pt>
                <c:pt idx="2700">
                  <c:v>1.8320850108348542E-2</c:v>
                </c:pt>
                <c:pt idx="2701">
                  <c:v>1.6662542983006425E-2</c:v>
                </c:pt>
                <c:pt idx="2702">
                  <c:v>1.7454391466126862E-2</c:v>
                </c:pt>
                <c:pt idx="2703">
                  <c:v>1.7677109375E-2</c:v>
                </c:pt>
                <c:pt idx="2704">
                  <c:v>1.6818908744867737E-2</c:v>
                </c:pt>
                <c:pt idx="2705">
                  <c:v>1.2724824361313869E-2</c:v>
                </c:pt>
                <c:pt idx="2706">
                  <c:v>1.1051297188640509E-2</c:v>
                </c:pt>
                <c:pt idx="2707">
                  <c:v>1.1990103430086715E-2</c:v>
                </c:pt>
                <c:pt idx="2708">
                  <c:v>1.3366249287180656E-2</c:v>
                </c:pt>
                <c:pt idx="2709">
                  <c:v>1.7607579693202553E-2</c:v>
                </c:pt>
                <c:pt idx="2710">
                  <c:v>1.7431387930542917E-2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3.5210402600364968E-2</c:v>
                </c:pt>
                <c:pt idx="2719">
                  <c:v>2.8180682880930653E-2</c:v>
                </c:pt>
                <c:pt idx="2720">
                  <c:v>2.3775808764826642E-2</c:v>
                </c:pt>
                <c:pt idx="2721">
                  <c:v>2.4644280480155108E-2</c:v>
                </c:pt>
                <c:pt idx="2722">
                  <c:v>2.234585331603562E-2</c:v>
                </c:pt>
                <c:pt idx="2723">
                  <c:v>2.0225734346487226E-2</c:v>
                </c:pt>
                <c:pt idx="2724">
                  <c:v>1.7570702198334887E-2</c:v>
                </c:pt>
                <c:pt idx="2725">
                  <c:v>1.5091760022240001E-2</c:v>
                </c:pt>
                <c:pt idx="2726">
                  <c:v>1.5777211308166058E-2</c:v>
                </c:pt>
                <c:pt idx="2727">
                  <c:v>1.5146251425638685E-2</c:v>
                </c:pt>
                <c:pt idx="2728">
                  <c:v>1.42410278854927E-2</c:v>
                </c:pt>
                <c:pt idx="2729">
                  <c:v>1.0160688440921535E-2</c:v>
                </c:pt>
                <c:pt idx="2730">
                  <c:v>8.8894283901688308E-3</c:v>
                </c:pt>
                <c:pt idx="2731">
                  <c:v>9.7457204465100714E-3</c:v>
                </c:pt>
                <c:pt idx="2732">
                  <c:v>1.0754669893362262E-2</c:v>
                </c:pt>
                <c:pt idx="2733">
                  <c:v>1.456158324304292E-2</c:v>
                </c:pt>
                <c:pt idx="2734">
                  <c:v>1.4471703210538318E-2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3.0484342638001823E-2</c:v>
                </c:pt>
                <c:pt idx="2743">
                  <c:v>2.3980339658417008E-2</c:v>
                </c:pt>
                <c:pt idx="2744">
                  <c:v>2.0729578866332119E-2</c:v>
                </c:pt>
                <c:pt idx="2745">
                  <c:v>2.2948501083485399E-2</c:v>
                </c:pt>
                <c:pt idx="2746">
                  <c:v>2.1693014156592187E-2</c:v>
                </c:pt>
                <c:pt idx="2747">
                  <c:v>1.9830910840556569E-2</c:v>
                </c:pt>
                <c:pt idx="2748">
                  <c:v>1.7085161738708977E-2</c:v>
                </c:pt>
                <c:pt idx="2749">
                  <c:v>1.4979628193430659E-2</c:v>
                </c:pt>
                <c:pt idx="2750">
                  <c:v>1.474701271669708E-2</c:v>
                </c:pt>
                <c:pt idx="2751">
                  <c:v>1.5214010250342188E-2</c:v>
                </c:pt>
                <c:pt idx="2752">
                  <c:v>1.4311937371692554E-2</c:v>
                </c:pt>
                <c:pt idx="2753">
                  <c:v>9.4049555913549646E-3</c:v>
                </c:pt>
                <c:pt idx="2754">
                  <c:v>7.7472244953239403E-3</c:v>
                </c:pt>
                <c:pt idx="2755">
                  <c:v>8.2336755816605819E-3</c:v>
                </c:pt>
                <c:pt idx="2756">
                  <c:v>9.1077186216925541E-3</c:v>
                </c:pt>
                <c:pt idx="2757">
                  <c:v>1.2990112411610438E-2</c:v>
                </c:pt>
                <c:pt idx="2758">
                  <c:v>1.2481771783759123E-2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3.0184791001368613E-2</c:v>
                </c:pt>
                <c:pt idx="2767">
                  <c:v>2.2998226077782846E-2</c:v>
                </c:pt>
                <c:pt idx="2768">
                  <c:v>1.8783774520985404E-2</c:v>
                </c:pt>
                <c:pt idx="2769">
                  <c:v>2.1346109930999124E-2</c:v>
                </c:pt>
                <c:pt idx="2770">
                  <c:v>1.8961299754790144E-2</c:v>
                </c:pt>
                <c:pt idx="2771">
                  <c:v>1.6929973126710803E-2</c:v>
                </c:pt>
                <c:pt idx="2772">
                  <c:v>1.3474879676094891E-2</c:v>
                </c:pt>
                <c:pt idx="2773">
                  <c:v>1.148919957515971E-2</c:v>
                </c:pt>
                <c:pt idx="2774">
                  <c:v>1.1645625748460292E-2</c:v>
                </c:pt>
                <c:pt idx="2775">
                  <c:v>1.1085785633838979E-2</c:v>
                </c:pt>
                <c:pt idx="2776">
                  <c:v>1.0645630381786059E-2</c:v>
                </c:pt>
                <c:pt idx="2777">
                  <c:v>6.4369994938982484E-3</c:v>
                </c:pt>
                <c:pt idx="2778">
                  <c:v>4.8891192047787581E-3</c:v>
                </c:pt>
                <c:pt idx="2779">
                  <c:v>6.123954864279196E-3</c:v>
                </c:pt>
                <c:pt idx="2780">
                  <c:v>6.8435459911040135E-3</c:v>
                </c:pt>
                <c:pt idx="2781">
                  <c:v>1.1008866688526495E-2</c:v>
                </c:pt>
                <c:pt idx="2782">
                  <c:v>1.1299443288093064E-2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2.7053094063640513E-2</c:v>
                </c:pt>
                <c:pt idx="2791">
                  <c:v>1.9826090898722625E-2</c:v>
                </c:pt>
                <c:pt idx="2792">
                  <c:v>1.614473197992701E-2</c:v>
                </c:pt>
                <c:pt idx="2793">
                  <c:v>1.9390409871122262E-2</c:v>
                </c:pt>
                <c:pt idx="2794">
                  <c:v>1.9075730425980875E-2</c:v>
                </c:pt>
                <c:pt idx="2795">
                  <c:v>1.8012530080976277E-2</c:v>
                </c:pt>
                <c:pt idx="2796">
                  <c:v>1.5974885022239999E-2</c:v>
                </c:pt>
                <c:pt idx="2797">
                  <c:v>1.4787099252965329E-2</c:v>
                </c:pt>
                <c:pt idx="2798">
                  <c:v>1.4835956532276496E-2</c:v>
                </c:pt>
                <c:pt idx="2799">
                  <c:v>1.4227662522810217E-2</c:v>
                </c:pt>
                <c:pt idx="2800">
                  <c:v>1.6316112710994524E-2</c:v>
                </c:pt>
                <c:pt idx="2801">
                  <c:v>1.1740616873859491E-2</c:v>
                </c:pt>
                <c:pt idx="2802">
                  <c:v>1.0294126226049269E-2</c:v>
                </c:pt>
                <c:pt idx="2803">
                  <c:v>1.0253967766309342E-2</c:v>
                </c:pt>
                <c:pt idx="2804">
                  <c:v>1.0601755887887811E-2</c:v>
                </c:pt>
                <c:pt idx="2805">
                  <c:v>1.4789719291742699E-2</c:v>
                </c:pt>
                <c:pt idx="2806">
                  <c:v>1.4746716041286495E-2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3.0463139826642338E-2</c:v>
                </c:pt>
                <c:pt idx="2815">
                  <c:v>2.2948959568886859E-2</c:v>
                </c:pt>
                <c:pt idx="2816">
                  <c:v>1.947531086051555E-2</c:v>
                </c:pt>
                <c:pt idx="2817">
                  <c:v>2.1255457131044743E-2</c:v>
                </c:pt>
                <c:pt idx="2818">
                  <c:v>1.9348145030223578E-2</c:v>
                </c:pt>
                <c:pt idx="2819">
                  <c:v>1.7366906435333063E-2</c:v>
                </c:pt>
                <c:pt idx="2820">
                  <c:v>1.4332194628193431E-2</c:v>
                </c:pt>
                <c:pt idx="2821">
                  <c:v>1.2108810660926131E-2</c:v>
                </c:pt>
                <c:pt idx="2822">
                  <c:v>1.3498384893932482E-2</c:v>
                </c:pt>
                <c:pt idx="2823">
                  <c:v>1.2999544294594014E-2</c:v>
                </c:pt>
                <c:pt idx="2824">
                  <c:v>1.1888379227018688E-2</c:v>
                </c:pt>
                <c:pt idx="2825">
                  <c:v>7.3779263728900729E-3</c:v>
                </c:pt>
                <c:pt idx="2826">
                  <c:v>6.2698092851847442E-3</c:v>
                </c:pt>
                <c:pt idx="2827">
                  <c:v>7.3563179316834294E-3</c:v>
                </c:pt>
                <c:pt idx="2828">
                  <c:v>8.8428509922445254E-3</c:v>
                </c:pt>
                <c:pt idx="2829">
                  <c:v>1.3393215314210803E-2</c:v>
                </c:pt>
                <c:pt idx="2830">
                  <c:v>1.3342718550410583E-2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2.9808743156934304E-2</c:v>
                </c:pt>
                <c:pt idx="2839">
                  <c:v>2.273857093978102E-2</c:v>
                </c:pt>
                <c:pt idx="2840">
                  <c:v>1.8295405950615913E-2</c:v>
                </c:pt>
                <c:pt idx="2841">
                  <c:v>1.9260678532732702E-2</c:v>
                </c:pt>
                <c:pt idx="2842">
                  <c:v>1.6829761419365912E-2</c:v>
                </c:pt>
                <c:pt idx="2843">
                  <c:v>1.5341285926094888E-2</c:v>
                </c:pt>
                <c:pt idx="2844">
                  <c:v>1.2898976890396934E-2</c:v>
                </c:pt>
                <c:pt idx="2845">
                  <c:v>1.0544300510378687E-2</c:v>
                </c:pt>
                <c:pt idx="2846">
                  <c:v>1.1429024898779633E-2</c:v>
                </c:pt>
                <c:pt idx="2847">
                  <c:v>1.1253438961279635E-2</c:v>
                </c:pt>
                <c:pt idx="2848">
                  <c:v>1.0536062029539267E-2</c:v>
                </c:pt>
                <c:pt idx="2849">
                  <c:v>6.6747185076414597E-3</c:v>
                </c:pt>
                <c:pt idx="2850">
                  <c:v>5.3551667284443792E-3</c:v>
                </c:pt>
                <c:pt idx="2851">
                  <c:v>5.8249815023380279E-3</c:v>
                </c:pt>
                <c:pt idx="2852">
                  <c:v>6.1138845090100719E-3</c:v>
                </c:pt>
                <c:pt idx="2853">
                  <c:v>9.9689087092267158E-3</c:v>
                </c:pt>
                <c:pt idx="2854">
                  <c:v>9.3328762973312399E-3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2.9866495780109487E-2</c:v>
                </c:pt>
                <c:pt idx="2863">
                  <c:v>2.2701475821167882E-2</c:v>
                </c:pt>
                <c:pt idx="2864">
                  <c:v>1.8934147325501825E-2</c:v>
                </c:pt>
                <c:pt idx="2865">
                  <c:v>2.1228883225935257E-2</c:v>
                </c:pt>
                <c:pt idx="2866">
                  <c:v>1.8856317503991825E-2</c:v>
                </c:pt>
                <c:pt idx="2867">
                  <c:v>1.628840364108124E-2</c:v>
                </c:pt>
                <c:pt idx="2868">
                  <c:v>1.3493938683280145E-2</c:v>
                </c:pt>
                <c:pt idx="2869">
                  <c:v>1.1044721073791095E-2</c:v>
                </c:pt>
                <c:pt idx="2870">
                  <c:v>1.1834431098882336E-2</c:v>
                </c:pt>
                <c:pt idx="2871">
                  <c:v>1.113250915972854E-2</c:v>
                </c:pt>
                <c:pt idx="2872">
                  <c:v>1.0523583235914671E-2</c:v>
                </c:pt>
                <c:pt idx="2873">
                  <c:v>6.4759060646670079E-3</c:v>
                </c:pt>
                <c:pt idx="2874">
                  <c:v>4.9441167811929924E-3</c:v>
                </c:pt>
                <c:pt idx="2875">
                  <c:v>5.3981586450729917E-3</c:v>
                </c:pt>
                <c:pt idx="2876">
                  <c:v>6.3534541799726268E-3</c:v>
                </c:pt>
                <c:pt idx="2877">
                  <c:v>1.0389360743613137E-2</c:v>
                </c:pt>
                <c:pt idx="2878">
                  <c:v>9.2831509109831383E-3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2.5962788763115915E-2</c:v>
                </c:pt>
                <c:pt idx="2887">
                  <c:v>1.8849476719320295E-2</c:v>
                </c:pt>
                <c:pt idx="2888">
                  <c:v>1.5306980354698905E-2</c:v>
                </c:pt>
                <c:pt idx="2889">
                  <c:v>1.7749456974224451E-2</c:v>
                </c:pt>
                <c:pt idx="2890">
                  <c:v>1.5683182595802918E-2</c:v>
                </c:pt>
                <c:pt idx="2891">
                  <c:v>1.4068595104356787E-2</c:v>
                </c:pt>
                <c:pt idx="2892">
                  <c:v>1.1361536054402408E-2</c:v>
                </c:pt>
                <c:pt idx="2893">
                  <c:v>9.0488420606181751E-3</c:v>
                </c:pt>
                <c:pt idx="2894">
                  <c:v>1.0743458421247737E-2</c:v>
                </c:pt>
                <c:pt idx="2895">
                  <c:v>1.0432569571167881E-2</c:v>
                </c:pt>
                <c:pt idx="2896">
                  <c:v>9.0884783089073724E-3</c:v>
                </c:pt>
                <c:pt idx="2897">
                  <c:v>5.4708058422673726E-3</c:v>
                </c:pt>
                <c:pt idx="2898">
                  <c:v>4.1112533146099263E-3</c:v>
                </c:pt>
                <c:pt idx="2899">
                  <c:v>4.7824627195483934E-3</c:v>
                </c:pt>
                <c:pt idx="2900">
                  <c:v>6.4365243641651823E-3</c:v>
                </c:pt>
                <c:pt idx="2901">
                  <c:v>1.1163090499543796E-2</c:v>
                </c:pt>
                <c:pt idx="2902">
                  <c:v>1.1469097855839414E-2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2.9418552976733577E-2</c:v>
                </c:pt>
                <c:pt idx="2911">
                  <c:v>2.2584856794594012E-2</c:v>
                </c:pt>
                <c:pt idx="2912">
                  <c:v>1.8534588917084892E-2</c:v>
                </c:pt>
                <c:pt idx="2913">
                  <c:v>2.0369201713617738E-2</c:v>
                </c:pt>
                <c:pt idx="2914">
                  <c:v>1.7961221344662409E-2</c:v>
                </c:pt>
                <c:pt idx="2915">
                  <c:v>1.6111567418453505E-2</c:v>
                </c:pt>
                <c:pt idx="2916">
                  <c:v>1.3177493228216276E-2</c:v>
                </c:pt>
                <c:pt idx="2917">
                  <c:v>1.1606848625684308E-2</c:v>
                </c:pt>
                <c:pt idx="2918">
                  <c:v>1.2125264954949854E-2</c:v>
                </c:pt>
                <c:pt idx="2919">
                  <c:v>1.172045324617927E-2</c:v>
                </c:pt>
                <c:pt idx="2920">
                  <c:v>1.1021861777201169E-2</c:v>
                </c:pt>
                <c:pt idx="2921">
                  <c:v>6.5236596145072994E-3</c:v>
                </c:pt>
                <c:pt idx="2922">
                  <c:v>5.0974994653854733E-3</c:v>
                </c:pt>
                <c:pt idx="2923">
                  <c:v>5.9633210253193418E-3</c:v>
                </c:pt>
                <c:pt idx="2924">
                  <c:v>7.5917995837135035E-3</c:v>
                </c:pt>
                <c:pt idx="2925">
                  <c:v>1.259821146498635E-2</c:v>
                </c:pt>
                <c:pt idx="2926">
                  <c:v>1.2325190322764596E-2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2.9225553575501825E-2</c:v>
                </c:pt>
                <c:pt idx="2935">
                  <c:v>2.1803241474680653E-2</c:v>
                </c:pt>
                <c:pt idx="2936">
                  <c:v>1.6433028199133212E-2</c:v>
                </c:pt>
                <c:pt idx="2937">
                  <c:v>1.7443363438070288E-2</c:v>
                </c:pt>
                <c:pt idx="2938">
                  <c:v>1.5776173443202555E-2</c:v>
                </c:pt>
                <c:pt idx="2939">
                  <c:v>1.4032879291172482E-2</c:v>
                </c:pt>
                <c:pt idx="2940">
                  <c:v>1.122017150433394E-2</c:v>
                </c:pt>
                <c:pt idx="2941">
                  <c:v>8.4860551508325558E-3</c:v>
                </c:pt>
                <c:pt idx="2942">
                  <c:v>9.5042522881500727E-3</c:v>
                </c:pt>
                <c:pt idx="2943">
                  <c:v>8.5809865776117523E-3</c:v>
                </c:pt>
                <c:pt idx="2944">
                  <c:v>7.9829908473996337E-3</c:v>
                </c:pt>
                <c:pt idx="2945">
                  <c:v>3.3978309620210224E-3</c:v>
                </c:pt>
                <c:pt idx="2946">
                  <c:v>1.6792910298813861E-3</c:v>
                </c:pt>
                <c:pt idx="2947">
                  <c:v>2.5232949717723351E-3</c:v>
                </c:pt>
                <c:pt idx="2948">
                  <c:v>4.0610253906250351E-3</c:v>
                </c:pt>
                <c:pt idx="2949">
                  <c:v>8.4966881700502175E-3</c:v>
                </c:pt>
                <c:pt idx="2950">
                  <c:v>8.1212625099794898E-3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2.4022665587933433E-2</c:v>
                </c:pt>
                <c:pt idx="2959">
                  <c:v>1.7023982022696206E-2</c:v>
                </c:pt>
                <c:pt idx="2960">
                  <c:v>1.2324098711222628E-2</c:v>
                </c:pt>
                <c:pt idx="2961">
                  <c:v>1.4027820055885036E-2</c:v>
                </c:pt>
                <c:pt idx="2962">
                  <c:v>1.181309926722175E-2</c:v>
                </c:pt>
                <c:pt idx="2963">
                  <c:v>9.9210940707686861E-3</c:v>
                </c:pt>
                <c:pt idx="2964">
                  <c:v>6.7878144958941605E-3</c:v>
                </c:pt>
                <c:pt idx="2965">
                  <c:v>4.5102892264484674E-3</c:v>
                </c:pt>
                <c:pt idx="2966">
                  <c:v>5.3439775319343063E-3</c:v>
                </c:pt>
                <c:pt idx="2967">
                  <c:v>5.2185687300410942E-3</c:v>
                </c:pt>
                <c:pt idx="2968">
                  <c:v>4.9179407361998537E-3</c:v>
                </c:pt>
                <c:pt idx="2969">
                  <c:v>7.8205172573562066E-4</c:v>
                </c:pt>
                <c:pt idx="2970">
                  <c:v>0</c:v>
                </c:pt>
                <c:pt idx="2971">
                  <c:v>2.2585417141883133E-4</c:v>
                </c:pt>
                <c:pt idx="2972">
                  <c:v>1.5793911809991233E-3</c:v>
                </c:pt>
                <c:pt idx="2973">
                  <c:v>6.6888972328353275E-3</c:v>
                </c:pt>
                <c:pt idx="2974">
                  <c:v>6.9453342409899997E-3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2.3176860886177007E-2</c:v>
                </c:pt>
                <c:pt idx="2983">
                  <c:v>1.6125364535812044E-2</c:v>
                </c:pt>
                <c:pt idx="2984">
                  <c:v>1.1311328552691608E-2</c:v>
                </c:pt>
                <c:pt idx="2985">
                  <c:v>1.2463614635606787E-2</c:v>
                </c:pt>
                <c:pt idx="2986">
                  <c:v>1.0247765810333063E-2</c:v>
                </c:pt>
                <c:pt idx="2987">
                  <c:v>8.4294091084055472E-3</c:v>
                </c:pt>
                <c:pt idx="2988">
                  <c:v>5.7050543881159111E-3</c:v>
                </c:pt>
                <c:pt idx="2989">
                  <c:v>3.7220892378535772E-3</c:v>
                </c:pt>
                <c:pt idx="2990">
                  <c:v>4.4574815379790503E-3</c:v>
                </c:pt>
                <c:pt idx="2991">
                  <c:v>3.5924598504505031E-3</c:v>
                </c:pt>
                <c:pt idx="2992">
                  <c:v>2.8814884915317075E-3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2.7918998773948824E-4</c:v>
                </c:pt>
                <c:pt idx="2997">
                  <c:v>4.9079350336451088E-3</c:v>
                </c:pt>
                <c:pt idx="2998">
                  <c:v>4.1872686901232112E-3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1.9532956917198904E-2</c:v>
                </c:pt>
                <c:pt idx="3007">
                  <c:v>1.2975456845917006E-2</c:v>
                </c:pt>
                <c:pt idx="3008">
                  <c:v>8.9520800781250371E-3</c:v>
                </c:pt>
                <c:pt idx="3009">
                  <c:v>1.0422443081375474E-2</c:v>
                </c:pt>
                <c:pt idx="3010">
                  <c:v>9.1777660598197815E-3</c:v>
                </c:pt>
                <c:pt idx="3011">
                  <c:v>7.2398267848996353E-3</c:v>
                </c:pt>
                <c:pt idx="3012">
                  <c:v>4.8152972456660574E-3</c:v>
                </c:pt>
                <c:pt idx="3013">
                  <c:v>3.1620832145301467E-3</c:v>
                </c:pt>
                <c:pt idx="3014">
                  <c:v>4.0853724659272329E-3</c:v>
                </c:pt>
                <c:pt idx="3015">
                  <c:v>4.3697265268590356E-3</c:v>
                </c:pt>
                <c:pt idx="3016">
                  <c:v>3.5410410726505475E-3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5.1376012203467071E-4</c:v>
                </c:pt>
                <c:pt idx="3021">
                  <c:v>5.4970775476163494E-3</c:v>
                </c:pt>
                <c:pt idx="3022">
                  <c:v>5.3430455562842333E-3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2.3856881629219926E-2</c:v>
                </c:pt>
                <c:pt idx="3031">
                  <c:v>1.7354143903968975E-2</c:v>
                </c:pt>
                <c:pt idx="3032">
                  <c:v>1.4194574090442556E-2</c:v>
                </c:pt>
                <c:pt idx="3033">
                  <c:v>1.6465738837249125E-2</c:v>
                </c:pt>
                <c:pt idx="3034">
                  <c:v>1.4982889270643283E-2</c:v>
                </c:pt>
                <c:pt idx="3035">
                  <c:v>1.3347180942062043E-2</c:v>
                </c:pt>
                <c:pt idx="3036">
                  <c:v>1.0639576585310218E-2</c:v>
                </c:pt>
                <c:pt idx="3037">
                  <c:v>8.8978277186929928E-3</c:v>
                </c:pt>
                <c:pt idx="3038">
                  <c:v>9.7706355497262781E-3</c:v>
                </c:pt>
                <c:pt idx="3039">
                  <c:v>8.6758851077783205E-3</c:v>
                </c:pt>
                <c:pt idx="3040">
                  <c:v>8.2658375627281018E-3</c:v>
                </c:pt>
                <c:pt idx="3041">
                  <c:v>4.6137056269959127E-3</c:v>
                </c:pt>
                <c:pt idx="3042">
                  <c:v>3.7878008454037219E-3</c:v>
                </c:pt>
                <c:pt idx="3043">
                  <c:v>3.9329673956432836E-3</c:v>
                </c:pt>
                <c:pt idx="3044">
                  <c:v>4.5325019246122622E-3</c:v>
                </c:pt>
                <c:pt idx="3045">
                  <c:v>8.5533314681226994E-3</c:v>
                </c:pt>
                <c:pt idx="3046">
                  <c:v>8.0624317475478831E-3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2.2310555500114088E-2</c:v>
                </c:pt>
                <c:pt idx="3055">
                  <c:v>1.5761463132983572E-2</c:v>
                </c:pt>
                <c:pt idx="3056">
                  <c:v>1.4108093065693432E-2</c:v>
                </c:pt>
                <c:pt idx="3057">
                  <c:v>1.7673454393818466E-2</c:v>
                </c:pt>
                <c:pt idx="3058">
                  <c:v>1.616699625057029E-2</c:v>
                </c:pt>
                <c:pt idx="3059">
                  <c:v>1.4029386476391459E-2</c:v>
                </c:pt>
                <c:pt idx="3060">
                  <c:v>1.0547328852075767E-2</c:v>
                </c:pt>
                <c:pt idx="3061">
                  <c:v>8.9848888001824827E-3</c:v>
                </c:pt>
                <c:pt idx="3062">
                  <c:v>1.1316343308052043E-2</c:v>
                </c:pt>
                <c:pt idx="3063">
                  <c:v>9.8567977660241612E-3</c:v>
                </c:pt>
                <c:pt idx="3064">
                  <c:v>9.9093575002851091E-3</c:v>
                </c:pt>
                <c:pt idx="3065">
                  <c:v>4.8856453153513146E-3</c:v>
                </c:pt>
                <c:pt idx="3066">
                  <c:v>6.0054548856637953E-3</c:v>
                </c:pt>
                <c:pt idx="3067">
                  <c:v>5.8768355454493423E-3</c:v>
                </c:pt>
                <c:pt idx="3068">
                  <c:v>6.4979141480383199E-3</c:v>
                </c:pt>
                <c:pt idx="3069">
                  <c:v>1.0587246521441605E-2</c:v>
                </c:pt>
                <c:pt idx="3070">
                  <c:v>9.764306640625036E-3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2.5075136219776497E-2</c:v>
                </c:pt>
                <c:pt idx="3079">
                  <c:v>1.8396136091468975E-2</c:v>
                </c:pt>
                <c:pt idx="3080">
                  <c:v>1.5842102745780146E-2</c:v>
                </c:pt>
                <c:pt idx="3081">
                  <c:v>1.8562826613822993E-2</c:v>
                </c:pt>
                <c:pt idx="3082">
                  <c:v>1.8219907048357662E-2</c:v>
                </c:pt>
                <c:pt idx="3083">
                  <c:v>1.7633516908074819E-2</c:v>
                </c:pt>
                <c:pt idx="3084">
                  <c:v>1.5206590513800218E-2</c:v>
                </c:pt>
                <c:pt idx="3085">
                  <c:v>1.2656585595346716E-2</c:v>
                </c:pt>
                <c:pt idx="3086">
                  <c:v>1.5227046646897809E-2</c:v>
                </c:pt>
                <c:pt idx="3087">
                  <c:v>1.3549029995437955E-2</c:v>
                </c:pt>
                <c:pt idx="3088">
                  <c:v>1.3801458927349488E-2</c:v>
                </c:pt>
                <c:pt idx="3089">
                  <c:v>9.4973565807481772E-3</c:v>
                </c:pt>
                <c:pt idx="3090">
                  <c:v>8.6832257926551075E-3</c:v>
                </c:pt>
                <c:pt idx="3091">
                  <c:v>1.0605790445369561E-2</c:v>
                </c:pt>
                <c:pt idx="3092">
                  <c:v>1.0542415459625911E-2</c:v>
                </c:pt>
                <c:pt idx="3093">
                  <c:v>1.4568993000114088E-2</c:v>
                </c:pt>
                <c:pt idx="3094">
                  <c:v>1.3913100550296568E-2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2.923007285013686E-2</c:v>
                </c:pt>
                <c:pt idx="3103">
                  <c:v>2.1963041315009122E-2</c:v>
                </c:pt>
                <c:pt idx="3104">
                  <c:v>1.7792980582801095E-2</c:v>
                </c:pt>
                <c:pt idx="3105">
                  <c:v>1.9480937927691608E-2</c:v>
                </c:pt>
                <c:pt idx="3106">
                  <c:v>1.7635382712705327E-2</c:v>
                </c:pt>
                <c:pt idx="3107">
                  <c:v>1.7093326371464448E-2</c:v>
                </c:pt>
                <c:pt idx="3108">
                  <c:v>1.5277726320141459E-2</c:v>
                </c:pt>
                <c:pt idx="3109">
                  <c:v>1.2275795720232701E-2</c:v>
                </c:pt>
                <c:pt idx="3110">
                  <c:v>1.356929259808394E-2</c:v>
                </c:pt>
                <c:pt idx="3111">
                  <c:v>1.4862946723882334E-2</c:v>
                </c:pt>
                <c:pt idx="3112">
                  <c:v>1.2148913805885035E-2</c:v>
                </c:pt>
                <c:pt idx="3113">
                  <c:v>7.0664831275661314E-3</c:v>
                </c:pt>
                <c:pt idx="3114">
                  <c:v>5.5481411809991232E-3</c:v>
                </c:pt>
                <c:pt idx="3115">
                  <c:v>6.6844554060218964E-3</c:v>
                </c:pt>
                <c:pt idx="3116">
                  <c:v>7.6187673215100723E-3</c:v>
                </c:pt>
                <c:pt idx="3117">
                  <c:v>1.2201930243499123E-2</c:v>
                </c:pt>
                <c:pt idx="3118">
                  <c:v>1.1833154296875035E-2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2.6081842067746351E-2</c:v>
                </c:pt>
                <c:pt idx="3127">
                  <c:v>1.9037220859945254E-2</c:v>
                </c:pt>
                <c:pt idx="3128">
                  <c:v>1.5176113851505475E-2</c:v>
                </c:pt>
                <c:pt idx="3129">
                  <c:v>1.6313594676665183E-2</c:v>
                </c:pt>
                <c:pt idx="3130">
                  <c:v>1.6206571980497297E-2</c:v>
                </c:pt>
                <c:pt idx="3131">
                  <c:v>1.3212140881614962E-2</c:v>
                </c:pt>
                <c:pt idx="3132">
                  <c:v>1.0084665438241313E-2</c:v>
                </c:pt>
                <c:pt idx="3133">
                  <c:v>7.8951911781478101E-3</c:v>
                </c:pt>
                <c:pt idx="3134">
                  <c:v>7.1773444271783938E-3</c:v>
                </c:pt>
                <c:pt idx="3135">
                  <c:v>5.6783568088503641E-3</c:v>
                </c:pt>
                <c:pt idx="3136">
                  <c:v>5.1514247120210211E-3</c:v>
                </c:pt>
                <c:pt idx="3137">
                  <c:v>1.9348748645643104E-4</c:v>
                </c:pt>
                <c:pt idx="3138">
                  <c:v>0</c:v>
                </c:pt>
                <c:pt idx="3139">
                  <c:v>0</c:v>
                </c:pt>
                <c:pt idx="3140">
                  <c:v>9.305295534899992E-4</c:v>
                </c:pt>
                <c:pt idx="3141">
                  <c:v>5.6157664233576635E-3</c:v>
                </c:pt>
                <c:pt idx="3142">
                  <c:v>5.1138135478444521E-3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1.9158407775433432E-2</c:v>
                </c:pt>
                <c:pt idx="3151">
                  <c:v>1.2449627837021022E-2</c:v>
                </c:pt>
                <c:pt idx="3152">
                  <c:v>8.7544901203239437E-3</c:v>
                </c:pt>
                <c:pt idx="3153">
                  <c:v>1.0852887060903283E-2</c:v>
                </c:pt>
                <c:pt idx="3154">
                  <c:v>9.4661798942175905E-3</c:v>
                </c:pt>
                <c:pt idx="3155">
                  <c:v>8.7895637545620416E-3</c:v>
                </c:pt>
                <c:pt idx="3156">
                  <c:v>6.3327319157732839E-3</c:v>
                </c:pt>
                <c:pt idx="3157">
                  <c:v>4.331938262716716E-3</c:v>
                </c:pt>
                <c:pt idx="3158">
                  <c:v>4.8649219462819698E-3</c:v>
                </c:pt>
                <c:pt idx="3159">
                  <c:v>4.4641354392392692E-3</c:v>
                </c:pt>
                <c:pt idx="3160">
                  <c:v>4.2467914753934735E-3</c:v>
                </c:pt>
                <c:pt idx="3161">
                  <c:v>1.4568417113367156E-3</c:v>
                </c:pt>
                <c:pt idx="3162">
                  <c:v>1.868576072080284E-4</c:v>
                </c:pt>
                <c:pt idx="3163">
                  <c:v>5.1484449846029114E-4</c:v>
                </c:pt>
                <c:pt idx="3164">
                  <c:v>9.252992415602181E-4</c:v>
                </c:pt>
                <c:pt idx="3165">
                  <c:v>5.4607870238367147E-3</c:v>
                </c:pt>
                <c:pt idx="3166">
                  <c:v>5.0488578852075907E-3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1.7955304160013723E-2</c:v>
                </c:pt>
                <c:pt idx="3175">
                  <c:v>1.1174333442632335E-2</c:v>
                </c:pt>
                <c:pt idx="3176">
                  <c:v>7.1457495295392708E-3</c:v>
                </c:pt>
                <c:pt idx="3177">
                  <c:v>9.3843313041743048E-3</c:v>
                </c:pt>
                <c:pt idx="3178">
                  <c:v>7.7971882484602923E-3</c:v>
                </c:pt>
                <c:pt idx="3179">
                  <c:v>6.9022515824589776E-3</c:v>
                </c:pt>
                <c:pt idx="3180">
                  <c:v>3.4440796433051818E-3</c:v>
                </c:pt>
                <c:pt idx="3181">
                  <c:v>1.9152592702155555E-3</c:v>
                </c:pt>
                <c:pt idx="3182">
                  <c:v>3.7821649570882764E-3</c:v>
                </c:pt>
                <c:pt idx="3183">
                  <c:v>3.3898984232436126E-3</c:v>
                </c:pt>
                <c:pt idx="3184">
                  <c:v>1.518920506386861E-3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3.4774634323677363E-3</c:v>
                </c:pt>
                <c:pt idx="3190">
                  <c:v>3.2850799783302916E-3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1.7345378507071168E-2</c:v>
                </c:pt>
                <c:pt idx="3199">
                  <c:v>1.0765474523836714E-2</c:v>
                </c:pt>
                <c:pt idx="3200">
                  <c:v>6.9338969477075914E-3</c:v>
                </c:pt>
                <c:pt idx="3201">
                  <c:v>8.7677728672445245E-3</c:v>
                </c:pt>
                <c:pt idx="3202">
                  <c:v>6.6841841069799268E-3</c:v>
                </c:pt>
                <c:pt idx="3203">
                  <c:v>4.2148112810789264E-3</c:v>
                </c:pt>
                <c:pt idx="3204">
                  <c:v>9.50284290174496E-4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8.9132411539119614E-4</c:v>
                </c:pt>
                <c:pt idx="3214">
                  <c:v>5.1040039062499952E-4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1.4097978515625036E-2</c:v>
                </c:pt>
                <c:pt idx="3223">
                  <c:v>7.7051922830178093E-3</c:v>
                </c:pt>
                <c:pt idx="3224">
                  <c:v>5.0755778113594887E-3</c:v>
                </c:pt>
                <c:pt idx="3225">
                  <c:v>8.8808367073448889E-3</c:v>
                </c:pt>
                <c:pt idx="3226">
                  <c:v>8.532378535583942E-3</c:v>
                </c:pt>
                <c:pt idx="3227">
                  <c:v>7.764991980782409E-3</c:v>
                </c:pt>
                <c:pt idx="3228">
                  <c:v>5.4726565707686851E-3</c:v>
                </c:pt>
                <c:pt idx="3229">
                  <c:v>2.1754129362454386E-3</c:v>
                </c:pt>
                <c:pt idx="3230">
                  <c:v>2.7921765047616348E-3</c:v>
                </c:pt>
                <c:pt idx="3231">
                  <c:v>1.7123542819057951E-3</c:v>
                </c:pt>
                <c:pt idx="3232">
                  <c:v>2.2037149114678386E-3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3.0597708998631383E-3</c:v>
                </c:pt>
                <c:pt idx="3238">
                  <c:v>2.9298999201642331E-3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1.5945009266651457E-2</c:v>
                </c:pt>
                <c:pt idx="3247">
                  <c:v>9.3058013871464215E-3</c:v>
                </c:pt>
                <c:pt idx="3248">
                  <c:v>6.4267660812043796E-3</c:v>
                </c:pt>
                <c:pt idx="3249">
                  <c:v>8.6130527557595638E-3</c:v>
                </c:pt>
                <c:pt idx="3250">
                  <c:v>6.7180118399292697E-3</c:v>
                </c:pt>
                <c:pt idx="3251">
                  <c:v>4.6213107678489771E-3</c:v>
                </c:pt>
                <c:pt idx="3252">
                  <c:v>1.6593542034956639E-3</c:v>
                </c:pt>
                <c:pt idx="3253">
                  <c:v>0</c:v>
                </c:pt>
                <c:pt idx="3254">
                  <c:v>8.3013256657729642E-5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1.2534571453010949E-2</c:v>
                </c:pt>
                <c:pt idx="3271">
                  <c:v>6.3497386804288319E-3</c:v>
                </c:pt>
                <c:pt idx="3272">
                  <c:v>3.2755539319115332E-3</c:v>
                </c:pt>
                <c:pt idx="3273">
                  <c:v>5.4486525575958393E-3</c:v>
                </c:pt>
                <c:pt idx="3274">
                  <c:v>3.8579797095974005E-3</c:v>
                </c:pt>
                <c:pt idx="3275">
                  <c:v>1.9029746485800651E-3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1.0580646313298393E-2</c:v>
                </c:pt>
                <c:pt idx="3295">
                  <c:v>4.461621022468101E-3</c:v>
                </c:pt>
                <c:pt idx="3296">
                  <c:v>1.425878621122263E-3</c:v>
                </c:pt>
                <c:pt idx="3297">
                  <c:v>3.4223709084169707E-3</c:v>
                </c:pt>
                <c:pt idx="3298">
                  <c:v>9.2254198505930618E-4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8.1185380075273709E-3</c:v>
                </c:pt>
                <c:pt idx="3319">
                  <c:v>1.6696248253592618E-3</c:v>
                </c:pt>
                <c:pt idx="3320">
                  <c:v>0</c:v>
                </c:pt>
                <c:pt idx="3321">
                  <c:v>2.5945390553718094E-3</c:v>
                </c:pt>
                <c:pt idx="3322">
                  <c:v>2.4997421019616784E-3</c:v>
                </c:pt>
                <c:pt idx="3323">
                  <c:v>1.7965061694514156E-3</c:v>
                </c:pt>
                <c:pt idx="3324">
                  <c:v>0</c:v>
                </c:pt>
                <c:pt idx="3325">
                  <c:v>0</c:v>
                </c:pt>
                <c:pt idx="3326">
                  <c:v>1.1678318530451675E-3</c:v>
                </c:pt>
                <c:pt idx="3327">
                  <c:v>1.1519735829151456E-3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9.0705425624429837E-4</c:v>
                </c:pt>
                <c:pt idx="3334">
                  <c:v>4.0664240704835718E-4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1.2203085509808394E-2</c:v>
                </c:pt>
                <c:pt idx="3343">
                  <c:v>6.3952896184991228E-3</c:v>
                </c:pt>
                <c:pt idx="3344">
                  <c:v>3.6526451656591972E-3</c:v>
                </c:pt>
                <c:pt idx="3345">
                  <c:v>5.7764175838275911E-3</c:v>
                </c:pt>
                <c:pt idx="3346">
                  <c:v>4.428543032903744E-3</c:v>
                </c:pt>
                <c:pt idx="3347">
                  <c:v>3.2969472264199342E-3</c:v>
                </c:pt>
                <c:pt idx="3348">
                  <c:v>7.8992132256500689E-4</c:v>
                </c:pt>
                <c:pt idx="3349">
                  <c:v>0</c:v>
                </c:pt>
                <c:pt idx="3350">
                  <c:v>0</c:v>
                </c:pt>
                <c:pt idx="3351">
                  <c:v>2.3549880959169702E-3</c:v>
                </c:pt>
                <c:pt idx="3352">
                  <c:v>4.8459753863481017E-3</c:v>
                </c:pt>
                <c:pt idx="3353">
                  <c:v>3.0978041600138753E-5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3.7059104485059119E-3</c:v>
                </c:pt>
                <c:pt idx="3358">
                  <c:v>3.0886866660013866E-3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1.6419470731637808E-2</c:v>
                </c:pt>
                <c:pt idx="3367">
                  <c:v>1.0163416614393284E-2</c:v>
                </c:pt>
                <c:pt idx="3368">
                  <c:v>6.6025544593978098E-3</c:v>
                </c:pt>
                <c:pt idx="3369">
                  <c:v>8.7521719248973735E-3</c:v>
                </c:pt>
                <c:pt idx="3370">
                  <c:v>8.618226042141899E-3</c:v>
                </c:pt>
                <c:pt idx="3371">
                  <c:v>7.1983050581660582E-3</c:v>
                </c:pt>
                <c:pt idx="3372">
                  <c:v>6.1644789290602187E-3</c:v>
                </c:pt>
                <c:pt idx="3373">
                  <c:v>5.222543660184745E-3</c:v>
                </c:pt>
                <c:pt idx="3374">
                  <c:v>5.613861627509124E-3</c:v>
                </c:pt>
                <c:pt idx="3375">
                  <c:v>5.7313994782162772E-3</c:v>
                </c:pt>
                <c:pt idx="3376">
                  <c:v>6.5409813740305838E-3</c:v>
                </c:pt>
                <c:pt idx="3377">
                  <c:v>5.0738964487340148E-3</c:v>
                </c:pt>
                <c:pt idx="3378">
                  <c:v>3.3026542184648898E-3</c:v>
                </c:pt>
                <c:pt idx="3379">
                  <c:v>2.7956106723312397E-3</c:v>
                </c:pt>
                <c:pt idx="3380">
                  <c:v>3.3756531563640868E-3</c:v>
                </c:pt>
                <c:pt idx="3381">
                  <c:v>7.2659066705634302E-3</c:v>
                </c:pt>
                <c:pt idx="3382">
                  <c:v>6.6448033687842327E-3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2.0187257356295622E-2</c:v>
                </c:pt>
                <c:pt idx="3391">
                  <c:v>1.4274416842495473E-2</c:v>
                </c:pt>
                <c:pt idx="3392">
                  <c:v>1.2757159628763724E-2</c:v>
                </c:pt>
                <c:pt idx="3393">
                  <c:v>1.6602300766993646E-2</c:v>
                </c:pt>
                <c:pt idx="3394">
                  <c:v>1.635193366503197E-2</c:v>
                </c:pt>
                <c:pt idx="3395">
                  <c:v>1.5959013386747298E-2</c:v>
                </c:pt>
                <c:pt idx="3396">
                  <c:v>1.4191077782846716E-2</c:v>
                </c:pt>
                <c:pt idx="3397">
                  <c:v>1.3004104627623213E-2</c:v>
                </c:pt>
                <c:pt idx="3398">
                  <c:v>1.4757870737340365E-2</c:v>
                </c:pt>
                <c:pt idx="3399">
                  <c:v>1.4777360287408758E-2</c:v>
                </c:pt>
                <c:pt idx="3400">
                  <c:v>1.4726582601505474E-2</c:v>
                </c:pt>
                <c:pt idx="3401">
                  <c:v>1.0861031663435257E-2</c:v>
                </c:pt>
                <c:pt idx="3402">
                  <c:v>9.5840191605839412E-3</c:v>
                </c:pt>
                <c:pt idx="3403">
                  <c:v>9.6722252081432834E-3</c:v>
                </c:pt>
                <c:pt idx="3404">
                  <c:v>9.8465665630702911E-3</c:v>
                </c:pt>
                <c:pt idx="3405">
                  <c:v>1.357146291913781E-2</c:v>
                </c:pt>
                <c:pt idx="3406">
                  <c:v>1.2716758026345839E-2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2.64527415744754E-2</c:v>
                </c:pt>
                <c:pt idx="3415">
                  <c:v>2.021796511462139E-2</c:v>
                </c:pt>
                <c:pt idx="3416">
                  <c:v>1.7698537365990002E-2</c:v>
                </c:pt>
                <c:pt idx="3417">
                  <c:v>2.1060709540374086E-2</c:v>
                </c:pt>
                <c:pt idx="3418">
                  <c:v>2.0270743541856789E-2</c:v>
                </c:pt>
                <c:pt idx="3419">
                  <c:v>1.9668124287180656E-2</c:v>
                </c:pt>
                <c:pt idx="3420">
                  <c:v>1.7983196495780146E-2</c:v>
                </c:pt>
                <c:pt idx="3421">
                  <c:v>1.6582318730041096E-2</c:v>
                </c:pt>
                <c:pt idx="3422">
                  <c:v>1.7550846615533796E-2</c:v>
                </c:pt>
                <c:pt idx="3423">
                  <c:v>1.6573823634238174E-2</c:v>
                </c:pt>
                <c:pt idx="3424">
                  <c:v>1.6117754690351312E-2</c:v>
                </c:pt>
                <c:pt idx="3425">
                  <c:v>1.174073627109949E-2</c:v>
                </c:pt>
                <c:pt idx="3426">
                  <c:v>1.0026362768020072E-2</c:v>
                </c:pt>
                <c:pt idx="3427">
                  <c:v>1.0203321951984524E-2</c:v>
                </c:pt>
                <c:pt idx="3428">
                  <c:v>1.1154394032276495E-2</c:v>
                </c:pt>
                <c:pt idx="3429">
                  <c:v>1.5466600065579417E-2</c:v>
                </c:pt>
                <c:pt idx="3430">
                  <c:v>1.5448267492586714E-2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3.3032261918339419E-2</c:v>
                </c:pt>
                <c:pt idx="3439">
                  <c:v>2.5499936844206202E-2</c:v>
                </c:pt>
                <c:pt idx="3440">
                  <c:v>2.1196030023950731E-2</c:v>
                </c:pt>
                <c:pt idx="3441">
                  <c:v>2.3347979299726276E-2</c:v>
                </c:pt>
                <c:pt idx="3442">
                  <c:v>2.1038439282048394E-2</c:v>
                </c:pt>
                <c:pt idx="3443">
                  <c:v>1.9260913763115912E-2</c:v>
                </c:pt>
                <c:pt idx="3444">
                  <c:v>1.6486101234603135E-2</c:v>
                </c:pt>
                <c:pt idx="3445">
                  <c:v>1.5996946139370437E-2</c:v>
                </c:pt>
                <c:pt idx="3446">
                  <c:v>1.6347994268932482E-2</c:v>
                </c:pt>
                <c:pt idx="3447">
                  <c:v>1.6898343550410585E-2</c:v>
                </c:pt>
                <c:pt idx="3448">
                  <c:v>1.7726584383553866E-2</c:v>
                </c:pt>
                <c:pt idx="3449">
                  <c:v>1.2199718864051096E-2</c:v>
                </c:pt>
                <c:pt idx="3450">
                  <c:v>9.8998783217381751E-3</c:v>
                </c:pt>
                <c:pt idx="3451">
                  <c:v>1.0118715642107663E-2</c:v>
                </c:pt>
                <c:pt idx="3452">
                  <c:v>1.1036468764256423E-2</c:v>
                </c:pt>
                <c:pt idx="3453">
                  <c:v>1.5735054958371388E-2</c:v>
                </c:pt>
                <c:pt idx="3454">
                  <c:v>1.5443643077098538E-2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3.4510952184078472E-2</c:v>
                </c:pt>
                <c:pt idx="3463">
                  <c:v>2.6066621093749999E-2</c:v>
                </c:pt>
                <c:pt idx="3464">
                  <c:v>2.1181376240305697E-2</c:v>
                </c:pt>
                <c:pt idx="3465">
                  <c:v>2.2819626910355835E-2</c:v>
                </c:pt>
                <c:pt idx="3466">
                  <c:v>2.084486427919708E-2</c:v>
                </c:pt>
                <c:pt idx="3467">
                  <c:v>1.8954066420506423E-2</c:v>
                </c:pt>
                <c:pt idx="3468">
                  <c:v>1.6278253806455329E-2</c:v>
                </c:pt>
                <c:pt idx="3469">
                  <c:v>1.363731096031022E-2</c:v>
                </c:pt>
                <c:pt idx="3470">
                  <c:v>1.4125118826984525E-2</c:v>
                </c:pt>
                <c:pt idx="3471">
                  <c:v>1.3160416928033795E-2</c:v>
                </c:pt>
                <c:pt idx="3472">
                  <c:v>1.2532521099452553E-2</c:v>
                </c:pt>
                <c:pt idx="3473">
                  <c:v>8.5649033416970808E-3</c:v>
                </c:pt>
                <c:pt idx="3474">
                  <c:v>6.8449805400319702E-3</c:v>
                </c:pt>
                <c:pt idx="3475">
                  <c:v>7.2606219348768609E-3</c:v>
                </c:pt>
                <c:pt idx="3476">
                  <c:v>8.3415322764598537E-3</c:v>
                </c:pt>
                <c:pt idx="3477">
                  <c:v>1.2848473426094889E-2</c:v>
                </c:pt>
                <c:pt idx="3478">
                  <c:v>1.2315125313640509E-2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2.7683030337591241E-2</c:v>
                </c:pt>
                <c:pt idx="3487">
                  <c:v>2.0732495936929784E-2</c:v>
                </c:pt>
                <c:pt idx="3488">
                  <c:v>1.5891276588161533E-2</c:v>
                </c:pt>
                <c:pt idx="3489">
                  <c:v>1.7607744924726276E-2</c:v>
                </c:pt>
                <c:pt idx="3490">
                  <c:v>1.6012667298699854E-2</c:v>
                </c:pt>
                <c:pt idx="3491">
                  <c:v>1.4047777215442554E-2</c:v>
                </c:pt>
                <c:pt idx="3492">
                  <c:v>1.2230632128193432E-2</c:v>
                </c:pt>
                <c:pt idx="3493">
                  <c:v>1.0110842196053869E-2</c:v>
                </c:pt>
                <c:pt idx="3494">
                  <c:v>1.1223173364792409E-2</c:v>
                </c:pt>
                <c:pt idx="3495">
                  <c:v>1.1562481787465767E-2</c:v>
                </c:pt>
                <c:pt idx="3496">
                  <c:v>1.1669360137716715E-2</c:v>
                </c:pt>
                <c:pt idx="3497">
                  <c:v>8.5435045050182498E-3</c:v>
                </c:pt>
                <c:pt idx="3498">
                  <c:v>7.027364279197079E-3</c:v>
                </c:pt>
                <c:pt idx="3499">
                  <c:v>7.0798010521213863E-3</c:v>
                </c:pt>
                <c:pt idx="3500">
                  <c:v>7.7099779026003649E-3</c:v>
                </c:pt>
                <c:pt idx="3501">
                  <c:v>1.1782261419365911E-2</c:v>
                </c:pt>
                <c:pt idx="3502">
                  <c:v>1.2255175424840363E-2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2.5615374871692555E-2</c:v>
                </c:pt>
                <c:pt idx="3511">
                  <c:v>1.929864557196628E-2</c:v>
                </c:pt>
                <c:pt idx="3512">
                  <c:v>1.6836852831318468E-2</c:v>
                </c:pt>
                <c:pt idx="3513">
                  <c:v>1.9948043097057517E-2</c:v>
                </c:pt>
                <c:pt idx="3514">
                  <c:v>1.9164348126710803E-2</c:v>
                </c:pt>
                <c:pt idx="3515">
                  <c:v>1.7967904026003647E-2</c:v>
                </c:pt>
                <c:pt idx="3516">
                  <c:v>1.6065626924612261E-2</c:v>
                </c:pt>
                <c:pt idx="3517">
                  <c:v>1.4689713874315695E-2</c:v>
                </c:pt>
                <c:pt idx="3518">
                  <c:v>1.6151332758325764E-2</c:v>
                </c:pt>
                <c:pt idx="3519">
                  <c:v>1.6033503008097666E-2</c:v>
                </c:pt>
                <c:pt idx="3520">
                  <c:v>1.5336032447536497E-2</c:v>
                </c:pt>
                <c:pt idx="3521">
                  <c:v>1.1462396356067519E-2</c:v>
                </c:pt>
                <c:pt idx="3522">
                  <c:v>9.5895310361542325E-3</c:v>
                </c:pt>
                <c:pt idx="3523">
                  <c:v>9.5939843749999996E-3</c:v>
                </c:pt>
                <c:pt idx="3524">
                  <c:v>9.7236337391651811E-3</c:v>
                </c:pt>
                <c:pt idx="3525">
                  <c:v>1.4434507156706203E-2</c:v>
                </c:pt>
                <c:pt idx="3526">
                  <c:v>1.3612319300296567E-2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2.8530996664005475E-2</c:v>
                </c:pt>
                <c:pt idx="3535">
                  <c:v>2.1769550068430652E-2</c:v>
                </c:pt>
                <c:pt idx="3536">
                  <c:v>1.8531456076072119E-2</c:v>
                </c:pt>
                <c:pt idx="3537">
                  <c:v>2.1993390881614963E-2</c:v>
                </c:pt>
                <c:pt idx="3538">
                  <c:v>1.9236191406250002E-2</c:v>
                </c:pt>
                <c:pt idx="3539">
                  <c:v>1.8421540473882333E-2</c:v>
                </c:pt>
                <c:pt idx="3540">
                  <c:v>1.598905943487686E-2</c:v>
                </c:pt>
                <c:pt idx="3541">
                  <c:v>1.4100199803261897E-2</c:v>
                </c:pt>
                <c:pt idx="3542">
                  <c:v>1.4761169308850365E-2</c:v>
                </c:pt>
                <c:pt idx="3543">
                  <c:v>1.4559884451984525E-2</c:v>
                </c:pt>
                <c:pt idx="3544">
                  <c:v>1.4807542840442554E-2</c:v>
                </c:pt>
                <c:pt idx="3545">
                  <c:v>1.0923977175524673E-2</c:v>
                </c:pt>
                <c:pt idx="3546">
                  <c:v>9.1855264170848903E-3</c:v>
                </c:pt>
                <c:pt idx="3547">
                  <c:v>9.4116540972856207E-3</c:v>
                </c:pt>
                <c:pt idx="3548">
                  <c:v>9.770400034215327E-3</c:v>
                </c:pt>
                <c:pt idx="3549">
                  <c:v>1.4276835082116789E-2</c:v>
                </c:pt>
                <c:pt idx="3550">
                  <c:v>1.4321526431341238E-2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3.0010214416058393E-2</c:v>
                </c:pt>
                <c:pt idx="3559">
                  <c:v>2.2286844847741825E-2</c:v>
                </c:pt>
                <c:pt idx="3560">
                  <c:v>1.7853563098768246E-2</c:v>
                </c:pt>
                <c:pt idx="3561">
                  <c:v>1.9671921832230876E-2</c:v>
                </c:pt>
                <c:pt idx="3562">
                  <c:v>1.8771242515396934E-2</c:v>
                </c:pt>
                <c:pt idx="3563">
                  <c:v>1.7543430799498175E-2</c:v>
                </c:pt>
                <c:pt idx="3564">
                  <c:v>1.617974930143708E-2</c:v>
                </c:pt>
                <c:pt idx="3565">
                  <c:v>1.4167347385378686E-2</c:v>
                </c:pt>
                <c:pt idx="3566">
                  <c:v>1.563751119126372E-2</c:v>
                </c:pt>
                <c:pt idx="3567">
                  <c:v>1.5256888115875911E-2</c:v>
                </c:pt>
                <c:pt idx="3568">
                  <c:v>1.5539226947422482E-2</c:v>
                </c:pt>
                <c:pt idx="3569">
                  <c:v>1.1629636248289272E-2</c:v>
                </c:pt>
                <c:pt idx="3570">
                  <c:v>9.9611807852418247E-3</c:v>
                </c:pt>
                <c:pt idx="3571">
                  <c:v>9.6973431797445254E-3</c:v>
                </c:pt>
                <c:pt idx="3572">
                  <c:v>9.8722191491788305E-3</c:v>
                </c:pt>
                <c:pt idx="3573">
                  <c:v>1.3544924654995473E-2</c:v>
                </c:pt>
                <c:pt idx="3574">
                  <c:v>1.3047319086450728E-2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2.5696073149521024E-2</c:v>
                </c:pt>
                <c:pt idx="3583">
                  <c:v>1.8211638842951679E-2</c:v>
                </c:pt>
                <c:pt idx="3584">
                  <c:v>1.3856303889142337E-2</c:v>
                </c:pt>
                <c:pt idx="3585">
                  <c:v>1.5896443886861313E-2</c:v>
                </c:pt>
                <c:pt idx="3586">
                  <c:v>1.4212041086906933E-2</c:v>
                </c:pt>
                <c:pt idx="3587">
                  <c:v>1.2814831418225401E-2</c:v>
                </c:pt>
                <c:pt idx="3588">
                  <c:v>1.0154602817062043E-2</c:v>
                </c:pt>
                <c:pt idx="3589">
                  <c:v>8.1450717809078838E-3</c:v>
                </c:pt>
                <c:pt idx="3590">
                  <c:v>8.7323125997947441E-3</c:v>
                </c:pt>
                <c:pt idx="3591">
                  <c:v>8.7079601961678813E-3</c:v>
                </c:pt>
                <c:pt idx="3592">
                  <c:v>7.9583264071054031E-3</c:v>
                </c:pt>
                <c:pt idx="3593">
                  <c:v>3.4770964729699274E-3</c:v>
                </c:pt>
                <c:pt idx="3594">
                  <c:v>2.0789171561359848E-3</c:v>
                </c:pt>
                <c:pt idx="3595">
                  <c:v>2.9022733947308751E-3</c:v>
                </c:pt>
                <c:pt idx="3596">
                  <c:v>3.3684919950387584E-3</c:v>
                </c:pt>
                <c:pt idx="3597">
                  <c:v>7.8357005944913131E-3</c:v>
                </c:pt>
                <c:pt idx="3598">
                  <c:v>8.0283821495780294E-3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2.2000222470917007E-2</c:v>
                </c:pt>
                <c:pt idx="3607">
                  <c:v>1.4228826699361314E-2</c:v>
                </c:pt>
                <c:pt idx="3608">
                  <c:v>9.1440049041970808E-3</c:v>
                </c:pt>
                <c:pt idx="3609">
                  <c:v>1.0733454179972627E-2</c:v>
                </c:pt>
                <c:pt idx="3610">
                  <c:v>9.6938748859489044E-3</c:v>
                </c:pt>
                <c:pt idx="3611">
                  <c:v>9.6976528284671518E-3</c:v>
                </c:pt>
                <c:pt idx="3612">
                  <c:v>6.8734071695369338E-3</c:v>
                </c:pt>
                <c:pt idx="3613">
                  <c:v>4.7088477275319708E-3</c:v>
                </c:pt>
                <c:pt idx="3614">
                  <c:v>7.2020712391651816E-3</c:v>
                </c:pt>
                <c:pt idx="3615">
                  <c:v>7.9043490533759111E-3</c:v>
                </c:pt>
                <c:pt idx="3616">
                  <c:v>9.292983505360437E-3</c:v>
                </c:pt>
                <c:pt idx="3617">
                  <c:v>4.6101290559420437E-3</c:v>
                </c:pt>
                <c:pt idx="3618">
                  <c:v>4.9103478558394148E-3</c:v>
                </c:pt>
                <c:pt idx="3619">
                  <c:v>5.1551113067404373E-3</c:v>
                </c:pt>
                <c:pt idx="3620">
                  <c:v>5.7246691092609483E-3</c:v>
                </c:pt>
                <c:pt idx="3621">
                  <c:v>1.0614609873973576E-2</c:v>
                </c:pt>
                <c:pt idx="3622">
                  <c:v>1.0728551622376861E-2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2.5330439595688904E-2</c:v>
                </c:pt>
                <c:pt idx="3631">
                  <c:v>1.7745790017677957E-2</c:v>
                </c:pt>
                <c:pt idx="3632">
                  <c:v>1.4029754219890512E-2</c:v>
                </c:pt>
                <c:pt idx="3633">
                  <c:v>1.623451271669708E-2</c:v>
                </c:pt>
                <c:pt idx="3634">
                  <c:v>1.4947107521669707E-2</c:v>
                </c:pt>
                <c:pt idx="3635">
                  <c:v>1.3901857749771896E-2</c:v>
                </c:pt>
                <c:pt idx="3636">
                  <c:v>1.1529326599566641E-2</c:v>
                </c:pt>
                <c:pt idx="3637">
                  <c:v>9.2223413976962043E-3</c:v>
                </c:pt>
                <c:pt idx="3638">
                  <c:v>1.0803425239507298E-2</c:v>
                </c:pt>
                <c:pt idx="3639">
                  <c:v>9.058368819856279E-3</c:v>
                </c:pt>
                <c:pt idx="3640">
                  <c:v>9.1233227004448181E-3</c:v>
                </c:pt>
                <c:pt idx="3641">
                  <c:v>4.5544676665145991E-3</c:v>
                </c:pt>
                <c:pt idx="3642">
                  <c:v>2.6940802492016781E-3</c:v>
                </c:pt>
                <c:pt idx="3643">
                  <c:v>3.4730786311017508E-3</c:v>
                </c:pt>
                <c:pt idx="3644">
                  <c:v>4.4353161353786856E-3</c:v>
                </c:pt>
                <c:pt idx="3645">
                  <c:v>9.464453588332554E-3</c:v>
                </c:pt>
                <c:pt idx="3646">
                  <c:v>9.7878492814781008E-3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2.4802883781934307E-2</c:v>
                </c:pt>
                <c:pt idx="3655">
                  <c:v>1.7034761633211676E-2</c:v>
                </c:pt>
                <c:pt idx="3656">
                  <c:v>1.183893426380022E-2</c:v>
                </c:pt>
                <c:pt idx="3657">
                  <c:v>1.3328996920620437E-2</c:v>
                </c:pt>
                <c:pt idx="3658">
                  <c:v>1.1446056113138686E-2</c:v>
                </c:pt>
                <c:pt idx="3659">
                  <c:v>1.0206756422502263E-2</c:v>
                </c:pt>
                <c:pt idx="3660">
                  <c:v>6.8356687314667149E-3</c:v>
                </c:pt>
                <c:pt idx="3661">
                  <c:v>4.5438166842495624E-3</c:v>
                </c:pt>
                <c:pt idx="3662">
                  <c:v>5.4650329678945985E-3</c:v>
                </c:pt>
                <c:pt idx="3663">
                  <c:v>4.5702555279140142E-3</c:v>
                </c:pt>
                <c:pt idx="3664">
                  <c:v>4.2748672017563858E-3</c:v>
                </c:pt>
                <c:pt idx="3665">
                  <c:v>2.2911330619867891E-4</c:v>
                </c:pt>
                <c:pt idx="3666">
                  <c:v>0</c:v>
                </c:pt>
                <c:pt idx="3667">
                  <c:v>0</c:v>
                </c:pt>
                <c:pt idx="3668">
                  <c:v>1.1279591269389045E-3</c:v>
                </c:pt>
                <c:pt idx="3669">
                  <c:v>6.2511156691948165E-3</c:v>
                </c:pt>
                <c:pt idx="3670">
                  <c:v>5.912469705177956E-3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2.0965116118271024E-2</c:v>
                </c:pt>
                <c:pt idx="3679">
                  <c:v>1.3402111299612262E-2</c:v>
                </c:pt>
                <c:pt idx="3680">
                  <c:v>9.0246736000228478E-3</c:v>
                </c:pt>
                <c:pt idx="3681">
                  <c:v>1.0680385670905547E-2</c:v>
                </c:pt>
                <c:pt idx="3682">
                  <c:v>9.001458214530144E-3</c:v>
                </c:pt>
                <c:pt idx="3683">
                  <c:v>7.4442678276117518E-3</c:v>
                </c:pt>
                <c:pt idx="3684">
                  <c:v>4.814925688583503E-3</c:v>
                </c:pt>
                <c:pt idx="3685">
                  <c:v>3.1969498816719717E-3</c:v>
                </c:pt>
                <c:pt idx="3686">
                  <c:v>3.5451467338617733E-3</c:v>
                </c:pt>
                <c:pt idx="3687">
                  <c:v>3.8854989913606275E-3</c:v>
                </c:pt>
                <c:pt idx="3688">
                  <c:v>2.4440793759979481E-3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4.1245581589302175E-3</c:v>
                </c:pt>
                <c:pt idx="3694">
                  <c:v>3.9005540388343789E-3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1.6401352645985402E-2</c:v>
                </c:pt>
                <c:pt idx="3703">
                  <c:v>9.4791073719776645E-3</c:v>
                </c:pt>
                <c:pt idx="3704">
                  <c:v>4.9927954279767152E-3</c:v>
                </c:pt>
                <c:pt idx="3705">
                  <c:v>7.5555558565237211E-3</c:v>
                </c:pt>
                <c:pt idx="3706">
                  <c:v>4.9475672901459844E-3</c:v>
                </c:pt>
                <c:pt idx="3707">
                  <c:v>3.2863422566434745E-3</c:v>
                </c:pt>
                <c:pt idx="3708">
                  <c:v>4.8410222185789017E-4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1.7810789233575914E-5</c:v>
                </c:pt>
                <c:pt idx="3718">
                  <c:v>1.1331145571966357E-4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1.2144786688811604E-2</c:v>
                </c:pt>
                <c:pt idx="3727">
                  <c:v>4.7124363095916782E-3</c:v>
                </c:pt>
                <c:pt idx="3728">
                  <c:v>1.7655847257071523E-4</c:v>
                </c:pt>
                <c:pt idx="3729">
                  <c:v>2.0511862739507297E-3</c:v>
                </c:pt>
                <c:pt idx="3730">
                  <c:v>6.7244820476448116E-4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7.9190207644274438E-3</c:v>
                </c:pt>
                <c:pt idx="3751">
                  <c:v>1.6065634801265976E-3</c:v>
                </c:pt>
                <c:pt idx="3752">
                  <c:v>0</c:v>
                </c:pt>
                <c:pt idx="3753">
                  <c:v>2.1585938925638682E-3</c:v>
                </c:pt>
                <c:pt idx="3754">
                  <c:v>7.854454408074814E-4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6.7500833998631346E-4</c:v>
                </c:pt>
                <c:pt idx="3760">
                  <c:v>2.8160249451129118E-3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2.4979240205862253E-3</c:v>
                </c:pt>
                <c:pt idx="3766">
                  <c:v>1.9376393561816054E-3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1.2567958128991825E-2</c:v>
                </c:pt>
                <c:pt idx="3775">
                  <c:v>6.9374279339644521E-3</c:v>
                </c:pt>
                <c:pt idx="3776">
                  <c:v>5.0112708143248176E-3</c:v>
                </c:pt>
                <c:pt idx="3777">
                  <c:v>8.7319135991674457E-3</c:v>
                </c:pt>
                <c:pt idx="3778">
                  <c:v>8.4942578481409479E-3</c:v>
                </c:pt>
                <c:pt idx="3779">
                  <c:v>8.3143743228216074E-3</c:v>
                </c:pt>
                <c:pt idx="3780">
                  <c:v>6.8393103472856199E-3</c:v>
                </c:pt>
                <c:pt idx="3781">
                  <c:v>5.7316196324703654E-3</c:v>
                </c:pt>
                <c:pt idx="3782">
                  <c:v>7.6808755559991245E-3</c:v>
                </c:pt>
                <c:pt idx="3783">
                  <c:v>8.3032881999886149E-3</c:v>
                </c:pt>
                <c:pt idx="3784">
                  <c:v>8.329494112112262E-3</c:v>
                </c:pt>
                <c:pt idx="3785">
                  <c:v>4.5584576727874448E-3</c:v>
                </c:pt>
                <c:pt idx="3786">
                  <c:v>2.9945897368270791E-3</c:v>
                </c:pt>
                <c:pt idx="3787">
                  <c:v>2.9958576642335759E-3</c:v>
                </c:pt>
                <c:pt idx="3788">
                  <c:v>3.073027486313868E-3</c:v>
                </c:pt>
                <c:pt idx="3789">
                  <c:v>6.5414220389484667E-3</c:v>
                </c:pt>
                <c:pt idx="3790">
                  <c:v>5.6916676764940874E-3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1.7301171233462628E-2</c:v>
                </c:pt>
                <c:pt idx="3799">
                  <c:v>1.1236243584625912E-2</c:v>
                </c:pt>
                <c:pt idx="3800">
                  <c:v>9.0712224851733584E-3</c:v>
                </c:pt>
                <c:pt idx="3801">
                  <c:v>1.19979368869754E-2</c:v>
                </c:pt>
                <c:pt idx="3802">
                  <c:v>1.0551220132869561E-2</c:v>
                </c:pt>
                <c:pt idx="3803">
                  <c:v>1.0513752566149634E-2</c:v>
                </c:pt>
                <c:pt idx="3804">
                  <c:v>8.4966705634124083E-3</c:v>
                </c:pt>
                <c:pt idx="3805">
                  <c:v>7.1295002423586136E-3</c:v>
                </c:pt>
                <c:pt idx="3806">
                  <c:v>9.1428404068773002E-3</c:v>
                </c:pt>
                <c:pt idx="3807">
                  <c:v>8.5345419422901449E-3</c:v>
                </c:pt>
                <c:pt idx="3808">
                  <c:v>8.0065156677691963E-3</c:v>
                </c:pt>
                <c:pt idx="3809">
                  <c:v>4.2966008140397083E-3</c:v>
                </c:pt>
                <c:pt idx="3810">
                  <c:v>3.1959202141309483E-3</c:v>
                </c:pt>
                <c:pt idx="3811">
                  <c:v>3.5207707002737217E-3</c:v>
                </c:pt>
                <c:pt idx="3812">
                  <c:v>3.594519880531459E-3</c:v>
                </c:pt>
                <c:pt idx="3813">
                  <c:v>7.2865748674156199E-3</c:v>
                </c:pt>
                <c:pt idx="3814">
                  <c:v>6.5991695654653276E-3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2.4347085709397809E-2</c:v>
                </c:pt>
                <c:pt idx="3823">
                  <c:v>1.7315118826984527E-2</c:v>
                </c:pt>
                <c:pt idx="3824">
                  <c:v>1.325761226904657E-2</c:v>
                </c:pt>
                <c:pt idx="3825">
                  <c:v>1.5243431868727224E-2</c:v>
                </c:pt>
                <c:pt idx="3826">
                  <c:v>1.2639918025775547E-2</c:v>
                </c:pt>
                <c:pt idx="3827">
                  <c:v>1.0904713482265039E-2</c:v>
                </c:pt>
                <c:pt idx="3828">
                  <c:v>8.6603980383211671E-3</c:v>
                </c:pt>
                <c:pt idx="3829">
                  <c:v>6.3321467623745258E-3</c:v>
                </c:pt>
                <c:pt idx="3830">
                  <c:v>8.6564445640397083E-3</c:v>
                </c:pt>
                <c:pt idx="3831">
                  <c:v>8.5272168325159856E-3</c:v>
                </c:pt>
                <c:pt idx="3832">
                  <c:v>7.3593550054174449E-3</c:v>
                </c:pt>
                <c:pt idx="3833">
                  <c:v>3.1872338332572998E-3</c:v>
                </c:pt>
                <c:pt idx="3834">
                  <c:v>2.0127621749543791E-3</c:v>
                </c:pt>
                <c:pt idx="3835">
                  <c:v>1.8649448277828461E-3</c:v>
                </c:pt>
                <c:pt idx="3836">
                  <c:v>3.2541156763229921E-3</c:v>
                </c:pt>
                <c:pt idx="3837">
                  <c:v>8.013693366503212E-3</c:v>
                </c:pt>
                <c:pt idx="3838">
                  <c:v>8.0370625071281739E-3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2.2989713731751824E-2</c:v>
                </c:pt>
                <c:pt idx="3847">
                  <c:v>1.6656675125456204E-2</c:v>
                </c:pt>
                <c:pt idx="3848">
                  <c:v>1.3655930371806572E-2</c:v>
                </c:pt>
                <c:pt idx="3849">
                  <c:v>1.623500812614051E-2</c:v>
                </c:pt>
                <c:pt idx="3850">
                  <c:v>1.4361105867928832E-2</c:v>
                </c:pt>
                <c:pt idx="3851">
                  <c:v>1.3152440479584889E-2</c:v>
                </c:pt>
                <c:pt idx="3852">
                  <c:v>1.1453582416172481E-2</c:v>
                </c:pt>
                <c:pt idx="3853">
                  <c:v>1.0182908231637811E-2</c:v>
                </c:pt>
                <c:pt idx="3854">
                  <c:v>1.158512431569343E-2</c:v>
                </c:pt>
                <c:pt idx="3855">
                  <c:v>9.9343881515168622E-3</c:v>
                </c:pt>
                <c:pt idx="3856">
                  <c:v>1.2692577554744525E-2</c:v>
                </c:pt>
                <c:pt idx="3857">
                  <c:v>8.8590126026459864E-3</c:v>
                </c:pt>
                <c:pt idx="3858">
                  <c:v>6.4032312457230648E-3</c:v>
                </c:pt>
                <c:pt idx="3859">
                  <c:v>6.4360503393020435E-3</c:v>
                </c:pt>
                <c:pt idx="3860">
                  <c:v>6.9054864279197072E-3</c:v>
                </c:pt>
                <c:pt idx="3861">
                  <c:v>1.1067775861085765E-2</c:v>
                </c:pt>
                <c:pt idx="3862">
                  <c:v>1.0730488708941605E-2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2.6495464401802043E-2</c:v>
                </c:pt>
                <c:pt idx="3871">
                  <c:v>1.9484541728444379E-2</c:v>
                </c:pt>
                <c:pt idx="3872">
                  <c:v>1.6460926166172483E-2</c:v>
                </c:pt>
                <c:pt idx="3873">
                  <c:v>1.9217422872947081E-2</c:v>
                </c:pt>
                <c:pt idx="3874">
                  <c:v>1.8129097428147809E-2</c:v>
                </c:pt>
                <c:pt idx="3875">
                  <c:v>1.7854056084625911E-2</c:v>
                </c:pt>
                <c:pt idx="3876">
                  <c:v>1.4092405765282846E-2</c:v>
                </c:pt>
                <c:pt idx="3877">
                  <c:v>1.3705839629904234E-2</c:v>
                </c:pt>
                <c:pt idx="3878">
                  <c:v>1.5328459454835765E-2</c:v>
                </c:pt>
                <c:pt idx="3879">
                  <c:v>1.3274824432595839E-2</c:v>
                </c:pt>
                <c:pt idx="3880">
                  <c:v>1.4073531378307517E-2</c:v>
                </c:pt>
                <c:pt idx="3881">
                  <c:v>1.0011393775661534E-2</c:v>
                </c:pt>
                <c:pt idx="3882">
                  <c:v>8.5866084768476628E-3</c:v>
                </c:pt>
                <c:pt idx="3883">
                  <c:v>8.9106650604470795E-3</c:v>
                </c:pt>
                <c:pt idx="3884">
                  <c:v>9.7459538948448891E-3</c:v>
                </c:pt>
                <c:pt idx="3885">
                  <c:v>1.4027300196738174E-2</c:v>
                </c:pt>
                <c:pt idx="3886">
                  <c:v>1.3335239293453503E-2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2.7512139028284671E-2</c:v>
                </c:pt>
                <c:pt idx="3895">
                  <c:v>2.060359681512321E-2</c:v>
                </c:pt>
                <c:pt idx="3896">
                  <c:v>1.693323313469438E-2</c:v>
                </c:pt>
                <c:pt idx="3897">
                  <c:v>1.8699429530679778E-2</c:v>
                </c:pt>
                <c:pt idx="3898">
                  <c:v>1.8528867900319341E-2</c:v>
                </c:pt>
                <c:pt idx="3899">
                  <c:v>1.7815774121806568E-2</c:v>
                </c:pt>
                <c:pt idx="3900">
                  <c:v>1.5889687072308395E-2</c:v>
                </c:pt>
                <c:pt idx="3901">
                  <c:v>1.4858623545848541E-2</c:v>
                </c:pt>
                <c:pt idx="3902">
                  <c:v>1.6291843707230875E-2</c:v>
                </c:pt>
                <c:pt idx="3903">
                  <c:v>1.6762428504219926E-2</c:v>
                </c:pt>
                <c:pt idx="3904">
                  <c:v>1.5311459782732699E-2</c:v>
                </c:pt>
                <c:pt idx="3905">
                  <c:v>1.0485315279995475E-2</c:v>
                </c:pt>
                <c:pt idx="3906">
                  <c:v>7.8485072137317504E-3</c:v>
                </c:pt>
                <c:pt idx="3907">
                  <c:v>8.7828013087363488E-3</c:v>
                </c:pt>
                <c:pt idx="3908">
                  <c:v>9.734639669822116E-3</c:v>
                </c:pt>
                <c:pt idx="3909">
                  <c:v>1.3957301337249125E-2</c:v>
                </c:pt>
                <c:pt idx="3910">
                  <c:v>1.359073513058854E-2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2.8426247861541971E-2</c:v>
                </c:pt>
                <c:pt idx="3919">
                  <c:v>2.0144649863138686E-2</c:v>
                </c:pt>
                <c:pt idx="3920">
                  <c:v>1.4979029995437957E-2</c:v>
                </c:pt>
                <c:pt idx="3921">
                  <c:v>1.6104629904197081E-2</c:v>
                </c:pt>
                <c:pt idx="3922">
                  <c:v>1.382278470004562E-2</c:v>
                </c:pt>
                <c:pt idx="3923">
                  <c:v>1.2528556041856787E-2</c:v>
                </c:pt>
                <c:pt idx="3924">
                  <c:v>1.0530434142620875E-2</c:v>
                </c:pt>
                <c:pt idx="3925">
                  <c:v>1.19492745637546E-2</c:v>
                </c:pt>
                <c:pt idx="3926">
                  <c:v>1.3391862953353139E-2</c:v>
                </c:pt>
                <c:pt idx="3927">
                  <c:v>1.1924687571281969E-2</c:v>
                </c:pt>
                <c:pt idx="3928">
                  <c:v>1.0605283024920146E-2</c:v>
                </c:pt>
                <c:pt idx="3929">
                  <c:v>6.4006091754105843E-3</c:v>
                </c:pt>
                <c:pt idx="3930">
                  <c:v>4.7953148523038674E-3</c:v>
                </c:pt>
                <c:pt idx="3931">
                  <c:v>4.8593162280451815E-3</c:v>
                </c:pt>
                <c:pt idx="3932">
                  <c:v>5.7394984246692685E-3</c:v>
                </c:pt>
                <c:pt idx="3933">
                  <c:v>1.0498101334397809E-2</c:v>
                </c:pt>
                <c:pt idx="3934">
                  <c:v>9.8504793710082455E-3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2.3527897681911533E-2</c:v>
                </c:pt>
                <c:pt idx="3943">
                  <c:v>1.5302783488252775E-2</c:v>
                </c:pt>
                <c:pt idx="3944">
                  <c:v>1.0384000484717154E-2</c:v>
                </c:pt>
                <c:pt idx="3945">
                  <c:v>1.1826616104014597E-2</c:v>
                </c:pt>
                <c:pt idx="3946">
                  <c:v>9.5008229142905833E-3</c:v>
                </c:pt>
                <c:pt idx="3947">
                  <c:v>7.2206189766765693E-3</c:v>
                </c:pt>
                <c:pt idx="3948">
                  <c:v>3.7489302007299267E-3</c:v>
                </c:pt>
                <c:pt idx="3949">
                  <c:v>1.7645879725992266E-3</c:v>
                </c:pt>
                <c:pt idx="3950">
                  <c:v>2.0333246250570287E-3</c:v>
                </c:pt>
                <c:pt idx="3951">
                  <c:v>1.5828354527828463E-3</c:v>
                </c:pt>
                <c:pt idx="3952">
                  <c:v>1.4794681833086203E-3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4.4610311644616785E-3</c:v>
                </c:pt>
                <c:pt idx="3958">
                  <c:v>3.54509954522124E-3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1.507386740134584E-2</c:v>
                </c:pt>
                <c:pt idx="3967">
                  <c:v>8.6482264341925536E-3</c:v>
                </c:pt>
                <c:pt idx="3968">
                  <c:v>5.834032739792409E-3</c:v>
                </c:pt>
                <c:pt idx="3969">
                  <c:v>8.4714004048813858E-3</c:v>
                </c:pt>
                <c:pt idx="3970">
                  <c:v>6.3217858619411677E-3</c:v>
                </c:pt>
                <c:pt idx="3971">
                  <c:v>4.4396407390510945E-3</c:v>
                </c:pt>
                <c:pt idx="3972">
                  <c:v>1.6814787793681598E-3</c:v>
                </c:pt>
                <c:pt idx="3973">
                  <c:v>0</c:v>
                </c:pt>
                <c:pt idx="3974">
                  <c:v>1.1240279817232818E-4</c:v>
                </c:pt>
                <c:pt idx="3975">
                  <c:v>1.359066349224449E-4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6.9323562956204307E-4</c:v>
                </c:pt>
                <c:pt idx="3982">
                  <c:v>5.6270573748289023E-4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1.2692190066149635E-2</c:v>
                </c:pt>
                <c:pt idx="3991">
                  <c:v>5.0254486484945246E-3</c:v>
                </c:pt>
                <c:pt idx="3992">
                  <c:v>5.6943509067062072E-4</c:v>
                </c:pt>
                <c:pt idx="3993">
                  <c:v>2.678409379276919E-3</c:v>
                </c:pt>
                <c:pt idx="3994">
                  <c:v>1.5166354748802477E-3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1.055665905138E-2</c:v>
                </c:pt>
                <c:pt idx="4015">
                  <c:v>3.4129969420050358E-3</c:v>
                </c:pt>
                <c:pt idx="4016">
                  <c:v>3.1065315636405135E-4</c:v>
                </c:pt>
                <c:pt idx="4017">
                  <c:v>3.8119743491959414E-3</c:v>
                </c:pt>
                <c:pt idx="4018">
                  <c:v>3.7766465770415177E-3</c:v>
                </c:pt>
                <c:pt idx="4019">
                  <c:v>2.77428714501597E-3</c:v>
                </c:pt>
                <c:pt idx="4020">
                  <c:v>1.2095210923243639E-3</c:v>
                </c:pt>
                <c:pt idx="4021">
                  <c:v>4.5867130474452607E-4</c:v>
                </c:pt>
                <c:pt idx="4022">
                  <c:v>2.2228601697935691E-3</c:v>
                </c:pt>
                <c:pt idx="4023">
                  <c:v>1.9198426273095324E-3</c:v>
                </c:pt>
                <c:pt idx="4024">
                  <c:v>6.6018080662637204E-4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1.5391351790602192E-2</c:v>
                </c:pt>
                <c:pt idx="4039">
                  <c:v>9.2134520771555463E-3</c:v>
                </c:pt>
                <c:pt idx="4040">
                  <c:v>5.8808204194229202E-3</c:v>
                </c:pt>
                <c:pt idx="4041">
                  <c:v>8.1955081332686867E-3</c:v>
                </c:pt>
                <c:pt idx="4042">
                  <c:v>6.7539967424156203E-3</c:v>
                </c:pt>
                <c:pt idx="4043">
                  <c:v>5.1231471686816058E-3</c:v>
                </c:pt>
                <c:pt idx="4044">
                  <c:v>2.7201465556569338E-3</c:v>
                </c:pt>
                <c:pt idx="4045">
                  <c:v>4.988239728273288E-4</c:v>
                </c:pt>
                <c:pt idx="4046">
                  <c:v>1.3357355582801094E-3</c:v>
                </c:pt>
                <c:pt idx="4047">
                  <c:v>7.7352665587933518E-4</c:v>
                </c:pt>
                <c:pt idx="4048">
                  <c:v>5.616714009751381E-4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1.8477142734945249E-3</c:v>
                </c:pt>
                <c:pt idx="4054">
                  <c:v>2.143647710424306E-3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1.7125308009238175E-2</c:v>
                </c:pt>
                <c:pt idx="4063">
                  <c:v>9.2259433451186111E-3</c:v>
                </c:pt>
                <c:pt idx="4064">
                  <c:v>4.474858220232701E-3</c:v>
                </c:pt>
                <c:pt idx="4065">
                  <c:v>6.4285439239279559E-3</c:v>
                </c:pt>
                <c:pt idx="4066">
                  <c:v>5.3880896441605838E-3</c:v>
                </c:pt>
                <c:pt idx="4067">
                  <c:v>3.9808702098540144E-3</c:v>
                </c:pt>
                <c:pt idx="4068">
                  <c:v>8.9354476149064899E-4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3.4208307196626672E-5</c:v>
                </c:pt>
                <c:pt idx="4078">
                  <c:v>1.2166658944456903E-4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1.4900281634922482E-2</c:v>
                </c:pt>
                <c:pt idx="4087">
                  <c:v>7.7225022097399997E-3</c:v>
                </c:pt>
                <c:pt idx="4088">
                  <c:v>3.7310205434535038E-3</c:v>
                </c:pt>
                <c:pt idx="4089">
                  <c:v>5.3740034429174454E-3</c:v>
                </c:pt>
                <c:pt idx="4090">
                  <c:v>3.926014751796306E-3</c:v>
                </c:pt>
                <c:pt idx="4091">
                  <c:v>1.9646990120323936E-3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9.91306961393708E-3</c:v>
                </c:pt>
                <c:pt idx="4111">
                  <c:v>2.9801721458713863E-3</c:v>
                </c:pt>
                <c:pt idx="4112">
                  <c:v>0</c:v>
                </c:pt>
                <c:pt idx="4113">
                  <c:v>2.7852552071452991E-3</c:v>
                </c:pt>
                <c:pt idx="4114">
                  <c:v>2.157545602617474E-3</c:v>
                </c:pt>
                <c:pt idx="4115">
                  <c:v>1.8448094812100802E-3</c:v>
                </c:pt>
                <c:pt idx="4116">
                  <c:v>2.2640526630930652E-3</c:v>
                </c:pt>
                <c:pt idx="4117">
                  <c:v>2.4241038078809523E-4</c:v>
                </c:pt>
                <c:pt idx="4118">
                  <c:v>6.8472210737910899E-4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2.5974679053090504E-3</c:v>
                </c:pt>
                <c:pt idx="4126">
                  <c:v>1.4871549063355395E-3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1.8301990975707151E-2</c:v>
                </c:pt>
                <c:pt idx="4135">
                  <c:v>1.1760540031934306E-2</c:v>
                </c:pt>
                <c:pt idx="4136">
                  <c:v>8.7603227645985417E-3</c:v>
                </c:pt>
                <c:pt idx="4137">
                  <c:v>1.1604600500399197E-2</c:v>
                </c:pt>
                <c:pt idx="4138">
                  <c:v>1.0736701963104453E-2</c:v>
                </c:pt>
                <c:pt idx="4139">
                  <c:v>1.1632180371806567E-2</c:v>
                </c:pt>
                <c:pt idx="4140">
                  <c:v>8.8878230497262782E-3</c:v>
                </c:pt>
                <c:pt idx="4141">
                  <c:v>7.5503131415374462E-3</c:v>
                </c:pt>
                <c:pt idx="4142">
                  <c:v>9.8799775818316782E-3</c:v>
                </c:pt>
                <c:pt idx="4143">
                  <c:v>9.7267358576642333E-3</c:v>
                </c:pt>
                <c:pt idx="4144">
                  <c:v>9.4189110615305847E-3</c:v>
                </c:pt>
                <c:pt idx="4145">
                  <c:v>6.7774776531135767E-3</c:v>
                </c:pt>
                <c:pt idx="4146">
                  <c:v>6.234632541628685E-3</c:v>
                </c:pt>
                <c:pt idx="4147">
                  <c:v>5.933092139028321E-3</c:v>
                </c:pt>
                <c:pt idx="4148">
                  <c:v>6.1444831703353275E-3</c:v>
                </c:pt>
                <c:pt idx="4149">
                  <c:v>1.0854437941948028E-2</c:v>
                </c:pt>
                <c:pt idx="4150">
                  <c:v>1.0419081104584888E-2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2.2375038919936131E-2</c:v>
                </c:pt>
                <c:pt idx="4159">
                  <c:v>1.5536123118156931E-2</c:v>
                </c:pt>
                <c:pt idx="4160">
                  <c:v>1.2531119268932482E-2</c:v>
                </c:pt>
                <c:pt idx="4161">
                  <c:v>1.521201792027832E-2</c:v>
                </c:pt>
                <c:pt idx="4162">
                  <c:v>1.4835688512203501E-2</c:v>
                </c:pt>
                <c:pt idx="4163">
                  <c:v>1.3721095674612261E-2</c:v>
                </c:pt>
                <c:pt idx="4164">
                  <c:v>1.1791815194457152E-2</c:v>
                </c:pt>
                <c:pt idx="4165">
                  <c:v>1.0486127323791094E-2</c:v>
                </c:pt>
                <c:pt idx="4166">
                  <c:v>1.1436950558850365E-2</c:v>
                </c:pt>
                <c:pt idx="4167">
                  <c:v>1.186050888172905E-2</c:v>
                </c:pt>
                <c:pt idx="4168">
                  <c:v>1.2002735943202553E-2</c:v>
                </c:pt>
                <c:pt idx="4169">
                  <c:v>8.293422530793796E-3</c:v>
                </c:pt>
                <c:pt idx="4170">
                  <c:v>6.4699172773152545E-3</c:v>
                </c:pt>
                <c:pt idx="4171">
                  <c:v>6.3472357222285397E-3</c:v>
                </c:pt>
                <c:pt idx="4172">
                  <c:v>6.2988994425752544E-3</c:v>
                </c:pt>
                <c:pt idx="4173">
                  <c:v>9.8587014926437219E-3</c:v>
                </c:pt>
                <c:pt idx="4174">
                  <c:v>9.313480483006422E-3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2.0906174868841242E-2</c:v>
                </c:pt>
                <c:pt idx="4183">
                  <c:v>1.4658662109375036E-2</c:v>
                </c:pt>
                <c:pt idx="4184">
                  <c:v>1.1101176936017372E-2</c:v>
                </c:pt>
                <c:pt idx="4185">
                  <c:v>1.3621014056797444E-2</c:v>
                </c:pt>
                <c:pt idx="4186">
                  <c:v>1.1457910298813868E-2</c:v>
                </c:pt>
                <c:pt idx="4187">
                  <c:v>9.6023194785013876E-3</c:v>
                </c:pt>
                <c:pt idx="4188">
                  <c:v>7.6271672915716052E-3</c:v>
                </c:pt>
                <c:pt idx="4189">
                  <c:v>4.8825208143248181E-3</c:v>
                </c:pt>
                <c:pt idx="4190">
                  <c:v>6.4741909144046712E-3</c:v>
                </c:pt>
                <c:pt idx="4191">
                  <c:v>6.6174829279767146E-3</c:v>
                </c:pt>
                <c:pt idx="4192">
                  <c:v>6.3962229128649633E-3</c:v>
                </c:pt>
                <c:pt idx="4193">
                  <c:v>3.4937381315579565E-3</c:v>
                </c:pt>
                <c:pt idx="4194">
                  <c:v>2.1901454864279553E-3</c:v>
                </c:pt>
                <c:pt idx="4195">
                  <c:v>2.641722777429269E-3</c:v>
                </c:pt>
                <c:pt idx="4196">
                  <c:v>3.1445499971487585E-3</c:v>
                </c:pt>
                <c:pt idx="4197">
                  <c:v>7.0036141009922623E-3</c:v>
                </c:pt>
                <c:pt idx="4198">
                  <c:v>6.0899581575045983E-3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1.7479130146555694E-2</c:v>
                </c:pt>
                <c:pt idx="4207">
                  <c:v>1.1058192005018248E-2</c:v>
                </c:pt>
                <c:pt idx="4208">
                  <c:v>7.5326687599794884E-3</c:v>
                </c:pt>
                <c:pt idx="4209">
                  <c:v>1.0011159685789268E-2</c:v>
                </c:pt>
                <c:pt idx="4210">
                  <c:v>8.4216527429288313E-3</c:v>
                </c:pt>
                <c:pt idx="4211">
                  <c:v>5.1460251054972986E-3</c:v>
                </c:pt>
                <c:pt idx="4212">
                  <c:v>2.6800001247433859E-3</c:v>
                </c:pt>
                <c:pt idx="4213">
                  <c:v>9.2297999472513905E-4</c:v>
                </c:pt>
                <c:pt idx="4214">
                  <c:v>1.5600535683736344E-3</c:v>
                </c:pt>
                <c:pt idx="4215">
                  <c:v>1.1963020358120434E-3</c:v>
                </c:pt>
                <c:pt idx="4216">
                  <c:v>1.0871194970346711E-3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2.2698231673414664E-3</c:v>
                </c:pt>
                <c:pt idx="4222">
                  <c:v>2.2657750484717512E-3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1.691609909614511E-2</c:v>
                </c:pt>
                <c:pt idx="4231">
                  <c:v>9.8975724224452544E-3</c:v>
                </c:pt>
                <c:pt idx="4232">
                  <c:v>5.5822097043225546E-3</c:v>
                </c:pt>
                <c:pt idx="4233">
                  <c:v>7.4981783545278111E-3</c:v>
                </c:pt>
                <c:pt idx="4234">
                  <c:v>5.5287146441605831E-3</c:v>
                </c:pt>
                <c:pt idx="4235">
                  <c:v>3.5610200623004086E-3</c:v>
                </c:pt>
                <c:pt idx="4236">
                  <c:v>8.6537057695597742E-4</c:v>
                </c:pt>
                <c:pt idx="4237">
                  <c:v>0</c:v>
                </c:pt>
                <c:pt idx="4238">
                  <c:v>0</c:v>
                </c:pt>
                <c:pt idx="4239">
                  <c:v>2.5596055970575154E-4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6.6514420335313045E-5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1.4269529182823941E-2</c:v>
                </c:pt>
                <c:pt idx="4255">
                  <c:v>7.3094037979014592E-3</c:v>
                </c:pt>
                <c:pt idx="4256">
                  <c:v>2.7829815094662777E-3</c:v>
                </c:pt>
                <c:pt idx="4257">
                  <c:v>4.6105913014655468E-3</c:v>
                </c:pt>
                <c:pt idx="4258">
                  <c:v>2.4630341333542406E-3</c:v>
                </c:pt>
                <c:pt idx="4259">
                  <c:v>5.4082254897068558E-4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1.6073776516879561E-2</c:v>
                </c:pt>
                <c:pt idx="4279">
                  <c:v>8.6750257684192686E-3</c:v>
                </c:pt>
                <c:pt idx="4280">
                  <c:v>4.0898555828010955E-3</c:v>
                </c:pt>
                <c:pt idx="4281">
                  <c:v>6.1236942575273725E-3</c:v>
                </c:pt>
                <c:pt idx="4282">
                  <c:v>4.3255005417427005E-3</c:v>
                </c:pt>
                <c:pt idx="4283">
                  <c:v>3.1318854428033791E-3</c:v>
                </c:pt>
                <c:pt idx="4284">
                  <c:v>4.1072459868270769E-4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1.2335339337648249E-2</c:v>
                </c:pt>
                <c:pt idx="4303">
                  <c:v>5.4577789262089775E-3</c:v>
                </c:pt>
                <c:pt idx="4304">
                  <c:v>1.8464304502167155E-3</c:v>
                </c:pt>
                <c:pt idx="4305">
                  <c:v>4.0178102902600366E-3</c:v>
                </c:pt>
                <c:pt idx="4306">
                  <c:v>2.1537908267278754E-3</c:v>
                </c:pt>
                <c:pt idx="4307">
                  <c:v>5.068112650404886E-4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1.1708611641765548E-2</c:v>
                </c:pt>
                <c:pt idx="4327">
                  <c:v>6.0701228187728462E-3</c:v>
                </c:pt>
                <c:pt idx="4328">
                  <c:v>4.1752326285926277E-3</c:v>
                </c:pt>
                <c:pt idx="4329">
                  <c:v>7.3832816776916053E-3</c:v>
                </c:pt>
                <c:pt idx="4330">
                  <c:v>5.5440625356409489E-3</c:v>
                </c:pt>
                <c:pt idx="4331">
                  <c:v>3.3771558864621382E-3</c:v>
                </c:pt>
                <c:pt idx="4332">
                  <c:v>3.3163283744867811E-4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1.4093199061929781E-2</c:v>
                </c:pt>
                <c:pt idx="4351">
                  <c:v>7.2659841896670066E-3</c:v>
                </c:pt>
                <c:pt idx="4352">
                  <c:v>4.2958140396897812E-3</c:v>
                </c:pt>
                <c:pt idx="4353">
                  <c:v>7.5190211921190514E-3</c:v>
                </c:pt>
                <c:pt idx="4354">
                  <c:v>6.3561936516309484E-3</c:v>
                </c:pt>
                <c:pt idx="4355">
                  <c:v>4.8479748446054018E-3</c:v>
                </c:pt>
                <c:pt idx="4356">
                  <c:v>2.3722884886804301E-3</c:v>
                </c:pt>
                <c:pt idx="4357">
                  <c:v>8.0588560675182532E-4</c:v>
                </c:pt>
                <c:pt idx="4358">
                  <c:v>1.5631596786610433E-3</c:v>
                </c:pt>
                <c:pt idx="4359">
                  <c:v>1.2496899770472185E-3</c:v>
                </c:pt>
                <c:pt idx="4360">
                  <c:v>6.1462563619126259E-4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1.0387952996692544E-3</c:v>
                </c:pt>
                <c:pt idx="4366">
                  <c:v>6.5489956375456161E-4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1.2094545399463941E-2</c:v>
                </c:pt>
                <c:pt idx="4375">
                  <c:v>5.0094155594206562E-3</c:v>
                </c:pt>
                <c:pt idx="4376">
                  <c:v>9.2457861684532873E-4</c:v>
                </c:pt>
                <c:pt idx="4377">
                  <c:v>2.7235749493898249E-3</c:v>
                </c:pt>
                <c:pt idx="4378">
                  <c:v>3.538489179402372E-3</c:v>
                </c:pt>
                <c:pt idx="4379">
                  <c:v>3.7478687236256855E-3</c:v>
                </c:pt>
                <c:pt idx="4380">
                  <c:v>3.2594759173984666E-3</c:v>
                </c:pt>
                <c:pt idx="4381">
                  <c:v>1.6070789554345334E-3</c:v>
                </c:pt>
                <c:pt idx="4382">
                  <c:v>2.8554975835424299E-3</c:v>
                </c:pt>
                <c:pt idx="4383">
                  <c:v>2.4560284557481747E-3</c:v>
                </c:pt>
                <c:pt idx="4384">
                  <c:v>3.9642713204265535E-3</c:v>
                </c:pt>
                <c:pt idx="4385">
                  <c:v>1.4610749672102922E-3</c:v>
                </c:pt>
                <c:pt idx="4386">
                  <c:v>0</c:v>
                </c:pt>
                <c:pt idx="4387">
                  <c:v>0</c:v>
                </c:pt>
                <c:pt idx="4388">
                  <c:v>2.9851006500912329E-4</c:v>
                </c:pt>
                <c:pt idx="4389">
                  <c:v>5.2642431284215321E-3</c:v>
                </c:pt>
                <c:pt idx="4390">
                  <c:v>5.1782622177235765E-3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1.8087250584511896E-2</c:v>
                </c:pt>
                <c:pt idx="4399">
                  <c:v>1.0786631001938904E-2</c:v>
                </c:pt>
                <c:pt idx="4400">
                  <c:v>6.8519414347627747E-3</c:v>
                </c:pt>
                <c:pt idx="4401">
                  <c:v>9.0192697878649624E-3</c:v>
                </c:pt>
                <c:pt idx="4402">
                  <c:v>7.8400090884466426E-3</c:v>
                </c:pt>
                <c:pt idx="4403">
                  <c:v>6.8806763229927008E-3</c:v>
                </c:pt>
                <c:pt idx="4404">
                  <c:v>7.0174144973197804E-3</c:v>
                </c:pt>
                <c:pt idx="4405">
                  <c:v>3.3062901317290516E-3</c:v>
                </c:pt>
                <c:pt idx="4406">
                  <c:v>4.6128859560332844E-3</c:v>
                </c:pt>
                <c:pt idx="4407">
                  <c:v>3.3380688832972184E-3</c:v>
                </c:pt>
                <c:pt idx="4408">
                  <c:v>3.288410323762547E-3</c:v>
                </c:pt>
                <c:pt idx="4409">
                  <c:v>0</c:v>
                </c:pt>
                <c:pt idx="4410">
                  <c:v>0</c:v>
                </c:pt>
                <c:pt idx="4411">
                  <c:v>3.5662889912182403E-4</c:v>
                </c:pt>
                <c:pt idx="4412">
                  <c:v>5.6197076727875839E-4</c:v>
                </c:pt>
                <c:pt idx="4413">
                  <c:v>5.4785629562043789E-3</c:v>
                </c:pt>
                <c:pt idx="4414">
                  <c:v>5.3883550268020433E-3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1.9134870480725399E-2</c:v>
                </c:pt>
                <c:pt idx="4423">
                  <c:v>1.1276573121008248E-2</c:v>
                </c:pt>
                <c:pt idx="4424">
                  <c:v>7.5912375613024817E-3</c:v>
                </c:pt>
                <c:pt idx="4425">
                  <c:v>1.0182669365875911E-2</c:v>
                </c:pt>
                <c:pt idx="4426">
                  <c:v>9.8225254120095622E-3</c:v>
                </c:pt>
                <c:pt idx="4427">
                  <c:v>8.7893026844776644E-3</c:v>
                </c:pt>
                <c:pt idx="4428">
                  <c:v>8.8332496008211667E-3</c:v>
                </c:pt>
                <c:pt idx="4429">
                  <c:v>6.3196127252509492E-3</c:v>
                </c:pt>
                <c:pt idx="4430">
                  <c:v>8.8048392948791229E-3</c:v>
                </c:pt>
                <c:pt idx="4431">
                  <c:v>8.5155782746920445E-3</c:v>
                </c:pt>
                <c:pt idx="4432">
                  <c:v>1.1051744055086715E-2</c:v>
                </c:pt>
                <c:pt idx="4433">
                  <c:v>5.3351028598312405E-3</c:v>
                </c:pt>
                <c:pt idx="4434">
                  <c:v>3.7109901060675176E-3</c:v>
                </c:pt>
                <c:pt idx="4435">
                  <c:v>3.8525916685675171E-3</c:v>
                </c:pt>
                <c:pt idx="4436">
                  <c:v>4.4462026687956194E-3</c:v>
                </c:pt>
                <c:pt idx="4437">
                  <c:v>8.383778477132774E-3</c:v>
                </c:pt>
                <c:pt idx="4438">
                  <c:v>7.5460110629562028E-3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2.018292163264146E-2</c:v>
                </c:pt>
                <c:pt idx="4447">
                  <c:v>1.2666549455406058E-2</c:v>
                </c:pt>
                <c:pt idx="4448">
                  <c:v>8.8659821937728481E-3</c:v>
                </c:pt>
                <c:pt idx="4449">
                  <c:v>1.1193397296989049E-2</c:v>
                </c:pt>
                <c:pt idx="4450">
                  <c:v>1.0135625962306133E-2</c:v>
                </c:pt>
                <c:pt idx="4451">
                  <c:v>8.248514270643284E-3</c:v>
                </c:pt>
                <c:pt idx="4452">
                  <c:v>7.1421364977759848E-3</c:v>
                </c:pt>
                <c:pt idx="4453">
                  <c:v>6.2181446738138694E-3</c:v>
                </c:pt>
                <c:pt idx="4454">
                  <c:v>5.6839469163435033E-3</c:v>
                </c:pt>
                <c:pt idx="4455">
                  <c:v>5.9787379889940876E-3</c:v>
                </c:pt>
                <c:pt idx="4456">
                  <c:v>5.2017435204721896E-3</c:v>
                </c:pt>
                <c:pt idx="4457">
                  <c:v>1.5725117971601462E-3</c:v>
                </c:pt>
                <c:pt idx="4458">
                  <c:v>1.9573042598087514E-4</c:v>
                </c:pt>
                <c:pt idx="4459">
                  <c:v>8.3346583456890436E-4</c:v>
                </c:pt>
                <c:pt idx="4460">
                  <c:v>1.212302584682919E-3</c:v>
                </c:pt>
                <c:pt idx="4461">
                  <c:v>5.6111616104014593E-3</c:v>
                </c:pt>
                <c:pt idx="4462">
                  <c:v>4.934868270985401E-3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1.8339934349338543E-2</c:v>
                </c:pt>
                <c:pt idx="4471">
                  <c:v>1.0971352788549269E-2</c:v>
                </c:pt>
                <c:pt idx="4472">
                  <c:v>7.3136256130246716E-3</c:v>
                </c:pt>
                <c:pt idx="4473">
                  <c:v>9.7015198734032825E-3</c:v>
                </c:pt>
                <c:pt idx="4474">
                  <c:v>9.2538390311359842E-3</c:v>
                </c:pt>
                <c:pt idx="4475">
                  <c:v>8.6123880517221911E-3</c:v>
                </c:pt>
                <c:pt idx="4476">
                  <c:v>6.6275183550981017E-3</c:v>
                </c:pt>
                <c:pt idx="4477">
                  <c:v>6.102672395358103E-3</c:v>
                </c:pt>
                <c:pt idx="4478">
                  <c:v>8.9904244839188307E-3</c:v>
                </c:pt>
                <c:pt idx="4479">
                  <c:v>8.8164833770529184E-3</c:v>
                </c:pt>
                <c:pt idx="4480">
                  <c:v>7.1777999187386124E-3</c:v>
                </c:pt>
                <c:pt idx="4481">
                  <c:v>2.4758909172559128E-3</c:v>
                </c:pt>
                <c:pt idx="4482">
                  <c:v>8.2755567119072919E-4</c:v>
                </c:pt>
                <c:pt idx="4483">
                  <c:v>1.5197896826528458E-3</c:v>
                </c:pt>
                <c:pt idx="4484">
                  <c:v>1.8387905950616051E-3</c:v>
                </c:pt>
                <c:pt idx="4485">
                  <c:v>6.0546074147467882E-3</c:v>
                </c:pt>
                <c:pt idx="4486">
                  <c:v>6.5514881885835033E-3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2.0783758838959856E-2</c:v>
                </c:pt>
                <c:pt idx="4495">
                  <c:v>1.4019120594776495E-2</c:v>
                </c:pt>
                <c:pt idx="4496">
                  <c:v>9.5377021555656943E-3</c:v>
                </c:pt>
                <c:pt idx="4497">
                  <c:v>1.2109616075501824E-2</c:v>
                </c:pt>
                <c:pt idx="4498">
                  <c:v>1.0111525540317081E-2</c:v>
                </c:pt>
                <c:pt idx="4499">
                  <c:v>9.8616966169594172E-3</c:v>
                </c:pt>
                <c:pt idx="4500">
                  <c:v>7.6823493099908756E-3</c:v>
                </c:pt>
                <c:pt idx="4501">
                  <c:v>6.7953501368613143E-3</c:v>
                </c:pt>
                <c:pt idx="4502">
                  <c:v>6.7728889498745249E-3</c:v>
                </c:pt>
                <c:pt idx="4503">
                  <c:v>6.5541961536268603E-3</c:v>
                </c:pt>
                <c:pt idx="4504">
                  <c:v>5.8623613209967881E-3</c:v>
                </c:pt>
                <c:pt idx="4505">
                  <c:v>1.645978522753212E-3</c:v>
                </c:pt>
                <c:pt idx="4506">
                  <c:v>1.3036489222175104E-4</c:v>
                </c:pt>
                <c:pt idx="4507">
                  <c:v>1.0746803361656196E-3</c:v>
                </c:pt>
                <c:pt idx="4508">
                  <c:v>2.0745065864507294E-3</c:v>
                </c:pt>
                <c:pt idx="4509">
                  <c:v>6.9489167997262768E-3</c:v>
                </c:pt>
                <c:pt idx="4510">
                  <c:v>6.8323354456546713E-3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2.0020111912636859E-2</c:v>
                </c:pt>
                <c:pt idx="4519">
                  <c:v>1.2277537209169707E-2</c:v>
                </c:pt>
                <c:pt idx="4520">
                  <c:v>7.1407776146213877E-3</c:v>
                </c:pt>
                <c:pt idx="4521">
                  <c:v>9.3130520429402196E-3</c:v>
                </c:pt>
                <c:pt idx="4522">
                  <c:v>7.6909639099566433E-3</c:v>
                </c:pt>
                <c:pt idx="4523">
                  <c:v>6.5374858861770068E-3</c:v>
                </c:pt>
                <c:pt idx="4524">
                  <c:v>3.3656712976163497E-3</c:v>
                </c:pt>
                <c:pt idx="4525">
                  <c:v>1.4094542476904674E-3</c:v>
                </c:pt>
                <c:pt idx="4526">
                  <c:v>2.4553854035983137E-3</c:v>
                </c:pt>
                <c:pt idx="4527">
                  <c:v>1.6030100222399631E-3</c:v>
                </c:pt>
                <c:pt idx="4528">
                  <c:v>6.6802426971658351E-4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1.4033297751767802E-3</c:v>
                </c:pt>
                <c:pt idx="4534">
                  <c:v>9.2771156478102133E-4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1.3128070184192554E-2</c:v>
                </c:pt>
                <c:pt idx="4543">
                  <c:v>5.7310515867358388E-3</c:v>
                </c:pt>
                <c:pt idx="4544">
                  <c:v>2.9705269516993433E-3</c:v>
                </c:pt>
                <c:pt idx="4545">
                  <c:v>4.9769158445483941E-3</c:v>
                </c:pt>
                <c:pt idx="4546">
                  <c:v>2.8093485009409195E-3</c:v>
                </c:pt>
                <c:pt idx="4547">
                  <c:v>2.0441623303489994E-3</c:v>
                </c:pt>
                <c:pt idx="4548">
                  <c:v>0</c:v>
                </c:pt>
                <c:pt idx="4549">
                  <c:v>5.0975773052577443E-4</c:v>
                </c:pt>
                <c:pt idx="4550">
                  <c:v>2.3281551700786935E-3</c:v>
                </c:pt>
                <c:pt idx="4551">
                  <c:v>4.1783011198391895E-3</c:v>
                </c:pt>
                <c:pt idx="4552">
                  <c:v>5.0368185090670804E-3</c:v>
                </c:pt>
                <c:pt idx="4553">
                  <c:v>3.0314494112112416E-4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2.6574391786895616E-3</c:v>
                </c:pt>
                <c:pt idx="4558">
                  <c:v>1.8932681341240871E-3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1.2790969006614963E-2</c:v>
                </c:pt>
                <c:pt idx="4567">
                  <c:v>6.7495358833257659E-3</c:v>
                </c:pt>
                <c:pt idx="4568">
                  <c:v>4.06885681597854E-3</c:v>
                </c:pt>
                <c:pt idx="4569">
                  <c:v>7.3943820569115325E-3</c:v>
                </c:pt>
                <c:pt idx="4570">
                  <c:v>5.7693767107664228E-3</c:v>
                </c:pt>
                <c:pt idx="4571">
                  <c:v>3.8689165858804735E-3</c:v>
                </c:pt>
                <c:pt idx="4572">
                  <c:v>1.4860379718864079E-3</c:v>
                </c:pt>
                <c:pt idx="4573">
                  <c:v>4.3676012916286884E-4</c:v>
                </c:pt>
                <c:pt idx="4574">
                  <c:v>1.1334111435047885E-3</c:v>
                </c:pt>
                <c:pt idx="4575">
                  <c:v>5.1053864193659096E-4</c:v>
                </c:pt>
                <c:pt idx="4576">
                  <c:v>9.1406745409443725E-4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2.1382549826072105E-3</c:v>
                </c:pt>
                <c:pt idx="4582">
                  <c:v>1.7671828666743061E-3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1.1168954828638247E-2</c:v>
                </c:pt>
                <c:pt idx="4591">
                  <c:v>4.2360564695483934E-3</c:v>
                </c:pt>
                <c:pt idx="4592">
                  <c:v>1.3204156805999277E-4</c:v>
                </c:pt>
                <c:pt idx="4593">
                  <c:v>2.2169305820882767E-3</c:v>
                </c:pt>
                <c:pt idx="4594">
                  <c:v>1.3235902215442315E-4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6.42021384580292E-3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7.3243476633781746E-3</c:v>
                </c:pt>
                <c:pt idx="4639">
                  <c:v>1.2345916257983569E-3</c:v>
                </c:pt>
                <c:pt idx="4640">
                  <c:v>0</c:v>
                </c:pt>
                <c:pt idx="4641">
                  <c:v>1.876862775148246E-4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4.9727793717210221E-3</c:v>
                </c:pt>
                <c:pt idx="4663">
                  <c:v>0</c:v>
                </c:pt>
                <c:pt idx="4664">
                  <c:v>0</c:v>
                </c:pt>
                <c:pt idx="4665">
                  <c:v>5.4033204016024061E-4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1.377243926779197E-2</c:v>
                </c:pt>
                <c:pt idx="4687">
                  <c:v>6.7745852460652546E-3</c:v>
                </c:pt>
                <c:pt idx="4688">
                  <c:v>4.0061634637317527E-3</c:v>
                </c:pt>
                <c:pt idx="4689">
                  <c:v>7.303551943145547E-3</c:v>
                </c:pt>
                <c:pt idx="4690">
                  <c:v>6.3890457131044525E-3</c:v>
                </c:pt>
                <c:pt idx="4691">
                  <c:v>5.6583283673586129E-3</c:v>
                </c:pt>
                <c:pt idx="4692">
                  <c:v>3.535651089187956E-3</c:v>
                </c:pt>
                <c:pt idx="4693">
                  <c:v>1.0105208927349491E-3</c:v>
                </c:pt>
                <c:pt idx="4694">
                  <c:v>1.6403905358975837E-3</c:v>
                </c:pt>
                <c:pt idx="4695">
                  <c:v>3.6103556255702549E-3</c:v>
                </c:pt>
                <c:pt idx="4696">
                  <c:v>4.2801073149521017E-3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4.1319946467267147E-3</c:v>
                </c:pt>
                <c:pt idx="4702">
                  <c:v>3.3277609275205104E-3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1.732981587876372E-2</c:v>
                </c:pt>
                <c:pt idx="4711">
                  <c:v>1.0364982322080291E-2</c:v>
                </c:pt>
                <c:pt idx="4712">
                  <c:v>6.2345391979356938E-3</c:v>
                </c:pt>
                <c:pt idx="4713">
                  <c:v>7.9126694371578817E-3</c:v>
                </c:pt>
                <c:pt idx="4714">
                  <c:v>6.7880677249657663E-3</c:v>
                </c:pt>
                <c:pt idx="4715">
                  <c:v>5.727520849965766E-3</c:v>
                </c:pt>
                <c:pt idx="4716">
                  <c:v>4.3341468621692697E-3</c:v>
                </c:pt>
                <c:pt idx="4717">
                  <c:v>3.891459568886862E-3</c:v>
                </c:pt>
                <c:pt idx="4718">
                  <c:v>2.6477780173642775E-3</c:v>
                </c:pt>
                <c:pt idx="4719">
                  <c:v>1.5115379255531457E-3</c:v>
                </c:pt>
                <c:pt idx="4720">
                  <c:v>1.0463235094947516E-3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2.3892110515510941E-3</c:v>
                </c:pt>
                <c:pt idx="4726">
                  <c:v>2.2655398180885396E-3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1.522393903968978E-2</c:v>
                </c:pt>
                <c:pt idx="4735">
                  <c:v>8.042008332858102E-3</c:v>
                </c:pt>
                <c:pt idx="4736">
                  <c:v>3.3163904610515331E-3</c:v>
                </c:pt>
                <c:pt idx="4737">
                  <c:v>5.1532326000798536E-3</c:v>
                </c:pt>
                <c:pt idx="4738">
                  <c:v>3.254723818145532E-3</c:v>
                </c:pt>
                <c:pt idx="4739">
                  <c:v>2.1479474901630945E-3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1.1083136725878176E-2</c:v>
                </c:pt>
                <c:pt idx="4759">
                  <c:v>3.9314767834740137E-3</c:v>
                </c:pt>
                <c:pt idx="4760">
                  <c:v>0</c:v>
                </c:pt>
                <c:pt idx="4761">
                  <c:v>2.6150005702554706E-4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4.0734789148038318E-3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7.0253074746236491E-3</c:v>
                </c:pt>
                <c:pt idx="4855">
                  <c:v>6.8507028398722563E-4</c:v>
                </c:pt>
                <c:pt idx="4856">
                  <c:v>0</c:v>
                </c:pt>
                <c:pt idx="4857">
                  <c:v>3.5786075786952521E-4</c:v>
                </c:pt>
                <c:pt idx="4858">
                  <c:v>2.5262593735744075E-5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1.0136699753364524E-2</c:v>
                </c:pt>
                <c:pt idx="4879">
                  <c:v>4.7714916101163499E-3</c:v>
                </c:pt>
                <c:pt idx="4880">
                  <c:v>2.2473049013458394E-3</c:v>
                </c:pt>
                <c:pt idx="4881">
                  <c:v>6.2408746293339413E-3</c:v>
                </c:pt>
                <c:pt idx="4882">
                  <c:v>5.8817883211678829E-3</c:v>
                </c:pt>
                <c:pt idx="4883">
                  <c:v>5.4425000356409488E-3</c:v>
                </c:pt>
                <c:pt idx="4884">
                  <c:v>3.2182321902086857E-3</c:v>
                </c:pt>
                <c:pt idx="4885">
                  <c:v>2.0423874814667008E-3</c:v>
                </c:pt>
                <c:pt idx="4886">
                  <c:v>3.6296639413207149E-3</c:v>
                </c:pt>
                <c:pt idx="4887">
                  <c:v>3.7168098483120432E-3</c:v>
                </c:pt>
                <c:pt idx="4888">
                  <c:v>3.462208599452554E-3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2.3147748916514592E-3</c:v>
                </c:pt>
                <c:pt idx="4894">
                  <c:v>1.7856114742529922E-3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1.4005862653968977E-2</c:v>
                </c:pt>
                <c:pt idx="4903">
                  <c:v>7.6610714387545971E-3</c:v>
                </c:pt>
                <c:pt idx="4904">
                  <c:v>5.1760559349338688E-3</c:v>
                </c:pt>
                <c:pt idx="4905">
                  <c:v>9.1535186188412398E-3</c:v>
                </c:pt>
                <c:pt idx="4906">
                  <c:v>9.2421603772240152E-3</c:v>
                </c:pt>
                <c:pt idx="4907">
                  <c:v>9.1580352204037232E-3</c:v>
                </c:pt>
                <c:pt idx="4908">
                  <c:v>7.7477736513458396E-3</c:v>
                </c:pt>
                <c:pt idx="4909">
                  <c:v>6.4329501097741609E-3</c:v>
                </c:pt>
                <c:pt idx="4910">
                  <c:v>7.3077556170164232E-3</c:v>
                </c:pt>
                <c:pt idx="4911">
                  <c:v>6.3765526630930654E-3</c:v>
                </c:pt>
                <c:pt idx="4912">
                  <c:v>4.2136177541913789E-3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1.9833428554117223E-3</c:v>
                </c:pt>
                <c:pt idx="4918">
                  <c:v>1.1994115676322986E-3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1.1683133696395986E-2</c:v>
                </c:pt>
                <c:pt idx="4927">
                  <c:v>5.4645827868385396E-3</c:v>
                </c:pt>
                <c:pt idx="4928">
                  <c:v>2.4894006258554015E-3</c:v>
                </c:pt>
                <c:pt idx="4929">
                  <c:v>6.2174861356637948E-3</c:v>
                </c:pt>
                <c:pt idx="4930">
                  <c:v>5.3134939909329189E-3</c:v>
                </c:pt>
                <c:pt idx="4931">
                  <c:v>4.2500125277999557E-3</c:v>
                </c:pt>
                <c:pt idx="4932">
                  <c:v>1.0780807695597657E-3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3.0181146284785397E-3</c:v>
                </c:pt>
                <c:pt idx="4942">
                  <c:v>2.2934065992814591E-3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1.2397631729014598E-2</c:v>
                </c:pt>
                <c:pt idx="4951">
                  <c:v>6.224996186416496E-3</c:v>
                </c:pt>
                <c:pt idx="4952">
                  <c:v>3.9994406863024818E-3</c:v>
                </c:pt>
                <c:pt idx="4953">
                  <c:v>6.6884111256843059E-3</c:v>
                </c:pt>
                <c:pt idx="4954">
                  <c:v>5.909108013515036E-3</c:v>
                </c:pt>
                <c:pt idx="4955">
                  <c:v>5.6480263458029197E-3</c:v>
                </c:pt>
                <c:pt idx="4956">
                  <c:v>3.0144433771954813E-3</c:v>
                </c:pt>
                <c:pt idx="4957">
                  <c:v>2.5296003934762779E-3</c:v>
                </c:pt>
                <c:pt idx="4958">
                  <c:v>3.1023669700901021E-3</c:v>
                </c:pt>
                <c:pt idx="4959">
                  <c:v>3.7436082915145983E-3</c:v>
                </c:pt>
                <c:pt idx="4960">
                  <c:v>3.1243050546019631E-3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3.2477386875570066E-3</c:v>
                </c:pt>
                <c:pt idx="4966">
                  <c:v>3.0659138700387585E-3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1.4745332530223577E-2</c:v>
                </c:pt>
                <c:pt idx="4975">
                  <c:v>8.5160207216583191E-3</c:v>
                </c:pt>
                <c:pt idx="4976">
                  <c:v>5.1101504405223356E-3</c:v>
                </c:pt>
                <c:pt idx="4977">
                  <c:v>7.9407277885492691E-3</c:v>
                </c:pt>
                <c:pt idx="4978">
                  <c:v>7.2535859802691964E-3</c:v>
                </c:pt>
                <c:pt idx="4979">
                  <c:v>6.7271501839073723E-3</c:v>
                </c:pt>
                <c:pt idx="4980">
                  <c:v>5.0657881999886124E-3</c:v>
                </c:pt>
                <c:pt idx="4981">
                  <c:v>3.3171410241788326E-3</c:v>
                </c:pt>
                <c:pt idx="4982">
                  <c:v>3.858676757812503E-3</c:v>
                </c:pt>
                <c:pt idx="4983">
                  <c:v>3.5707585110629561E-3</c:v>
                </c:pt>
                <c:pt idx="4984">
                  <c:v>2.527150005702554E-3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1.5553197885777804E-3</c:v>
                </c:pt>
                <c:pt idx="4990">
                  <c:v>1.1448532661382327E-3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1.0699555272011897E-2</c:v>
                </c:pt>
                <c:pt idx="4999">
                  <c:v>4.4629584497605105E-3</c:v>
                </c:pt>
                <c:pt idx="5000">
                  <c:v>1.4895743755702921E-3</c:v>
                </c:pt>
                <c:pt idx="5001">
                  <c:v>2.7046562785127733E-3</c:v>
                </c:pt>
                <c:pt idx="5002">
                  <c:v>2.2817922416742699E-3</c:v>
                </c:pt>
                <c:pt idx="5003">
                  <c:v>1.7503725015682039E-3</c:v>
                </c:pt>
                <c:pt idx="5004">
                  <c:v>7.5467864321966346E-4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5.3721315080405832E-3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4.7872396249144591E-3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8.3903057282162762E-3</c:v>
                </c:pt>
                <c:pt idx="5071">
                  <c:v>2.6657319407219701E-3</c:v>
                </c:pt>
                <c:pt idx="5072">
                  <c:v>0</c:v>
                </c:pt>
                <c:pt idx="5073">
                  <c:v>1.4879173200844007E-3</c:v>
                </c:pt>
                <c:pt idx="5074">
                  <c:v>0</c:v>
                </c:pt>
                <c:pt idx="5075">
                  <c:v>1.8830063868613102E-4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1.0752942767734962E-2</c:v>
                </c:pt>
                <c:pt idx="5095">
                  <c:v>4.9865830648380283E-3</c:v>
                </c:pt>
                <c:pt idx="5096">
                  <c:v>2.278415010549708E-3</c:v>
                </c:pt>
                <c:pt idx="5097">
                  <c:v>5.6710815964302191E-3</c:v>
                </c:pt>
                <c:pt idx="5098">
                  <c:v>4.5944365875912408E-3</c:v>
                </c:pt>
                <c:pt idx="5099">
                  <c:v>3.1509890011975393E-3</c:v>
                </c:pt>
                <c:pt idx="5100">
                  <c:v>1.9115710716525985E-3</c:v>
                </c:pt>
                <c:pt idx="5101">
                  <c:v>5.0145917683622643E-4</c:v>
                </c:pt>
                <c:pt idx="5102">
                  <c:v>1.1474100243784231E-3</c:v>
                </c:pt>
                <c:pt idx="5103">
                  <c:v>1.2904472050353571E-3</c:v>
                </c:pt>
                <c:pt idx="5104">
                  <c:v>5.8068830726790491E-4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2.7928663891423349E-3</c:v>
                </c:pt>
                <c:pt idx="5110">
                  <c:v>3.0202880859375178E-3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1.7227260777828466E-2</c:v>
                </c:pt>
                <c:pt idx="5119">
                  <c:v>1.0031870259751387E-2</c:v>
                </c:pt>
                <c:pt idx="5120">
                  <c:v>6.1006209369297813E-3</c:v>
                </c:pt>
                <c:pt idx="5121">
                  <c:v>8.3678633953010936E-3</c:v>
                </c:pt>
                <c:pt idx="5122">
                  <c:v>7.0034451984489045E-3</c:v>
                </c:pt>
                <c:pt idx="5123">
                  <c:v>5.4666271883554015E-3</c:v>
                </c:pt>
                <c:pt idx="5124">
                  <c:v>2.972092997975591E-3</c:v>
                </c:pt>
                <c:pt idx="5125">
                  <c:v>1.2739071944856285E-3</c:v>
                </c:pt>
                <c:pt idx="5126">
                  <c:v>1.7981089437442989E-3</c:v>
                </c:pt>
                <c:pt idx="5127">
                  <c:v>2.6143126639484519E-3</c:v>
                </c:pt>
                <c:pt idx="5128">
                  <c:v>1.3081478458599482E-3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2.082090610030795E-3</c:v>
                </c:pt>
                <c:pt idx="5134">
                  <c:v>1.4070509416343499E-3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1.2687271612682481E-2</c:v>
                </c:pt>
                <c:pt idx="5143">
                  <c:v>6.7345844976049625E-3</c:v>
                </c:pt>
                <c:pt idx="5144">
                  <c:v>4.6725818316605845E-3</c:v>
                </c:pt>
                <c:pt idx="5145">
                  <c:v>8.1997850493270817E-3</c:v>
                </c:pt>
                <c:pt idx="5146">
                  <c:v>8.0434227802805847E-3</c:v>
                </c:pt>
                <c:pt idx="5147">
                  <c:v>7.539664440294234E-3</c:v>
                </c:pt>
                <c:pt idx="5148">
                  <c:v>5.8616928746578825E-3</c:v>
                </c:pt>
                <c:pt idx="5149">
                  <c:v>5.0449322465214606E-3</c:v>
                </c:pt>
                <c:pt idx="5150">
                  <c:v>7.0602442475478826E-3</c:v>
                </c:pt>
                <c:pt idx="5151">
                  <c:v>7.3321520372376641E-3</c:v>
                </c:pt>
                <c:pt idx="5152">
                  <c:v>7.5273344477075916E-3</c:v>
                </c:pt>
                <c:pt idx="5153">
                  <c:v>3.7116256201528471E-3</c:v>
                </c:pt>
                <c:pt idx="5154">
                  <c:v>2.2401185774977364E-3</c:v>
                </c:pt>
                <c:pt idx="5155">
                  <c:v>2.352336835652408E-3</c:v>
                </c:pt>
                <c:pt idx="5156">
                  <c:v>2.3379797630588314E-3</c:v>
                </c:pt>
                <c:pt idx="5157">
                  <c:v>6.0533688911382473E-3</c:v>
                </c:pt>
                <c:pt idx="5158">
                  <c:v>5.1436486014484672E-3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1.4665945839986349E-2</c:v>
                </c:pt>
                <c:pt idx="5167">
                  <c:v>8.4552475265168604E-3</c:v>
                </c:pt>
                <c:pt idx="5168">
                  <c:v>4.3207279667540881E-3</c:v>
                </c:pt>
                <c:pt idx="5169">
                  <c:v>6.6236203025205106E-3</c:v>
                </c:pt>
                <c:pt idx="5170">
                  <c:v>5.9650331460994891E-3</c:v>
                </c:pt>
                <c:pt idx="5171">
                  <c:v>4.9516847128763504E-3</c:v>
                </c:pt>
                <c:pt idx="5172">
                  <c:v>2.7378458599452552E-3</c:v>
                </c:pt>
                <c:pt idx="5173">
                  <c:v>8.1563652985287632E-4</c:v>
                </c:pt>
                <c:pt idx="5174">
                  <c:v>1.7589087805086711E-3</c:v>
                </c:pt>
                <c:pt idx="5175">
                  <c:v>1.4677431961393718E-3</c:v>
                </c:pt>
                <c:pt idx="5176">
                  <c:v>1.828061345232664E-3</c:v>
                </c:pt>
                <c:pt idx="5177">
                  <c:v>0</c:v>
                </c:pt>
                <c:pt idx="5178">
                  <c:v>3.6676964530109405E-4</c:v>
                </c:pt>
                <c:pt idx="5179">
                  <c:v>4.1306993470576565E-4</c:v>
                </c:pt>
                <c:pt idx="5180">
                  <c:v>1.0378997490875905E-3</c:v>
                </c:pt>
                <c:pt idx="5181">
                  <c:v>5.027366132527372E-3</c:v>
                </c:pt>
                <c:pt idx="5182">
                  <c:v>4.5123330220689052E-3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1.6978693544708028E-2</c:v>
                </c:pt>
                <c:pt idx="5191">
                  <c:v>1.0455515724794744E-2</c:v>
                </c:pt>
                <c:pt idx="5192">
                  <c:v>7.0796319713732122E-3</c:v>
                </c:pt>
                <c:pt idx="5193">
                  <c:v>9.4775609460538666E-3</c:v>
                </c:pt>
                <c:pt idx="5194">
                  <c:v>7.420952397924307E-3</c:v>
                </c:pt>
                <c:pt idx="5195">
                  <c:v>5.6803134979470796E-3</c:v>
                </c:pt>
                <c:pt idx="5196">
                  <c:v>3.5868537936245247E-3</c:v>
                </c:pt>
                <c:pt idx="5197">
                  <c:v>2.285894142763431E-3</c:v>
                </c:pt>
                <c:pt idx="5198">
                  <c:v>2.0903559641594449E-3</c:v>
                </c:pt>
                <c:pt idx="5199">
                  <c:v>3.8751925146840796E-3</c:v>
                </c:pt>
                <c:pt idx="5200">
                  <c:v>6.3673555115191967E-3</c:v>
                </c:pt>
                <c:pt idx="5201">
                  <c:v>1.7379509295164235E-3</c:v>
                </c:pt>
                <c:pt idx="5202">
                  <c:v>0</c:v>
                </c:pt>
                <c:pt idx="5203">
                  <c:v>3.284894645301452E-4</c:v>
                </c:pt>
                <c:pt idx="5204">
                  <c:v>1.9319266794024081E-3</c:v>
                </c:pt>
                <c:pt idx="5205">
                  <c:v>5.7066499985743788E-3</c:v>
                </c:pt>
                <c:pt idx="5206">
                  <c:v>5.3317892478330648E-3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1.9198325658645109E-2</c:v>
                </c:pt>
                <c:pt idx="5215">
                  <c:v>1.2391866303604013E-2</c:v>
                </c:pt>
                <c:pt idx="5216">
                  <c:v>8.7474528113594911E-3</c:v>
                </c:pt>
                <c:pt idx="5217">
                  <c:v>1.0210514762488614E-2</c:v>
                </c:pt>
                <c:pt idx="5218">
                  <c:v>8.2942059905337946E-3</c:v>
                </c:pt>
                <c:pt idx="5219">
                  <c:v>6.5674483562386124E-3</c:v>
                </c:pt>
                <c:pt idx="5220">
                  <c:v>4.7056772140168608E-3</c:v>
                </c:pt>
                <c:pt idx="5221">
                  <c:v>4.414696588446643E-3</c:v>
                </c:pt>
                <c:pt idx="5222">
                  <c:v>5.6264722927121162E-3</c:v>
                </c:pt>
                <c:pt idx="5223">
                  <c:v>4.9252863395301463E-3</c:v>
                </c:pt>
                <c:pt idx="5224">
                  <c:v>4.6322721472970068E-3</c:v>
                </c:pt>
                <c:pt idx="5225">
                  <c:v>3.3103430799498543E-3</c:v>
                </c:pt>
                <c:pt idx="5226">
                  <c:v>1.0527887631159116E-3</c:v>
                </c:pt>
                <c:pt idx="5227">
                  <c:v>1.246000228102189E-3</c:v>
                </c:pt>
                <c:pt idx="5228">
                  <c:v>1.6415312072308751E-3</c:v>
                </c:pt>
                <c:pt idx="5229">
                  <c:v>5.2819655993385393E-3</c:v>
                </c:pt>
                <c:pt idx="5230">
                  <c:v>4.3076656592153277E-3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1.4898804316833941E-2</c:v>
                </c:pt>
                <c:pt idx="5239">
                  <c:v>8.5912579122947429E-3</c:v>
                </c:pt>
                <c:pt idx="5240">
                  <c:v>5.9895333884580288E-3</c:v>
                </c:pt>
                <c:pt idx="5241">
                  <c:v>8.6109428105040891E-3</c:v>
                </c:pt>
                <c:pt idx="5242">
                  <c:v>6.5292581689097079E-3</c:v>
                </c:pt>
                <c:pt idx="5243">
                  <c:v>6.9223548699817519E-3</c:v>
                </c:pt>
                <c:pt idx="5244">
                  <c:v>4.619817233120437E-3</c:v>
                </c:pt>
                <c:pt idx="5245">
                  <c:v>2.7653395514940881E-3</c:v>
                </c:pt>
                <c:pt idx="5246">
                  <c:v>3.8839809534671524E-3</c:v>
                </c:pt>
                <c:pt idx="5247">
                  <c:v>3.0718598169479925E-3</c:v>
                </c:pt>
                <c:pt idx="5248">
                  <c:v>2.0174534350764156E-3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2.840068395015985E-3</c:v>
                </c:pt>
                <c:pt idx="5254">
                  <c:v>2.9604994725137223E-3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1.4765606894388685E-2</c:v>
                </c:pt>
                <c:pt idx="5263">
                  <c:v>8.6364052164119715E-3</c:v>
                </c:pt>
                <c:pt idx="5264">
                  <c:v>5.6204970132869344E-3</c:v>
                </c:pt>
                <c:pt idx="5265">
                  <c:v>8.3896676479813144E-3</c:v>
                </c:pt>
                <c:pt idx="5266">
                  <c:v>6.4137457943659118E-3</c:v>
                </c:pt>
                <c:pt idx="5267">
                  <c:v>4.8065342010721167E-3</c:v>
                </c:pt>
                <c:pt idx="5268">
                  <c:v>2.1595123602874081E-3</c:v>
                </c:pt>
                <c:pt idx="5269">
                  <c:v>8.0477428575504006E-5</c:v>
                </c:pt>
                <c:pt idx="5270">
                  <c:v>1.5878339202212623E-3</c:v>
                </c:pt>
                <c:pt idx="5271">
                  <c:v>7.1838295149977312E-4</c:v>
                </c:pt>
                <c:pt idx="5272">
                  <c:v>5.8552278170620399E-4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1.3213818359375028E-3</c:v>
                </c:pt>
                <c:pt idx="5278">
                  <c:v>9.5230427762887557E-4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1.494430713959854E-2</c:v>
                </c:pt>
                <c:pt idx="5287">
                  <c:v>8.2524192375684653E-3</c:v>
                </c:pt>
                <c:pt idx="5288">
                  <c:v>3.6791370965442338E-3</c:v>
                </c:pt>
                <c:pt idx="5289">
                  <c:v>5.9877248588617515E-3</c:v>
                </c:pt>
                <c:pt idx="5290">
                  <c:v>4.5851801829094162E-3</c:v>
                </c:pt>
                <c:pt idx="5291">
                  <c:v>4.2065817817632323E-3</c:v>
                </c:pt>
                <c:pt idx="5292">
                  <c:v>1.3531051836222622E-3</c:v>
                </c:pt>
                <c:pt idx="5293">
                  <c:v>0</c:v>
                </c:pt>
                <c:pt idx="5294">
                  <c:v>1.6452296882128177E-3</c:v>
                </c:pt>
                <c:pt idx="5295">
                  <c:v>4.9040781820255466E-3</c:v>
                </c:pt>
                <c:pt idx="5296">
                  <c:v>4.13371293339416E-3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3.5236345232664227E-3</c:v>
                </c:pt>
                <c:pt idx="5302">
                  <c:v>2.9355490134580289E-3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1.5228969762203504E-2</c:v>
                </c:pt>
                <c:pt idx="5311">
                  <c:v>8.8787032034101446E-3</c:v>
                </c:pt>
                <c:pt idx="5312">
                  <c:v>5.6706661296761322E-3</c:v>
                </c:pt>
                <c:pt idx="5313">
                  <c:v>7.6752212947650365E-3</c:v>
                </c:pt>
                <c:pt idx="5314">
                  <c:v>6.2998987440123352E-3</c:v>
                </c:pt>
                <c:pt idx="5315">
                  <c:v>5.2490408659329191E-3</c:v>
                </c:pt>
                <c:pt idx="5316">
                  <c:v>2.8572742857550207E-3</c:v>
                </c:pt>
                <c:pt idx="5317">
                  <c:v>1.2931083200273727E-3</c:v>
                </c:pt>
                <c:pt idx="5318">
                  <c:v>2.8537921632641457E-3</c:v>
                </c:pt>
                <c:pt idx="5319">
                  <c:v>3.031582405480153E-3</c:v>
                </c:pt>
                <c:pt idx="5320">
                  <c:v>2.5303153690978538E-3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7.7172409614510869E-4</c:v>
                </c:pt>
                <c:pt idx="5325">
                  <c:v>4.5353283245894152E-3</c:v>
                </c:pt>
                <c:pt idx="5326">
                  <c:v>4.3256393989507293E-3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1.9719530252052919E-2</c:v>
                </c:pt>
                <c:pt idx="5335">
                  <c:v>1.2890955676893285E-2</c:v>
                </c:pt>
                <c:pt idx="5336">
                  <c:v>8.55188013229927E-3</c:v>
                </c:pt>
                <c:pt idx="5337">
                  <c:v>1.1305579023152408E-2</c:v>
                </c:pt>
                <c:pt idx="5338">
                  <c:v>1.0661024606523722E-2</c:v>
                </c:pt>
                <c:pt idx="5339">
                  <c:v>9.9231336251140861E-3</c:v>
                </c:pt>
                <c:pt idx="5340">
                  <c:v>8.2513457672787581E-3</c:v>
                </c:pt>
                <c:pt idx="5341">
                  <c:v>5.4046520728786868E-3</c:v>
                </c:pt>
                <c:pt idx="5342">
                  <c:v>7.4323902971031386E-3</c:v>
                </c:pt>
                <c:pt idx="5343">
                  <c:v>6.5483670734489043E-3</c:v>
                </c:pt>
                <c:pt idx="5344">
                  <c:v>5.8202301337248906E-3</c:v>
                </c:pt>
                <c:pt idx="5345">
                  <c:v>1.9395210923243797E-3</c:v>
                </c:pt>
                <c:pt idx="5346">
                  <c:v>1.4444598255018239E-3</c:v>
                </c:pt>
                <c:pt idx="5347">
                  <c:v>1.755684769901897E-3</c:v>
                </c:pt>
                <c:pt idx="5348">
                  <c:v>3.2160199375570065E-3</c:v>
                </c:pt>
                <c:pt idx="5349">
                  <c:v>8.0598858419821881E-3</c:v>
                </c:pt>
                <c:pt idx="5350">
                  <c:v>6.1038064552919697E-3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2.0016717110515548E-2</c:v>
                </c:pt>
                <c:pt idx="5359">
                  <c:v>1.2032550111199853E-2</c:v>
                </c:pt>
                <c:pt idx="5360">
                  <c:v>9.2306017620894174E-3</c:v>
                </c:pt>
                <c:pt idx="5361">
                  <c:v>1.1457869311701679E-2</c:v>
                </c:pt>
                <c:pt idx="5362">
                  <c:v>1.0288183558109053E-2</c:v>
                </c:pt>
                <c:pt idx="5363">
                  <c:v>8.9714547573562786E-3</c:v>
                </c:pt>
                <c:pt idx="5364">
                  <c:v>6.4878734816948168E-3</c:v>
                </c:pt>
                <c:pt idx="5365">
                  <c:v>4.2758197778854758E-3</c:v>
                </c:pt>
                <c:pt idx="5366">
                  <c:v>4.0816243727189771E-3</c:v>
                </c:pt>
                <c:pt idx="5367">
                  <c:v>4.04302850208143E-3</c:v>
                </c:pt>
                <c:pt idx="5368">
                  <c:v>3.2163180029653282E-3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4.9326511533416776E-3</c:v>
                </c:pt>
                <c:pt idx="5374">
                  <c:v>4.2939884380702922E-3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1.5012313669023723E-2</c:v>
                </c:pt>
                <c:pt idx="5383">
                  <c:v>9.114436124258685E-3</c:v>
                </c:pt>
                <c:pt idx="5384">
                  <c:v>6.7686003792199276E-3</c:v>
                </c:pt>
                <c:pt idx="5385">
                  <c:v>9.9879217752053273E-3</c:v>
                </c:pt>
                <c:pt idx="5386">
                  <c:v>9.8746467623745272E-3</c:v>
                </c:pt>
                <c:pt idx="5387">
                  <c:v>9.2919454621920444E-3</c:v>
                </c:pt>
                <c:pt idx="5388">
                  <c:v>6.8913479413777361E-3</c:v>
                </c:pt>
                <c:pt idx="5389">
                  <c:v>5.5965804630474462E-3</c:v>
                </c:pt>
                <c:pt idx="5390">
                  <c:v>7.2873217595232839E-3</c:v>
                </c:pt>
                <c:pt idx="5391">
                  <c:v>7.2490551223197801E-3</c:v>
                </c:pt>
                <c:pt idx="5392">
                  <c:v>7.1389726491218244E-3</c:v>
                </c:pt>
                <c:pt idx="5393">
                  <c:v>2.949194941833942E-3</c:v>
                </c:pt>
                <c:pt idx="5394">
                  <c:v>1.2336372676208752E-3</c:v>
                </c:pt>
                <c:pt idx="5395">
                  <c:v>1.0944370152828459E-3</c:v>
                </c:pt>
                <c:pt idx="5396">
                  <c:v>1.0461301394274446E-3</c:v>
                </c:pt>
                <c:pt idx="5397">
                  <c:v>4.4595868142678092E-3</c:v>
                </c:pt>
                <c:pt idx="5398">
                  <c:v>3.4285446723882479E-3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1.2868933622262773E-2</c:v>
                </c:pt>
                <c:pt idx="5407">
                  <c:v>6.3703088646213865E-3</c:v>
                </c:pt>
                <c:pt idx="5408">
                  <c:v>3.816446595574818E-3</c:v>
                </c:pt>
                <c:pt idx="5409">
                  <c:v>6.7039113822992694E-3</c:v>
                </c:pt>
                <c:pt idx="5410">
                  <c:v>5.5206339458827728E-3</c:v>
                </c:pt>
                <c:pt idx="5411">
                  <c:v>3.7189888479413789E-3</c:v>
                </c:pt>
                <c:pt idx="5412">
                  <c:v>7.7742515396897764E-4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9.2728749786154026E-3</c:v>
                </c:pt>
                <c:pt idx="5431">
                  <c:v>2.680736787893503E-3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2.6217171817974451E-3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5.9817702511975176E-3</c:v>
                </c:pt>
                <c:pt idx="5503">
                  <c:v>0</c:v>
                </c:pt>
                <c:pt idx="5504">
                  <c:v>0</c:v>
                </c:pt>
                <c:pt idx="5505">
                  <c:v>4.68503685276007E-4</c:v>
                </c:pt>
                <c:pt idx="5506">
                  <c:v>4.3840444300296335E-4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5.0203118762830656E-4</c:v>
                </c:pt>
                <c:pt idx="5511">
                  <c:v>4.5829032062613852E-4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7.2672009366445984E-3</c:v>
                </c:pt>
                <c:pt idx="5527">
                  <c:v>1.3260303090784663E-3</c:v>
                </c:pt>
                <c:pt idx="5528">
                  <c:v>0</c:v>
                </c:pt>
                <c:pt idx="5529">
                  <c:v>2.555001193972401E-3</c:v>
                </c:pt>
                <c:pt idx="5530">
                  <c:v>1.9987454914176563E-3</c:v>
                </c:pt>
                <c:pt idx="5531">
                  <c:v>1.2198473497376855E-3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6.3530435603900638E-4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1.1402307823905109E-2</c:v>
                </c:pt>
                <c:pt idx="5551">
                  <c:v>4.8992324004904367E-3</c:v>
                </c:pt>
                <c:pt idx="5552">
                  <c:v>2.2344126725022629E-3</c:v>
                </c:pt>
                <c:pt idx="5553">
                  <c:v>4.6192266622947439E-3</c:v>
                </c:pt>
                <c:pt idx="5554">
                  <c:v>2.4808866938013209E-3</c:v>
                </c:pt>
                <c:pt idx="5555">
                  <c:v>5.9505362183508007E-4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2.3968204693202816E-4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1.0257727567575255E-2</c:v>
                </c:pt>
                <c:pt idx="5575">
                  <c:v>4.2646922046076638E-3</c:v>
                </c:pt>
                <c:pt idx="5576">
                  <c:v>1.4197849067632119E-3</c:v>
                </c:pt>
                <c:pt idx="5577">
                  <c:v>4.321427224709168E-3</c:v>
                </c:pt>
                <c:pt idx="5578">
                  <c:v>3.6915947550752769E-3</c:v>
                </c:pt>
                <c:pt idx="5579">
                  <c:v>3.014583446196394E-3</c:v>
                </c:pt>
                <c:pt idx="5580">
                  <c:v>7.9894116032732776E-4</c:v>
                </c:pt>
                <c:pt idx="5581">
                  <c:v>0</c:v>
                </c:pt>
                <c:pt idx="5582">
                  <c:v>1.0451396056683426E-3</c:v>
                </c:pt>
                <c:pt idx="5583">
                  <c:v>6.5107899463959814E-4</c:v>
                </c:pt>
                <c:pt idx="5584">
                  <c:v>9.5052905451642304E-4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9.9995733776232017E-4</c:v>
                </c:pt>
                <c:pt idx="5590">
                  <c:v>1.8715018390739332E-4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1.031220211279657E-2</c:v>
                </c:pt>
                <c:pt idx="5599">
                  <c:v>3.9050106922901445E-3</c:v>
                </c:pt>
                <c:pt idx="5600">
                  <c:v>4.4281342666514621E-4</c:v>
                </c:pt>
                <c:pt idx="5601">
                  <c:v>3.6893097235686568E-3</c:v>
                </c:pt>
                <c:pt idx="5602">
                  <c:v>1.7206056113138683E-3</c:v>
                </c:pt>
                <c:pt idx="5603">
                  <c:v>4.7721211008781725E-4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9.539816912351751E-3</c:v>
                </c:pt>
                <c:pt idx="5623">
                  <c:v>3.3915891950843787E-3</c:v>
                </c:pt>
                <c:pt idx="5624">
                  <c:v>0</c:v>
                </c:pt>
                <c:pt idx="5625">
                  <c:v>2.0741123260720798E-3</c:v>
                </c:pt>
                <c:pt idx="5626">
                  <c:v>3.7047498716925523E-4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9.4018400362112405E-3</c:v>
                </c:pt>
                <c:pt idx="5647">
                  <c:v>3.2673216169594155E-3</c:v>
                </c:pt>
                <c:pt idx="5648">
                  <c:v>0</c:v>
                </c:pt>
                <c:pt idx="5649">
                  <c:v>1.5365329358177444E-3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8.5383992928832111E-3</c:v>
                </c:pt>
                <c:pt idx="5671">
                  <c:v>2.8033599808964227E-3</c:v>
                </c:pt>
                <c:pt idx="5672">
                  <c:v>4.2595836778627018E-4</c:v>
                </c:pt>
                <c:pt idx="5673">
                  <c:v>2.6939457223711235E-3</c:v>
                </c:pt>
                <c:pt idx="5674">
                  <c:v>1.9637879398095325E-3</c:v>
                </c:pt>
                <c:pt idx="5675">
                  <c:v>1.5416612254790143E-3</c:v>
                </c:pt>
                <c:pt idx="5676">
                  <c:v>0</c:v>
                </c:pt>
                <c:pt idx="5677">
                  <c:v>0</c:v>
                </c:pt>
                <c:pt idx="5678">
                  <c:v>3.0298217773437196E-4</c:v>
                </c:pt>
                <c:pt idx="5679">
                  <c:v>2.8937271541400579E-3</c:v>
                </c:pt>
                <c:pt idx="5680">
                  <c:v>3.25231448876597E-3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2.4138901937442981E-3</c:v>
                </c:pt>
                <c:pt idx="5686">
                  <c:v>1.7958355311929921E-3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1.6044713090214449E-2</c:v>
                </c:pt>
                <c:pt idx="5695">
                  <c:v>9.9830751026459847E-3</c:v>
                </c:pt>
                <c:pt idx="5696">
                  <c:v>7.117188640510949E-3</c:v>
                </c:pt>
                <c:pt idx="5697">
                  <c:v>9.2894701970232842E-3</c:v>
                </c:pt>
                <c:pt idx="5698">
                  <c:v>7.8174127152714611E-3</c:v>
                </c:pt>
                <c:pt idx="5699">
                  <c:v>6.8226572835880291E-3</c:v>
                </c:pt>
                <c:pt idx="5700">
                  <c:v>5.547683479698905E-3</c:v>
                </c:pt>
                <c:pt idx="5701">
                  <c:v>3.3988818002965698E-3</c:v>
                </c:pt>
                <c:pt idx="5702">
                  <c:v>4.9658464729699266E-3</c:v>
                </c:pt>
                <c:pt idx="5703">
                  <c:v>5.1122677634580288E-3</c:v>
                </c:pt>
                <c:pt idx="5704">
                  <c:v>4.0037766594434301E-3</c:v>
                </c:pt>
                <c:pt idx="5705">
                  <c:v>1.2333131486656206E-3</c:v>
                </c:pt>
                <c:pt idx="5706">
                  <c:v>7.2635492700729842E-4</c:v>
                </c:pt>
                <c:pt idx="5707">
                  <c:v>1.5618887930543058E-3</c:v>
                </c:pt>
                <c:pt idx="5708">
                  <c:v>2.4595573391879553E-3</c:v>
                </c:pt>
                <c:pt idx="5709">
                  <c:v>6.4600483647924084E-3</c:v>
                </c:pt>
                <c:pt idx="5710">
                  <c:v>6.631354249828904E-3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1.9634738609146933E-2</c:v>
                </c:pt>
                <c:pt idx="5719">
                  <c:v>1.3617974381272846E-2</c:v>
                </c:pt>
                <c:pt idx="5720">
                  <c:v>9.4686210509808775E-3</c:v>
                </c:pt>
                <c:pt idx="5721">
                  <c:v>1.1615789982036934E-2</c:v>
                </c:pt>
                <c:pt idx="5722">
                  <c:v>1.0044701399977225E-2</c:v>
                </c:pt>
                <c:pt idx="5723">
                  <c:v>8.5774679231295607E-3</c:v>
                </c:pt>
                <c:pt idx="5724">
                  <c:v>6.0134137987568606E-3</c:v>
                </c:pt>
                <c:pt idx="5725">
                  <c:v>3.7985658431227013E-3</c:v>
                </c:pt>
                <c:pt idx="5726">
                  <c:v>4.5883845731637951E-3</c:v>
                </c:pt>
                <c:pt idx="5727">
                  <c:v>4.1222196125114078E-3</c:v>
                </c:pt>
                <c:pt idx="5728">
                  <c:v>3.8410070355269191E-3</c:v>
                </c:pt>
                <c:pt idx="5729">
                  <c:v>0</c:v>
                </c:pt>
                <c:pt idx="5730">
                  <c:v>0</c:v>
                </c:pt>
                <c:pt idx="5731">
                  <c:v>7.5160387916284592E-4</c:v>
                </c:pt>
                <c:pt idx="5732">
                  <c:v>1.4930910341583203E-3</c:v>
                </c:pt>
                <c:pt idx="5733">
                  <c:v>5.3050841126824812E-3</c:v>
                </c:pt>
                <c:pt idx="5734">
                  <c:v>4.8817463004675911E-3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1.9046505830862263E-2</c:v>
                </c:pt>
                <c:pt idx="5743">
                  <c:v>1.2665061445027371E-2</c:v>
                </c:pt>
                <c:pt idx="5744">
                  <c:v>8.8494483491104396E-3</c:v>
                </c:pt>
                <c:pt idx="5745">
                  <c:v>9.5067036738708775E-3</c:v>
                </c:pt>
                <c:pt idx="5746">
                  <c:v>7.734148287807956E-3</c:v>
                </c:pt>
                <c:pt idx="5747">
                  <c:v>6.4744869126368608E-3</c:v>
                </c:pt>
                <c:pt idx="5748">
                  <c:v>3.9731279225593422E-3</c:v>
                </c:pt>
                <c:pt idx="5749">
                  <c:v>2.1627073769673803E-3</c:v>
                </c:pt>
                <c:pt idx="5750">
                  <c:v>3.1524879711735841E-3</c:v>
                </c:pt>
                <c:pt idx="5751">
                  <c:v>2.5788837605497292E-3</c:v>
                </c:pt>
                <c:pt idx="5752">
                  <c:v>2.3060530480155106E-3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2.720012046646707E-4</c:v>
                </c:pt>
                <c:pt idx="5757">
                  <c:v>4.4018823063982481E-3</c:v>
                </c:pt>
                <c:pt idx="5758">
                  <c:v>4.3279382413321165E-3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1.5613637374543793E-2</c:v>
                </c:pt>
                <c:pt idx="5767">
                  <c:v>9.6137197408189042E-3</c:v>
                </c:pt>
                <c:pt idx="5768">
                  <c:v>5.9333810447080287E-3</c:v>
                </c:pt>
                <c:pt idx="5769">
                  <c:v>6.6549496036724812E-3</c:v>
                </c:pt>
                <c:pt idx="5770">
                  <c:v>4.6406540117472986E-3</c:v>
                </c:pt>
                <c:pt idx="5771">
                  <c:v>2.9934278591183861E-3</c:v>
                </c:pt>
                <c:pt idx="5772">
                  <c:v>1.848570975421967E-4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4.1833996849338596E-4</c:v>
                </c:pt>
                <c:pt idx="5782">
                  <c:v>6.3001593151232034E-4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1.4696424213047446E-2</c:v>
                </c:pt>
                <c:pt idx="5791">
                  <c:v>8.5063700387773711E-3</c:v>
                </c:pt>
                <c:pt idx="5792">
                  <c:v>4.8279595189894891E-3</c:v>
                </c:pt>
                <c:pt idx="5793">
                  <c:v>6.011497383952992E-3</c:v>
                </c:pt>
                <c:pt idx="5794">
                  <c:v>4.1209980183622257E-3</c:v>
                </c:pt>
                <c:pt idx="5795">
                  <c:v>2.7841819685218974E-3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1.4054031884409191E-3</c:v>
                </c:pt>
                <c:pt idx="5806">
                  <c:v>1.1294247369696634E-3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1.4548111456432481E-2</c:v>
                </c:pt>
                <c:pt idx="5815">
                  <c:v>8.1943253521327732E-3</c:v>
                </c:pt>
                <c:pt idx="5816">
                  <c:v>4.7559914960652551E-3</c:v>
                </c:pt>
                <c:pt idx="5817">
                  <c:v>6.6026981637773725E-3</c:v>
                </c:pt>
                <c:pt idx="5818">
                  <c:v>4.4542606637773723E-3</c:v>
                </c:pt>
                <c:pt idx="5819">
                  <c:v>2.7831234317974448E-3</c:v>
                </c:pt>
                <c:pt idx="5820">
                  <c:v>3.044059363597679E-6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2.1691816121122522E-4</c:v>
                </c:pt>
                <c:pt idx="5830">
                  <c:v>2.7922381101736396E-5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1.3702442190351313E-2</c:v>
                </c:pt>
                <c:pt idx="5839">
                  <c:v>7.6425345717381745E-3</c:v>
                </c:pt>
                <c:pt idx="5840">
                  <c:v>4.3825302948221172E-3</c:v>
                </c:pt>
                <c:pt idx="5841">
                  <c:v>5.8762826827668604E-3</c:v>
                </c:pt>
                <c:pt idx="5842">
                  <c:v>3.8272358113309772E-3</c:v>
                </c:pt>
                <c:pt idx="5843">
                  <c:v>1.9032014142335762E-3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1.38170457202327E-2</c:v>
                </c:pt>
                <c:pt idx="5863">
                  <c:v>7.1622752124201458E-3</c:v>
                </c:pt>
                <c:pt idx="5864">
                  <c:v>3.7600305086678836E-3</c:v>
                </c:pt>
                <c:pt idx="5865">
                  <c:v>5.3059960224681015E-3</c:v>
                </c:pt>
                <c:pt idx="5866">
                  <c:v>3.7801661225479047E-3</c:v>
                </c:pt>
                <c:pt idx="5867">
                  <c:v>2.2800088567803355E-3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3.2253276295905818E-4</c:v>
                </c:pt>
                <c:pt idx="5872">
                  <c:v>6.2827233975821129E-4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4.1937122205757461E-6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1.0958319385834891E-2</c:v>
                </c:pt>
                <c:pt idx="5887">
                  <c:v>4.8047125555999264E-3</c:v>
                </c:pt>
                <c:pt idx="5888">
                  <c:v>2.3205604542084674E-3</c:v>
                </c:pt>
                <c:pt idx="5889">
                  <c:v>5.5055186117130657E-3</c:v>
                </c:pt>
                <c:pt idx="5890">
                  <c:v>5.3899438654767149E-3</c:v>
                </c:pt>
                <c:pt idx="5891">
                  <c:v>5.1567744211907301E-3</c:v>
                </c:pt>
                <c:pt idx="5892">
                  <c:v>2.9125347143020069E-3</c:v>
                </c:pt>
                <c:pt idx="5893">
                  <c:v>1.5023502010150587E-3</c:v>
                </c:pt>
                <c:pt idx="5894">
                  <c:v>2.4548374237283285E-3</c:v>
                </c:pt>
                <c:pt idx="5895">
                  <c:v>2.6398970867073431E-3</c:v>
                </c:pt>
                <c:pt idx="5896">
                  <c:v>2.2907595090100362E-3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3.3773007313526271E-3</c:v>
                </c:pt>
                <c:pt idx="5902">
                  <c:v>2.7750122961336492E-3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1.6165101149064817E-2</c:v>
                </c:pt>
                <c:pt idx="5911">
                  <c:v>1.0519247120209853E-2</c:v>
                </c:pt>
                <c:pt idx="5912">
                  <c:v>8.0080622362568594E-3</c:v>
                </c:pt>
                <c:pt idx="5913">
                  <c:v>1.1480584191092628E-2</c:v>
                </c:pt>
                <c:pt idx="5914">
                  <c:v>1.1265948940750439E-2</c:v>
                </c:pt>
                <c:pt idx="5915">
                  <c:v>1.0859142941662847E-2</c:v>
                </c:pt>
                <c:pt idx="5916">
                  <c:v>9.3488229214188315E-3</c:v>
                </c:pt>
                <c:pt idx="5917">
                  <c:v>8.1503564453124823E-3</c:v>
                </c:pt>
                <c:pt idx="5918">
                  <c:v>1.0013323805314818E-2</c:v>
                </c:pt>
                <c:pt idx="5919">
                  <c:v>1.0062422979870001E-2</c:v>
                </c:pt>
                <c:pt idx="5920">
                  <c:v>1.0176242408474015E-2</c:v>
                </c:pt>
                <c:pt idx="5921">
                  <c:v>6.0704259095575187E-3</c:v>
                </c:pt>
                <c:pt idx="5922">
                  <c:v>4.7165750456204369E-3</c:v>
                </c:pt>
                <c:pt idx="5923">
                  <c:v>4.6799129647582477E-3</c:v>
                </c:pt>
                <c:pt idx="5924">
                  <c:v>4.8528144246122625E-3</c:v>
                </c:pt>
                <c:pt idx="5925">
                  <c:v>8.2873946096601453E-3</c:v>
                </c:pt>
                <c:pt idx="5926">
                  <c:v>7.4739343350821164E-3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1.9761966169594015E-2</c:v>
                </c:pt>
                <c:pt idx="5935">
                  <c:v>1.3955080904995473E-2</c:v>
                </c:pt>
                <c:pt idx="5936">
                  <c:v>1.164441833941606E-2</c:v>
                </c:pt>
                <c:pt idx="5937">
                  <c:v>1.5204287394502773E-2</c:v>
                </c:pt>
                <c:pt idx="5938">
                  <c:v>1.486946545677467E-2</c:v>
                </c:pt>
                <c:pt idx="5939">
                  <c:v>1.448517385663781E-2</c:v>
                </c:pt>
                <c:pt idx="5940">
                  <c:v>1.2816667640853138E-2</c:v>
                </c:pt>
                <c:pt idx="5941">
                  <c:v>1.1703464159443431E-2</c:v>
                </c:pt>
                <c:pt idx="5942">
                  <c:v>1.2256279368156934E-2</c:v>
                </c:pt>
                <c:pt idx="5943">
                  <c:v>1.1241906435333064E-2</c:v>
                </c:pt>
                <c:pt idx="5944">
                  <c:v>1.049354948391883E-2</c:v>
                </c:pt>
                <c:pt idx="5945">
                  <c:v>6.6932954707459129E-3</c:v>
                </c:pt>
                <c:pt idx="5946">
                  <c:v>5.3341421219206559E-3</c:v>
                </c:pt>
                <c:pt idx="5947">
                  <c:v>6.9422785983120436E-3</c:v>
                </c:pt>
                <c:pt idx="5948">
                  <c:v>8.2551118413549621E-3</c:v>
                </c:pt>
                <c:pt idx="5949">
                  <c:v>1.2269610658074815E-2</c:v>
                </c:pt>
                <c:pt idx="5950">
                  <c:v>1.1206623517335765E-2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2.3978780865077591E-2</c:v>
                </c:pt>
                <c:pt idx="5959">
                  <c:v>1.7674901916058392E-2</c:v>
                </c:pt>
                <c:pt idx="5960">
                  <c:v>1.5050595275433431E-2</c:v>
                </c:pt>
                <c:pt idx="5961">
                  <c:v>1.7627810789233575E-2</c:v>
                </c:pt>
                <c:pt idx="5962">
                  <c:v>1.5810445797217153E-2</c:v>
                </c:pt>
                <c:pt idx="5963">
                  <c:v>1.4522468564667006E-2</c:v>
                </c:pt>
                <c:pt idx="5964">
                  <c:v>1.1920650162522847E-2</c:v>
                </c:pt>
                <c:pt idx="5965">
                  <c:v>1.0136539333371388E-2</c:v>
                </c:pt>
                <c:pt idx="5966">
                  <c:v>1.1587489093864088E-2</c:v>
                </c:pt>
                <c:pt idx="5967">
                  <c:v>1.1478697892906058E-2</c:v>
                </c:pt>
                <c:pt idx="5968">
                  <c:v>1.1446972977018686E-2</c:v>
                </c:pt>
                <c:pt idx="5969">
                  <c:v>7.7345427620324082E-3</c:v>
                </c:pt>
                <c:pt idx="5970">
                  <c:v>6.8922226419936491E-3</c:v>
                </c:pt>
                <c:pt idx="5971">
                  <c:v>7.0631674127509484E-3</c:v>
                </c:pt>
                <c:pt idx="5972">
                  <c:v>7.7211869867700733E-3</c:v>
                </c:pt>
                <c:pt idx="5973">
                  <c:v>1.1252303404425183E-2</c:v>
                </c:pt>
                <c:pt idx="5974">
                  <c:v>1.035272296989051E-2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2.4086771213503649E-2</c:v>
                </c:pt>
                <c:pt idx="5983">
                  <c:v>1.8018231352645984E-2</c:v>
                </c:pt>
                <c:pt idx="5984">
                  <c:v>1.4778373132413359E-2</c:v>
                </c:pt>
                <c:pt idx="5985">
                  <c:v>1.6481973297787444E-2</c:v>
                </c:pt>
                <c:pt idx="5986">
                  <c:v>1.4641142292997298E-2</c:v>
                </c:pt>
                <c:pt idx="5987">
                  <c:v>1.2481533131843065E-2</c:v>
                </c:pt>
                <c:pt idx="5988">
                  <c:v>9.7580293396441597E-3</c:v>
                </c:pt>
                <c:pt idx="5989">
                  <c:v>7.8126752109945255E-3</c:v>
                </c:pt>
                <c:pt idx="5990">
                  <c:v>8.5389755003991968E-3</c:v>
                </c:pt>
                <c:pt idx="5991">
                  <c:v>8.709065957173797E-3</c:v>
                </c:pt>
                <c:pt idx="5992">
                  <c:v>8.759502380816641E-3</c:v>
                </c:pt>
                <c:pt idx="5993">
                  <c:v>5.1661486370894166E-3</c:v>
                </c:pt>
                <c:pt idx="5994">
                  <c:v>3.9659361812842331E-3</c:v>
                </c:pt>
                <c:pt idx="5995">
                  <c:v>3.9771871435903645E-3</c:v>
                </c:pt>
                <c:pt idx="5996">
                  <c:v>3.9875354984032834E-3</c:v>
                </c:pt>
                <c:pt idx="5997">
                  <c:v>8.1456994896213861E-3</c:v>
                </c:pt>
                <c:pt idx="5998">
                  <c:v>7.4931082843864242E-3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2.1315513158645112E-2</c:v>
                </c:pt>
                <c:pt idx="6007">
                  <c:v>1.5360621649749126E-2</c:v>
                </c:pt>
                <c:pt idx="6008">
                  <c:v>1.2258617344320292E-2</c:v>
                </c:pt>
                <c:pt idx="6009">
                  <c:v>1.4797688113024669E-2</c:v>
                </c:pt>
                <c:pt idx="6010">
                  <c:v>1.3116763871464451E-2</c:v>
                </c:pt>
                <c:pt idx="6011">
                  <c:v>1.1576413841525985E-2</c:v>
                </c:pt>
                <c:pt idx="6012">
                  <c:v>9.7189802050068608E-3</c:v>
                </c:pt>
                <c:pt idx="6013">
                  <c:v>9.3290584725707303E-3</c:v>
                </c:pt>
                <c:pt idx="6014">
                  <c:v>1.0131273130987663E-2</c:v>
                </c:pt>
                <c:pt idx="6015">
                  <c:v>8.4769345560561319E-3</c:v>
                </c:pt>
                <c:pt idx="6016">
                  <c:v>8.1804747733234297E-3</c:v>
                </c:pt>
                <c:pt idx="6017">
                  <c:v>4.8273411482094158E-3</c:v>
                </c:pt>
                <c:pt idx="6018">
                  <c:v>3.5976509394959116E-3</c:v>
                </c:pt>
                <c:pt idx="6019">
                  <c:v>4.355851035013722E-3</c:v>
                </c:pt>
                <c:pt idx="6020">
                  <c:v>5.3315759722856199E-3</c:v>
                </c:pt>
                <c:pt idx="6021">
                  <c:v>9.1436234032846713E-3</c:v>
                </c:pt>
                <c:pt idx="6022">
                  <c:v>8.4494935418567875E-3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2.1236220916970801E-2</c:v>
                </c:pt>
                <c:pt idx="6031">
                  <c:v>1.5174174840328465E-2</c:v>
                </c:pt>
                <c:pt idx="6032">
                  <c:v>1.2464579365305694E-2</c:v>
                </c:pt>
                <c:pt idx="6033">
                  <c:v>1.5338860558280144E-2</c:v>
                </c:pt>
                <c:pt idx="6034">
                  <c:v>1.3775613880018247E-2</c:v>
                </c:pt>
                <c:pt idx="6035">
                  <c:v>1.1966688669023721E-2</c:v>
                </c:pt>
                <c:pt idx="6036">
                  <c:v>9.0583133981524087E-3</c:v>
                </c:pt>
                <c:pt idx="6037">
                  <c:v>7.3976040716240881E-3</c:v>
                </c:pt>
                <c:pt idx="6038">
                  <c:v>8.4262903455748165E-3</c:v>
                </c:pt>
                <c:pt idx="6039">
                  <c:v>8.2226246721031366E-3</c:v>
                </c:pt>
                <c:pt idx="6040">
                  <c:v>8.0961856680543069E-3</c:v>
                </c:pt>
                <c:pt idx="6041">
                  <c:v>5.2624068701528472E-3</c:v>
                </c:pt>
                <c:pt idx="6042">
                  <c:v>3.3023628535583933E-3</c:v>
                </c:pt>
                <c:pt idx="6043">
                  <c:v>3.2605337234831379E-3</c:v>
                </c:pt>
                <c:pt idx="6044">
                  <c:v>3.2551608476847436E-3</c:v>
                </c:pt>
                <c:pt idx="6045">
                  <c:v>6.8402822408189044E-3</c:v>
                </c:pt>
                <c:pt idx="6046">
                  <c:v>6.0012379889940876E-3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1.6533136904083066E-2</c:v>
                </c:pt>
                <c:pt idx="6055">
                  <c:v>1.0416342737796569E-2</c:v>
                </c:pt>
                <c:pt idx="6056">
                  <c:v>7.5249489264940872E-3</c:v>
                </c:pt>
                <c:pt idx="6057">
                  <c:v>8.8002132755474437E-3</c:v>
                </c:pt>
                <c:pt idx="6058">
                  <c:v>7.5904492543909493E-3</c:v>
                </c:pt>
                <c:pt idx="6059">
                  <c:v>6.2798952511975174E-3</c:v>
                </c:pt>
                <c:pt idx="6060">
                  <c:v>4.171399513857226E-3</c:v>
                </c:pt>
                <c:pt idx="6061">
                  <c:v>2.2259224238708763E-3</c:v>
                </c:pt>
                <c:pt idx="6062">
                  <c:v>5.0007906592153279E-3</c:v>
                </c:pt>
                <c:pt idx="6063">
                  <c:v>3.878681765368386E-3</c:v>
                </c:pt>
                <c:pt idx="6064">
                  <c:v>3.4186361805713943E-3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3.1329899207345247E-3</c:v>
                </c:pt>
                <c:pt idx="6070">
                  <c:v>2.6337243741445977E-3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1.4828748431797444E-2</c:v>
                </c:pt>
                <c:pt idx="6079">
                  <c:v>8.7110703695255469E-3</c:v>
                </c:pt>
                <c:pt idx="6080">
                  <c:v>6.2553116446167883E-3</c:v>
                </c:pt>
                <c:pt idx="6081">
                  <c:v>9.4916052691605829E-3</c:v>
                </c:pt>
                <c:pt idx="6082">
                  <c:v>8.5110287052349628E-3</c:v>
                </c:pt>
                <c:pt idx="6083">
                  <c:v>7.2436751183280286E-3</c:v>
                </c:pt>
                <c:pt idx="6084">
                  <c:v>5.1363858277258386E-3</c:v>
                </c:pt>
                <c:pt idx="6085">
                  <c:v>2.4009088803033582E-3</c:v>
                </c:pt>
                <c:pt idx="6086">
                  <c:v>3.464054623346262E-3</c:v>
                </c:pt>
                <c:pt idx="6087">
                  <c:v>3.1521740633553862E-3</c:v>
                </c:pt>
                <c:pt idx="6088">
                  <c:v>3.0691978822137297E-3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3.9250195312499989E-3</c:v>
                </c:pt>
                <c:pt idx="6094">
                  <c:v>3.1363903184876639E-3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1.4338875812614088E-2</c:v>
                </c:pt>
                <c:pt idx="6103">
                  <c:v>8.0827308109032835E-3</c:v>
                </c:pt>
                <c:pt idx="6104">
                  <c:v>5.1952869097856205E-3</c:v>
                </c:pt>
                <c:pt idx="6105">
                  <c:v>7.6764393248175159E-3</c:v>
                </c:pt>
                <c:pt idx="6106">
                  <c:v>7.0322395358120432E-3</c:v>
                </c:pt>
                <c:pt idx="6107">
                  <c:v>6.5295219120666418E-3</c:v>
                </c:pt>
                <c:pt idx="6108">
                  <c:v>5.2561252209740138E-3</c:v>
                </c:pt>
                <c:pt idx="6109">
                  <c:v>5.1244615006272995E-3</c:v>
                </c:pt>
                <c:pt idx="6110">
                  <c:v>6.5338832972171527E-3</c:v>
                </c:pt>
                <c:pt idx="6111">
                  <c:v>6.3280132299270066E-3</c:v>
                </c:pt>
                <c:pt idx="6112">
                  <c:v>6.4392326499772261E-3</c:v>
                </c:pt>
                <c:pt idx="6113">
                  <c:v>1.6643469861998543E-3</c:v>
                </c:pt>
                <c:pt idx="6114">
                  <c:v>1.6720594776459844E-3</c:v>
                </c:pt>
                <c:pt idx="6115">
                  <c:v>2.8726352574703642E-3</c:v>
                </c:pt>
                <c:pt idx="6116">
                  <c:v>3.8663374985743789E-3</c:v>
                </c:pt>
                <c:pt idx="6117">
                  <c:v>8.0104438013229931E-3</c:v>
                </c:pt>
                <c:pt idx="6118">
                  <c:v>7.1648772525091239E-3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2.1204354328239052E-2</c:v>
                </c:pt>
                <c:pt idx="6127">
                  <c:v>1.4725424769046569E-2</c:v>
                </c:pt>
                <c:pt idx="6128">
                  <c:v>1.2586400191035622E-2</c:v>
                </c:pt>
                <c:pt idx="6129">
                  <c:v>1.5055090741902408E-2</c:v>
                </c:pt>
                <c:pt idx="6130">
                  <c:v>1.295022610629562E-2</c:v>
                </c:pt>
                <c:pt idx="6131">
                  <c:v>1.0452415352702993E-2</c:v>
                </c:pt>
                <c:pt idx="6132">
                  <c:v>7.2021977645985403E-3</c:v>
                </c:pt>
                <c:pt idx="6133">
                  <c:v>4.238215884466278E-3</c:v>
                </c:pt>
                <c:pt idx="6134">
                  <c:v>5.1510699061929925E-3</c:v>
                </c:pt>
                <c:pt idx="6135">
                  <c:v>4.5922731808850361E-3</c:v>
                </c:pt>
                <c:pt idx="6136">
                  <c:v>4.363687164974912E-3</c:v>
                </c:pt>
                <c:pt idx="6137">
                  <c:v>5.1484426679402229E-4</c:v>
                </c:pt>
                <c:pt idx="6138">
                  <c:v>0</c:v>
                </c:pt>
                <c:pt idx="6139">
                  <c:v>0</c:v>
                </c:pt>
                <c:pt idx="6140">
                  <c:v>3.5141551665145902E-4</c:v>
                </c:pt>
                <c:pt idx="6141">
                  <c:v>4.2627907590100725E-3</c:v>
                </c:pt>
                <c:pt idx="6142">
                  <c:v>3.8922844434306565E-3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1.4442428860629563E-2</c:v>
                </c:pt>
                <c:pt idx="6151">
                  <c:v>8.0952559377851074E-3</c:v>
                </c:pt>
                <c:pt idx="6152">
                  <c:v>5.7821279083029196E-3</c:v>
                </c:pt>
                <c:pt idx="6153">
                  <c:v>9.1096205306227009E-3</c:v>
                </c:pt>
                <c:pt idx="6154">
                  <c:v>8.7362626881843063E-3</c:v>
                </c:pt>
                <c:pt idx="6155">
                  <c:v>7.7328714501597078E-3</c:v>
                </c:pt>
                <c:pt idx="6156">
                  <c:v>5.7379483277258383E-3</c:v>
                </c:pt>
                <c:pt idx="6157">
                  <c:v>3.0754765553718255E-3</c:v>
                </c:pt>
                <c:pt idx="6158">
                  <c:v>3.6976170092951673E-3</c:v>
                </c:pt>
                <c:pt idx="6159">
                  <c:v>3.6185690864507297E-3</c:v>
                </c:pt>
                <c:pt idx="6160">
                  <c:v>3.7464395208428388E-3</c:v>
                </c:pt>
                <c:pt idx="6161">
                  <c:v>5.8055952754334291E-4</c:v>
                </c:pt>
                <c:pt idx="6162">
                  <c:v>0</c:v>
                </c:pt>
                <c:pt idx="6163">
                  <c:v>2.9006137374547368E-4</c:v>
                </c:pt>
                <c:pt idx="6164">
                  <c:v>1.2401684748517511E-3</c:v>
                </c:pt>
                <c:pt idx="6165">
                  <c:v>5.5479425538891231E-3</c:v>
                </c:pt>
                <c:pt idx="6166">
                  <c:v>4.990003956147372E-3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1.7135904068772845E-2</c:v>
                </c:pt>
                <c:pt idx="6175">
                  <c:v>1.0899912251938903E-2</c:v>
                </c:pt>
                <c:pt idx="6176">
                  <c:v>8.5352055058166426E-3</c:v>
                </c:pt>
                <c:pt idx="6177">
                  <c:v>1.1667235936074381E-2</c:v>
                </c:pt>
                <c:pt idx="6178">
                  <c:v>1.0971745231238615E-2</c:v>
                </c:pt>
                <c:pt idx="6179">
                  <c:v>1.0490188540716277E-2</c:v>
                </c:pt>
                <c:pt idx="6180">
                  <c:v>8.2174877395072982E-3</c:v>
                </c:pt>
                <c:pt idx="6181">
                  <c:v>6.3138968051437228E-3</c:v>
                </c:pt>
                <c:pt idx="6182">
                  <c:v>6.8126794166286858E-3</c:v>
                </c:pt>
                <c:pt idx="6183">
                  <c:v>7.3034485843408029E-3</c:v>
                </c:pt>
                <c:pt idx="6184">
                  <c:v>7.3280809477645984E-3</c:v>
                </c:pt>
                <c:pt idx="6185">
                  <c:v>3.4400182838161316E-3</c:v>
                </c:pt>
                <c:pt idx="6186">
                  <c:v>2.0286241873859849E-3</c:v>
                </c:pt>
                <c:pt idx="6187">
                  <c:v>3.2588960210424077E-3</c:v>
                </c:pt>
                <c:pt idx="6188">
                  <c:v>3.9858906677691965E-3</c:v>
                </c:pt>
                <c:pt idx="6189">
                  <c:v>8.0338020001710954E-3</c:v>
                </c:pt>
                <c:pt idx="6190">
                  <c:v>7.2326218208257657E-3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1.9033972684762774E-2</c:v>
                </c:pt>
                <c:pt idx="6199">
                  <c:v>1.3077488024635035E-2</c:v>
                </c:pt>
                <c:pt idx="6200">
                  <c:v>1.0893368712933432E-2</c:v>
                </c:pt>
                <c:pt idx="6201">
                  <c:v>1.436441513172905E-2</c:v>
                </c:pt>
                <c:pt idx="6202">
                  <c:v>1.3356044850593066E-2</c:v>
                </c:pt>
                <c:pt idx="6203">
                  <c:v>1.2344203139256422E-2</c:v>
                </c:pt>
                <c:pt idx="6204">
                  <c:v>9.4799095075843789E-3</c:v>
                </c:pt>
                <c:pt idx="6205">
                  <c:v>7.1507547331204381E-3</c:v>
                </c:pt>
                <c:pt idx="6206">
                  <c:v>7.8644951457002912E-3</c:v>
                </c:pt>
                <c:pt idx="6207">
                  <c:v>8.0316924469662765E-3</c:v>
                </c:pt>
                <c:pt idx="6208">
                  <c:v>7.0232829607664226E-3</c:v>
                </c:pt>
                <c:pt idx="6209">
                  <c:v>4.1685909343635768E-3</c:v>
                </c:pt>
                <c:pt idx="6210">
                  <c:v>2.8739352617472985E-3</c:v>
                </c:pt>
                <c:pt idx="6211">
                  <c:v>3.3682576556797799E-3</c:v>
                </c:pt>
                <c:pt idx="6212">
                  <c:v>3.5953200202440867E-3</c:v>
                </c:pt>
                <c:pt idx="6213">
                  <c:v>7.5303501725022615E-3</c:v>
                </c:pt>
                <c:pt idx="6214">
                  <c:v>6.437214337648248E-3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2.0047386162750949E-2</c:v>
                </c:pt>
                <c:pt idx="6223">
                  <c:v>1.3858468935333065E-2</c:v>
                </c:pt>
                <c:pt idx="6224">
                  <c:v>1.1552813925638688E-2</c:v>
                </c:pt>
                <c:pt idx="6225">
                  <c:v>1.4428713218521896E-2</c:v>
                </c:pt>
                <c:pt idx="6226">
                  <c:v>1.3822121778056569E-2</c:v>
                </c:pt>
                <c:pt idx="6227">
                  <c:v>1.3860597984146933E-2</c:v>
                </c:pt>
                <c:pt idx="6228">
                  <c:v>1.2754636319571168E-2</c:v>
                </c:pt>
                <c:pt idx="6229">
                  <c:v>1.141591283645073E-2</c:v>
                </c:pt>
                <c:pt idx="6230">
                  <c:v>1.2038520187043796E-2</c:v>
                </c:pt>
                <c:pt idx="6231">
                  <c:v>9.9196042783416798E-3</c:v>
                </c:pt>
                <c:pt idx="6232">
                  <c:v>9.2952591811131368E-3</c:v>
                </c:pt>
                <c:pt idx="6233">
                  <c:v>5.099375285127738E-3</c:v>
                </c:pt>
                <c:pt idx="6234">
                  <c:v>4.7311878421532842E-3</c:v>
                </c:pt>
                <c:pt idx="6235">
                  <c:v>5.5840637117929191E-3</c:v>
                </c:pt>
                <c:pt idx="6236">
                  <c:v>6.4873385820597802E-3</c:v>
                </c:pt>
                <c:pt idx="6237">
                  <c:v>1.0111371001083504E-2</c:v>
                </c:pt>
                <c:pt idx="6238">
                  <c:v>9.5622170107208023E-3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2.2576985985971753E-2</c:v>
                </c:pt>
                <c:pt idx="6247">
                  <c:v>1.6324168068544746E-2</c:v>
                </c:pt>
                <c:pt idx="6248">
                  <c:v>1.3640328538435255E-2</c:v>
                </c:pt>
                <c:pt idx="6249">
                  <c:v>1.7285397325501821E-2</c:v>
                </c:pt>
                <c:pt idx="6250">
                  <c:v>1.673310846259124E-2</c:v>
                </c:pt>
                <c:pt idx="6251">
                  <c:v>1.611481074646445E-2</c:v>
                </c:pt>
                <c:pt idx="6252">
                  <c:v>1.4484274635036496E-2</c:v>
                </c:pt>
                <c:pt idx="6253">
                  <c:v>1.2991525148266424E-2</c:v>
                </c:pt>
                <c:pt idx="6254">
                  <c:v>1.4570251340100364E-2</c:v>
                </c:pt>
                <c:pt idx="6255">
                  <c:v>1.4169564182253649E-2</c:v>
                </c:pt>
                <c:pt idx="6256">
                  <c:v>1.4507677563298394E-2</c:v>
                </c:pt>
                <c:pt idx="6257">
                  <c:v>1.1393167341468979E-2</c:v>
                </c:pt>
                <c:pt idx="6258">
                  <c:v>9.9056967096259104E-3</c:v>
                </c:pt>
                <c:pt idx="6259">
                  <c:v>9.8706848055429182E-3</c:v>
                </c:pt>
                <c:pt idx="6260">
                  <c:v>9.8493162636861305E-3</c:v>
                </c:pt>
                <c:pt idx="6261">
                  <c:v>1.3220675610173357E-2</c:v>
                </c:pt>
                <c:pt idx="6262">
                  <c:v>1.2279856794594013E-2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2.4965244425752771E-2</c:v>
                </c:pt>
                <c:pt idx="6271">
                  <c:v>1.9081871863594887E-2</c:v>
                </c:pt>
                <c:pt idx="6272">
                  <c:v>1.6969298229356788E-2</c:v>
                </c:pt>
                <c:pt idx="6273">
                  <c:v>1.9399181113138684E-2</c:v>
                </c:pt>
                <c:pt idx="6274">
                  <c:v>1.8114876682253648E-2</c:v>
                </c:pt>
                <c:pt idx="6275">
                  <c:v>1.6101211935447078E-2</c:v>
                </c:pt>
                <c:pt idx="6276">
                  <c:v>1.3305773979242699E-2</c:v>
                </c:pt>
                <c:pt idx="6277">
                  <c:v>1.1453410697992703E-2</c:v>
                </c:pt>
                <c:pt idx="6278">
                  <c:v>1.2309498460310217E-2</c:v>
                </c:pt>
                <c:pt idx="6279">
                  <c:v>1.1696590727645985E-2</c:v>
                </c:pt>
                <c:pt idx="6280">
                  <c:v>1.1470909450558831E-2</c:v>
                </c:pt>
                <c:pt idx="6281">
                  <c:v>7.8132986071510219E-3</c:v>
                </c:pt>
                <c:pt idx="6282">
                  <c:v>7.4361679544936487E-3</c:v>
                </c:pt>
                <c:pt idx="6283">
                  <c:v>8.6893774235857653E-3</c:v>
                </c:pt>
                <c:pt idx="6284">
                  <c:v>9.3366922331204385E-3</c:v>
                </c:pt>
                <c:pt idx="6285">
                  <c:v>1.3392450815465327E-2</c:v>
                </c:pt>
                <c:pt idx="6286">
                  <c:v>1.3294334155451677E-2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3.0479634466240874E-2</c:v>
                </c:pt>
                <c:pt idx="6295">
                  <c:v>2.4175723440351318E-2</c:v>
                </c:pt>
                <c:pt idx="6296">
                  <c:v>2.0958033901687958E-2</c:v>
                </c:pt>
                <c:pt idx="6297">
                  <c:v>2.2644485415716276E-2</c:v>
                </c:pt>
                <c:pt idx="6298">
                  <c:v>2.0780676679402407E-2</c:v>
                </c:pt>
                <c:pt idx="6299">
                  <c:v>1.8968189153740874E-2</c:v>
                </c:pt>
                <c:pt idx="6300">
                  <c:v>1.6626599709169708E-2</c:v>
                </c:pt>
                <c:pt idx="6301">
                  <c:v>1.4752194271783797E-2</c:v>
                </c:pt>
                <c:pt idx="6302">
                  <c:v>1.5485634337933429E-2</c:v>
                </c:pt>
                <c:pt idx="6303">
                  <c:v>1.604031756101737E-2</c:v>
                </c:pt>
                <c:pt idx="6304">
                  <c:v>1.5875476305885036E-2</c:v>
                </c:pt>
                <c:pt idx="6305">
                  <c:v>1.2053052720118614E-2</c:v>
                </c:pt>
                <c:pt idx="6306">
                  <c:v>1.1553991645757298E-2</c:v>
                </c:pt>
                <c:pt idx="6307">
                  <c:v>1.2271622519388686E-2</c:v>
                </c:pt>
                <c:pt idx="6308">
                  <c:v>1.2011145857094015E-2</c:v>
                </c:pt>
                <c:pt idx="6309">
                  <c:v>1.5376385649521021E-2</c:v>
                </c:pt>
                <c:pt idx="6310">
                  <c:v>1.4546064524406934E-2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3.0435571538549269E-2</c:v>
                </c:pt>
                <c:pt idx="6319">
                  <c:v>2.3989656207230876E-2</c:v>
                </c:pt>
                <c:pt idx="6320">
                  <c:v>2.0513131272810219E-2</c:v>
                </c:pt>
                <c:pt idx="6321">
                  <c:v>2.2217077155565694E-2</c:v>
                </c:pt>
                <c:pt idx="6322">
                  <c:v>2.1199171133667882E-2</c:v>
                </c:pt>
                <c:pt idx="6323">
                  <c:v>2.0210872063184303E-2</c:v>
                </c:pt>
                <c:pt idx="6324">
                  <c:v>1.8440001425638685E-2</c:v>
                </c:pt>
                <c:pt idx="6325">
                  <c:v>1.6950796433052043E-2</c:v>
                </c:pt>
                <c:pt idx="6326">
                  <c:v>1.8134586849908756E-2</c:v>
                </c:pt>
                <c:pt idx="6327">
                  <c:v>1.7918723055428833E-2</c:v>
                </c:pt>
                <c:pt idx="6328">
                  <c:v>1.7600292398494526E-2</c:v>
                </c:pt>
                <c:pt idx="6329">
                  <c:v>1.3544810746464454E-2</c:v>
                </c:pt>
                <c:pt idx="6330">
                  <c:v>1.1863740163093064E-2</c:v>
                </c:pt>
                <c:pt idx="6331">
                  <c:v>1.1839438369639634E-2</c:v>
                </c:pt>
                <c:pt idx="6332">
                  <c:v>1.1641609617358613E-2</c:v>
                </c:pt>
                <c:pt idx="6333">
                  <c:v>1.5044685860515548E-2</c:v>
                </c:pt>
                <c:pt idx="6334">
                  <c:v>1.4081094248973577E-2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2.9166692518248175E-2</c:v>
                </c:pt>
                <c:pt idx="6343">
                  <c:v>2.2888911667427007E-2</c:v>
                </c:pt>
                <c:pt idx="6344">
                  <c:v>1.9853759124087593E-2</c:v>
                </c:pt>
                <c:pt idx="6345">
                  <c:v>2.1351623588617738E-2</c:v>
                </c:pt>
                <c:pt idx="6346">
                  <c:v>1.9549887160698026E-2</c:v>
                </c:pt>
                <c:pt idx="6347">
                  <c:v>1.7858603872034671E-2</c:v>
                </c:pt>
                <c:pt idx="6348">
                  <c:v>1.4679335866218102E-2</c:v>
                </c:pt>
                <c:pt idx="6349">
                  <c:v>1.2367875940921534E-2</c:v>
                </c:pt>
                <c:pt idx="6350">
                  <c:v>1.3156395557709854E-2</c:v>
                </c:pt>
                <c:pt idx="6351">
                  <c:v>1.2227318587477224E-2</c:v>
                </c:pt>
                <c:pt idx="6352">
                  <c:v>1.1610617586678831E-2</c:v>
                </c:pt>
                <c:pt idx="6353">
                  <c:v>7.7874125727075902E-3</c:v>
                </c:pt>
                <c:pt idx="6354">
                  <c:v>7.1804921304744517E-3</c:v>
                </c:pt>
                <c:pt idx="6355">
                  <c:v>7.8284912465784659E-3</c:v>
                </c:pt>
                <c:pt idx="6356">
                  <c:v>8.191606766081239E-3</c:v>
                </c:pt>
                <c:pt idx="6357">
                  <c:v>1.2684678233348538E-2</c:v>
                </c:pt>
                <c:pt idx="6358">
                  <c:v>1.2597285940351312E-2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2.9490918396441607E-2</c:v>
                </c:pt>
                <c:pt idx="6367">
                  <c:v>2.3509347841583067E-2</c:v>
                </c:pt>
                <c:pt idx="6368">
                  <c:v>2.0018983519616788E-2</c:v>
                </c:pt>
                <c:pt idx="6369">
                  <c:v>2.125075252338051E-2</c:v>
                </c:pt>
                <c:pt idx="6370">
                  <c:v>1.8288779653284671E-2</c:v>
                </c:pt>
                <c:pt idx="6371">
                  <c:v>1.6343413691833942E-2</c:v>
                </c:pt>
                <c:pt idx="6372">
                  <c:v>1.2578846159329415E-2</c:v>
                </c:pt>
                <c:pt idx="6373">
                  <c:v>1.1000941491788322E-2</c:v>
                </c:pt>
                <c:pt idx="6374">
                  <c:v>1.212412622604927E-2</c:v>
                </c:pt>
                <c:pt idx="6375">
                  <c:v>1.2454508368499123E-2</c:v>
                </c:pt>
                <c:pt idx="6376">
                  <c:v>1.12151489792427E-2</c:v>
                </c:pt>
                <c:pt idx="6377">
                  <c:v>8.37505460196168E-3</c:v>
                </c:pt>
                <c:pt idx="6378">
                  <c:v>7.2822773865191962E-3</c:v>
                </c:pt>
                <c:pt idx="6379">
                  <c:v>7.966530494411532E-3</c:v>
                </c:pt>
                <c:pt idx="6380">
                  <c:v>9.1205529339644532E-3</c:v>
                </c:pt>
                <c:pt idx="6381">
                  <c:v>1.3630815821738175E-2</c:v>
                </c:pt>
                <c:pt idx="6382">
                  <c:v>1.3114650219548394E-2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2.7170785883325766E-2</c:v>
                </c:pt>
                <c:pt idx="6391">
                  <c:v>2.1080323263572117E-2</c:v>
                </c:pt>
                <c:pt idx="6392">
                  <c:v>1.8045183194571171E-2</c:v>
                </c:pt>
                <c:pt idx="6393">
                  <c:v>1.9679559691491825E-2</c:v>
                </c:pt>
                <c:pt idx="6394">
                  <c:v>1.7187835524064818E-2</c:v>
                </c:pt>
                <c:pt idx="6395">
                  <c:v>1.4754956375456202E-2</c:v>
                </c:pt>
                <c:pt idx="6396">
                  <c:v>1.2021351933166058E-2</c:v>
                </c:pt>
                <c:pt idx="6397">
                  <c:v>9.822010471316131E-3</c:v>
                </c:pt>
                <c:pt idx="6398">
                  <c:v>1.0751948990647809E-2</c:v>
                </c:pt>
                <c:pt idx="6399">
                  <c:v>1.0505145272582115E-2</c:v>
                </c:pt>
                <c:pt idx="6400">
                  <c:v>1.0268883974395548E-2</c:v>
                </c:pt>
                <c:pt idx="6401">
                  <c:v>6.5471158260150368E-3</c:v>
                </c:pt>
                <c:pt idx="6402">
                  <c:v>6.3311286781478097E-3</c:v>
                </c:pt>
                <c:pt idx="6403">
                  <c:v>7.6641650034215318E-3</c:v>
                </c:pt>
                <c:pt idx="6404">
                  <c:v>8.7452856267108015E-3</c:v>
                </c:pt>
                <c:pt idx="6405">
                  <c:v>1.2915540816035619E-2</c:v>
                </c:pt>
                <c:pt idx="6406">
                  <c:v>1.3280124101847663E-2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2.9976180856523722E-2</c:v>
                </c:pt>
                <c:pt idx="6415">
                  <c:v>2.4226470831432478E-2</c:v>
                </c:pt>
                <c:pt idx="6416">
                  <c:v>2.13979414490192E-2</c:v>
                </c:pt>
                <c:pt idx="6417">
                  <c:v>2.2961527856979927E-2</c:v>
                </c:pt>
                <c:pt idx="6418">
                  <c:v>2.0459948962135033E-2</c:v>
                </c:pt>
                <c:pt idx="6419">
                  <c:v>1.7938726548243647E-2</c:v>
                </c:pt>
                <c:pt idx="6420">
                  <c:v>1.49025267307254E-2</c:v>
                </c:pt>
                <c:pt idx="6421">
                  <c:v>1.2748006458143285E-2</c:v>
                </c:pt>
                <c:pt idx="6422">
                  <c:v>1.3423672516537446E-2</c:v>
                </c:pt>
                <c:pt idx="6423">
                  <c:v>1.2984081460994524E-2</c:v>
                </c:pt>
                <c:pt idx="6424">
                  <c:v>1.2472804658987226E-2</c:v>
                </c:pt>
                <c:pt idx="6425">
                  <c:v>8.8018623118156954E-3</c:v>
                </c:pt>
                <c:pt idx="6426">
                  <c:v>8.2379810104926988E-3</c:v>
                </c:pt>
                <c:pt idx="6427">
                  <c:v>9.6142373545848904E-3</c:v>
                </c:pt>
                <c:pt idx="6428">
                  <c:v>9.9162589102418236E-3</c:v>
                </c:pt>
                <c:pt idx="6429">
                  <c:v>1.3821053048015546E-2</c:v>
                </c:pt>
                <c:pt idx="6430">
                  <c:v>1.3577663805885034E-2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3.0469918738594892E-2</c:v>
                </c:pt>
                <c:pt idx="6439">
                  <c:v>2.4636204735971751E-2</c:v>
                </c:pt>
                <c:pt idx="6440">
                  <c:v>2.1863619197650584E-2</c:v>
                </c:pt>
                <c:pt idx="6441">
                  <c:v>2.3630597912864964E-2</c:v>
                </c:pt>
                <c:pt idx="6442">
                  <c:v>2.0794165003421534E-2</c:v>
                </c:pt>
                <c:pt idx="6443">
                  <c:v>1.7712634509010072E-2</c:v>
                </c:pt>
                <c:pt idx="6444">
                  <c:v>1.4499158302919707E-2</c:v>
                </c:pt>
                <c:pt idx="6445">
                  <c:v>1.1612454949817519E-2</c:v>
                </c:pt>
                <c:pt idx="6446">
                  <c:v>1.185253492814781E-2</c:v>
                </c:pt>
                <c:pt idx="6447">
                  <c:v>1.1730824767620877E-2</c:v>
                </c:pt>
                <c:pt idx="6448">
                  <c:v>1.1805969291742701E-2</c:v>
                </c:pt>
                <c:pt idx="6449">
                  <c:v>8.1225356766081013E-3</c:v>
                </c:pt>
                <c:pt idx="6450">
                  <c:v>7.6817199617929197E-3</c:v>
                </c:pt>
                <c:pt idx="6451">
                  <c:v>7.8728196994754009E-3</c:v>
                </c:pt>
                <c:pt idx="6452">
                  <c:v>7.8275004276916055E-3</c:v>
                </c:pt>
                <c:pt idx="6453">
                  <c:v>1.1316738708941605E-2</c:v>
                </c:pt>
                <c:pt idx="6454">
                  <c:v>1.0787257641423355E-2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2.3480455990533795E-2</c:v>
                </c:pt>
                <c:pt idx="6463">
                  <c:v>1.758694179117248E-2</c:v>
                </c:pt>
                <c:pt idx="6464">
                  <c:v>1.5009741816833943E-2</c:v>
                </c:pt>
                <c:pt idx="6465">
                  <c:v>1.8282264484489053E-2</c:v>
                </c:pt>
                <c:pt idx="6466">
                  <c:v>1.7208619554060216E-2</c:v>
                </c:pt>
                <c:pt idx="6467">
                  <c:v>1.6160206646327592E-2</c:v>
                </c:pt>
                <c:pt idx="6468">
                  <c:v>1.3559573306341241E-2</c:v>
                </c:pt>
                <c:pt idx="6469">
                  <c:v>1.0943352817062043E-2</c:v>
                </c:pt>
                <c:pt idx="6470">
                  <c:v>1.1505792868955329E-2</c:v>
                </c:pt>
                <c:pt idx="6471">
                  <c:v>1.0499695768704378E-2</c:v>
                </c:pt>
                <c:pt idx="6472">
                  <c:v>9.6934186815693432E-3</c:v>
                </c:pt>
                <c:pt idx="6473">
                  <c:v>5.9919142050638688E-3</c:v>
                </c:pt>
                <c:pt idx="6474">
                  <c:v>5.1139058935903642E-3</c:v>
                </c:pt>
                <c:pt idx="6475">
                  <c:v>5.8745295748745246E-3</c:v>
                </c:pt>
                <c:pt idx="6476">
                  <c:v>6.5447437058051821E-3</c:v>
                </c:pt>
                <c:pt idx="6477">
                  <c:v>1.0476870010264597E-2</c:v>
                </c:pt>
                <c:pt idx="6478">
                  <c:v>9.7662544194799267E-3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2.4001560789233576E-2</c:v>
                </c:pt>
                <c:pt idx="6487">
                  <c:v>1.8124384409215329E-2</c:v>
                </c:pt>
                <c:pt idx="6488">
                  <c:v>1.539158844662409E-2</c:v>
                </c:pt>
                <c:pt idx="6489">
                  <c:v>1.7223312542769195E-2</c:v>
                </c:pt>
                <c:pt idx="6490">
                  <c:v>1.4163430371806568E-2</c:v>
                </c:pt>
                <c:pt idx="6491">
                  <c:v>1.1655431647753213E-2</c:v>
                </c:pt>
                <c:pt idx="6492">
                  <c:v>8.1332895187043782E-3</c:v>
                </c:pt>
                <c:pt idx="6493">
                  <c:v>5.5979802620324095E-3</c:v>
                </c:pt>
                <c:pt idx="6494">
                  <c:v>5.8684343635948899E-3</c:v>
                </c:pt>
                <c:pt idx="6495">
                  <c:v>5.0577255003991959E-3</c:v>
                </c:pt>
                <c:pt idx="6496">
                  <c:v>4.5783642934535025E-3</c:v>
                </c:pt>
                <c:pt idx="6497">
                  <c:v>1.8923377979584675E-3</c:v>
                </c:pt>
                <c:pt idx="6498">
                  <c:v>8.4133803318890428E-4</c:v>
                </c:pt>
                <c:pt idx="6499">
                  <c:v>1.3128448619981743E-3</c:v>
                </c:pt>
                <c:pt idx="6500">
                  <c:v>2.0658698890853276E-3</c:v>
                </c:pt>
                <c:pt idx="6501">
                  <c:v>6.7562996478672263E-3</c:v>
                </c:pt>
                <c:pt idx="6502">
                  <c:v>6.0952748987796344E-3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1.8406506329835769E-2</c:v>
                </c:pt>
                <c:pt idx="6511">
                  <c:v>1.2318018219662408E-2</c:v>
                </c:pt>
                <c:pt idx="6512">
                  <c:v>9.5852935390054756E-3</c:v>
                </c:pt>
                <c:pt idx="6513">
                  <c:v>1.1969030280565691E-2</c:v>
                </c:pt>
                <c:pt idx="6514">
                  <c:v>1.0249292134751387E-2</c:v>
                </c:pt>
                <c:pt idx="6515">
                  <c:v>8.5108219876254745E-3</c:v>
                </c:pt>
                <c:pt idx="6516">
                  <c:v>5.7951021826528467E-3</c:v>
                </c:pt>
                <c:pt idx="6517">
                  <c:v>3.1201631999886134E-3</c:v>
                </c:pt>
                <c:pt idx="6518">
                  <c:v>4.2389489478786855E-3</c:v>
                </c:pt>
                <c:pt idx="6519">
                  <c:v>4.2180942596658317E-3</c:v>
                </c:pt>
                <c:pt idx="6520">
                  <c:v>4.0993443487682473E-3</c:v>
                </c:pt>
                <c:pt idx="6521">
                  <c:v>2.173183736313871E-4</c:v>
                </c:pt>
                <c:pt idx="6522">
                  <c:v>0</c:v>
                </c:pt>
                <c:pt idx="6523">
                  <c:v>7.2353038036043716E-4</c:v>
                </c:pt>
                <c:pt idx="6524">
                  <c:v>1.137241816833941E-3</c:v>
                </c:pt>
                <c:pt idx="6525">
                  <c:v>4.9162892763458385E-3</c:v>
                </c:pt>
                <c:pt idx="6526">
                  <c:v>4.1067557453239407E-3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1.8641989763914232E-2</c:v>
                </c:pt>
                <c:pt idx="6535">
                  <c:v>1.2946159970917007E-2</c:v>
                </c:pt>
                <c:pt idx="6536">
                  <c:v>1.0198793980953505E-2</c:v>
                </c:pt>
                <c:pt idx="6537">
                  <c:v>1.214073598597175E-2</c:v>
                </c:pt>
                <c:pt idx="6538">
                  <c:v>9.8114731480953288E-3</c:v>
                </c:pt>
                <c:pt idx="6539">
                  <c:v>8.2111081845916804E-3</c:v>
                </c:pt>
                <c:pt idx="6540">
                  <c:v>5.4278549840328458E-3</c:v>
                </c:pt>
                <c:pt idx="6541">
                  <c:v>2.7461059035697815E-3</c:v>
                </c:pt>
                <c:pt idx="6542">
                  <c:v>3.3918625078410143E-3</c:v>
                </c:pt>
                <c:pt idx="6543">
                  <c:v>2.7785417854698903E-3</c:v>
                </c:pt>
                <c:pt idx="6544">
                  <c:v>2.2808624579436568E-3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3.6960042911722546E-4</c:v>
                </c:pt>
                <c:pt idx="6549">
                  <c:v>4.8705690436816043E-3</c:v>
                </c:pt>
                <c:pt idx="6550">
                  <c:v>4.623106930029635E-3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1.9183065978558393E-2</c:v>
                </c:pt>
                <c:pt idx="6559">
                  <c:v>1.3432365134580291E-2</c:v>
                </c:pt>
                <c:pt idx="6560">
                  <c:v>1.0823054430885036E-2</c:v>
                </c:pt>
                <c:pt idx="6561">
                  <c:v>1.2936664718293795E-2</c:v>
                </c:pt>
                <c:pt idx="6562">
                  <c:v>1.0769473832401897E-2</c:v>
                </c:pt>
                <c:pt idx="6563">
                  <c:v>8.5755228173471521E-3</c:v>
                </c:pt>
                <c:pt idx="6564">
                  <c:v>5.5762800096943793E-3</c:v>
                </c:pt>
                <c:pt idx="6565">
                  <c:v>3.0153030195027744E-3</c:v>
                </c:pt>
                <c:pt idx="6566">
                  <c:v>3.5828539860857664E-3</c:v>
                </c:pt>
                <c:pt idx="6567">
                  <c:v>2.9530836208371382E-3</c:v>
                </c:pt>
                <c:pt idx="6568">
                  <c:v>2.6587827896897807E-3</c:v>
                </c:pt>
                <c:pt idx="6569">
                  <c:v>0</c:v>
                </c:pt>
                <c:pt idx="6570">
                  <c:v>0</c:v>
                </c:pt>
                <c:pt idx="6571">
                  <c:v>4.1458823990649557E-4</c:v>
                </c:pt>
                <c:pt idx="6572">
                  <c:v>8.4672338332576573E-4</c:v>
                </c:pt>
                <c:pt idx="6573">
                  <c:v>4.9158767321510217E-3</c:v>
                </c:pt>
                <c:pt idx="6574">
                  <c:v>4.5133639370437953E-3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1.8099038834397809E-2</c:v>
                </c:pt>
                <c:pt idx="6583">
                  <c:v>1.212366267963051E-2</c:v>
                </c:pt>
                <c:pt idx="6584">
                  <c:v>9.6976409956660604E-3</c:v>
                </c:pt>
                <c:pt idx="6585">
                  <c:v>1.2832222428147808E-2</c:v>
                </c:pt>
                <c:pt idx="6586">
                  <c:v>1.1456796518590363E-2</c:v>
                </c:pt>
                <c:pt idx="6587">
                  <c:v>1.0316028954721749E-2</c:v>
                </c:pt>
                <c:pt idx="6588">
                  <c:v>8.8105088817290508E-3</c:v>
                </c:pt>
                <c:pt idx="6589">
                  <c:v>7.1757310318772997E-3</c:v>
                </c:pt>
                <c:pt idx="6590">
                  <c:v>8.4026006857321894E-3</c:v>
                </c:pt>
                <c:pt idx="6591">
                  <c:v>7.7230826585310214E-3</c:v>
                </c:pt>
                <c:pt idx="6592">
                  <c:v>7.4595533473996349E-3</c:v>
                </c:pt>
                <c:pt idx="6593">
                  <c:v>3.2437737725251096E-3</c:v>
                </c:pt>
                <c:pt idx="6594">
                  <c:v>2.1849748731181742E-3</c:v>
                </c:pt>
                <c:pt idx="6595">
                  <c:v>2.2238618413549628E-3</c:v>
                </c:pt>
                <c:pt idx="6596">
                  <c:v>2.2907171675410941E-3</c:v>
                </c:pt>
                <c:pt idx="6597">
                  <c:v>6.6841293624543786E-3</c:v>
                </c:pt>
                <c:pt idx="6598">
                  <c:v>6.1306922188640875E-3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1.9362225992244526E-2</c:v>
                </c:pt>
                <c:pt idx="6607">
                  <c:v>1.3607139527258248E-2</c:v>
                </c:pt>
                <c:pt idx="6608">
                  <c:v>1.0988663748859491E-2</c:v>
                </c:pt>
                <c:pt idx="6609">
                  <c:v>1.4186361770072991E-2</c:v>
                </c:pt>
                <c:pt idx="6610">
                  <c:v>1.3483288449475401E-2</c:v>
                </c:pt>
                <c:pt idx="6611">
                  <c:v>1.2759028355953501E-2</c:v>
                </c:pt>
                <c:pt idx="6612">
                  <c:v>1.1276070797217154E-2</c:v>
                </c:pt>
                <c:pt idx="6613">
                  <c:v>9.9808096914918241E-3</c:v>
                </c:pt>
                <c:pt idx="6614">
                  <c:v>1.1270192710709417E-2</c:v>
                </c:pt>
                <c:pt idx="6615">
                  <c:v>1.166598582915146E-2</c:v>
                </c:pt>
                <c:pt idx="6616">
                  <c:v>1.1782033709226716E-2</c:v>
                </c:pt>
                <c:pt idx="6617">
                  <c:v>8.1800414860857679E-3</c:v>
                </c:pt>
                <c:pt idx="6618">
                  <c:v>7.0265766138229921E-3</c:v>
                </c:pt>
                <c:pt idx="6619">
                  <c:v>7.5705094519845249E-3</c:v>
                </c:pt>
                <c:pt idx="6620">
                  <c:v>7.8422611342381741E-3</c:v>
                </c:pt>
                <c:pt idx="6621">
                  <c:v>1.1579257598654233E-2</c:v>
                </c:pt>
                <c:pt idx="6622">
                  <c:v>1.078653769388686E-2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2.4289349124657883E-2</c:v>
                </c:pt>
                <c:pt idx="6631">
                  <c:v>1.9197304045962628E-2</c:v>
                </c:pt>
                <c:pt idx="6632">
                  <c:v>1.6770038492244527E-2</c:v>
                </c:pt>
                <c:pt idx="6633">
                  <c:v>1.869502252509124E-2</c:v>
                </c:pt>
                <c:pt idx="6634">
                  <c:v>1.670158937328927E-2</c:v>
                </c:pt>
                <c:pt idx="6635">
                  <c:v>1.515330477303832E-2</c:v>
                </c:pt>
                <c:pt idx="6636">
                  <c:v>1.2297011647468102E-2</c:v>
                </c:pt>
                <c:pt idx="6637">
                  <c:v>1.0929210481295621E-2</c:v>
                </c:pt>
                <c:pt idx="6638">
                  <c:v>1.2913955006843064E-2</c:v>
                </c:pt>
                <c:pt idx="6639">
                  <c:v>1.3626328124999998E-2</c:v>
                </c:pt>
                <c:pt idx="6640">
                  <c:v>1.3266092395643284E-2</c:v>
                </c:pt>
                <c:pt idx="6641">
                  <c:v>9.3873845945483952E-3</c:v>
                </c:pt>
                <c:pt idx="6642">
                  <c:v>8.149890796076642E-3</c:v>
                </c:pt>
                <c:pt idx="6643">
                  <c:v>8.5809950245210216E-3</c:v>
                </c:pt>
                <c:pt idx="6644">
                  <c:v>8.6293544708029198E-3</c:v>
                </c:pt>
                <c:pt idx="6645">
                  <c:v>1.2153237554174306E-2</c:v>
                </c:pt>
                <c:pt idx="6646">
                  <c:v>1.1646058821852188E-2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2.5433523964986351E-2</c:v>
                </c:pt>
                <c:pt idx="6655">
                  <c:v>1.9918114093864087E-2</c:v>
                </c:pt>
                <c:pt idx="6656">
                  <c:v>1.7030320911268246E-2</c:v>
                </c:pt>
                <c:pt idx="6657">
                  <c:v>1.9951660655223576E-2</c:v>
                </c:pt>
                <c:pt idx="6658">
                  <c:v>1.8867514113822991E-2</c:v>
                </c:pt>
                <c:pt idx="6659">
                  <c:v>1.7178993000114086E-2</c:v>
                </c:pt>
                <c:pt idx="6660">
                  <c:v>1.4692645985401459E-2</c:v>
                </c:pt>
                <c:pt idx="6661">
                  <c:v>1.2780833570939782E-2</c:v>
                </c:pt>
                <c:pt idx="6662">
                  <c:v>1.3564106837363138E-2</c:v>
                </c:pt>
                <c:pt idx="6663">
                  <c:v>1.3050462762317517E-2</c:v>
                </c:pt>
                <c:pt idx="6664">
                  <c:v>1.2971307738366787E-2</c:v>
                </c:pt>
                <c:pt idx="6665">
                  <c:v>9.0359022867244534E-3</c:v>
                </c:pt>
                <c:pt idx="6666">
                  <c:v>8.29528455748175E-3</c:v>
                </c:pt>
                <c:pt idx="6667">
                  <c:v>8.5973203695255459E-3</c:v>
                </c:pt>
                <c:pt idx="6668">
                  <c:v>8.8458412693886851E-3</c:v>
                </c:pt>
                <c:pt idx="6669">
                  <c:v>1.2913345332458977E-2</c:v>
                </c:pt>
                <c:pt idx="6670">
                  <c:v>1.2495860658074816E-2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2.7977296418795622E-2</c:v>
                </c:pt>
                <c:pt idx="6679">
                  <c:v>2.1264963075958026E-2</c:v>
                </c:pt>
                <c:pt idx="6680">
                  <c:v>1.8493763971259125E-2</c:v>
                </c:pt>
                <c:pt idx="6681">
                  <c:v>2.1576555514370436E-2</c:v>
                </c:pt>
                <c:pt idx="6682">
                  <c:v>2.0855845261177005E-2</c:v>
                </c:pt>
                <c:pt idx="6683">
                  <c:v>2.0005519502737226E-2</c:v>
                </c:pt>
                <c:pt idx="6684">
                  <c:v>1.7700429972627739E-2</c:v>
                </c:pt>
                <c:pt idx="6685">
                  <c:v>1.6041178361656059E-2</c:v>
                </c:pt>
                <c:pt idx="6686">
                  <c:v>1.6820406378307517E-2</c:v>
                </c:pt>
                <c:pt idx="6687">
                  <c:v>1.6251574047673356E-2</c:v>
                </c:pt>
                <c:pt idx="6688">
                  <c:v>1.5761835082116787E-2</c:v>
                </c:pt>
                <c:pt idx="6689">
                  <c:v>1.1785982478900586E-2</c:v>
                </c:pt>
                <c:pt idx="6690">
                  <c:v>1.1382086350935254E-2</c:v>
                </c:pt>
                <c:pt idx="6691">
                  <c:v>1.1687609631614963E-2</c:v>
                </c:pt>
                <c:pt idx="6692">
                  <c:v>1.196382712705292E-2</c:v>
                </c:pt>
                <c:pt idx="6693">
                  <c:v>1.558701485515511E-2</c:v>
                </c:pt>
                <c:pt idx="6694">
                  <c:v>1.4975575601619561E-2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2.8307652543339414E-2</c:v>
                </c:pt>
                <c:pt idx="6703">
                  <c:v>2.2136151274521024E-2</c:v>
                </c:pt>
                <c:pt idx="6704">
                  <c:v>1.9794343849794747E-2</c:v>
                </c:pt>
                <c:pt idx="6705">
                  <c:v>2.2492517677919707E-2</c:v>
                </c:pt>
                <c:pt idx="6706">
                  <c:v>2.1268467866104014E-2</c:v>
                </c:pt>
                <c:pt idx="6707">
                  <c:v>2.0070829792997298E-2</c:v>
                </c:pt>
                <c:pt idx="6708">
                  <c:v>1.7674734617358613E-2</c:v>
                </c:pt>
                <c:pt idx="6709">
                  <c:v>1.6103052862682481E-2</c:v>
                </c:pt>
                <c:pt idx="6710">
                  <c:v>1.6633617415602188E-2</c:v>
                </c:pt>
                <c:pt idx="6711">
                  <c:v>1.6794936630360437E-2</c:v>
                </c:pt>
                <c:pt idx="6712">
                  <c:v>1.6566699004904234E-2</c:v>
                </c:pt>
                <c:pt idx="6713">
                  <c:v>1.2421968807025549E-2</c:v>
                </c:pt>
                <c:pt idx="6714">
                  <c:v>1.1007556811701678E-2</c:v>
                </c:pt>
                <c:pt idx="6715">
                  <c:v>1.1260972998403285E-2</c:v>
                </c:pt>
                <c:pt idx="6716">
                  <c:v>1.1229917241674306E-2</c:v>
                </c:pt>
                <c:pt idx="6717">
                  <c:v>1.4512063683280145E-2</c:v>
                </c:pt>
                <c:pt idx="6718">
                  <c:v>1.3998809948106787E-2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2.7698598312043795E-2</c:v>
                </c:pt>
                <c:pt idx="6727">
                  <c:v>2.140165687728102E-2</c:v>
                </c:pt>
                <c:pt idx="6728">
                  <c:v>1.9033729969776498E-2</c:v>
                </c:pt>
                <c:pt idx="6729">
                  <c:v>2.234313212819343E-2</c:v>
                </c:pt>
                <c:pt idx="6730">
                  <c:v>2.1720455919251824E-2</c:v>
                </c:pt>
                <c:pt idx="6731">
                  <c:v>2.0898619767906058E-2</c:v>
                </c:pt>
                <c:pt idx="6732">
                  <c:v>1.8276794308850364E-2</c:v>
                </c:pt>
                <c:pt idx="6733">
                  <c:v>1.6559599395529197E-2</c:v>
                </c:pt>
                <c:pt idx="6734">
                  <c:v>1.6627897040374089E-2</c:v>
                </c:pt>
                <c:pt idx="6735">
                  <c:v>1.6236390995666056E-2</c:v>
                </c:pt>
                <c:pt idx="6736">
                  <c:v>1.5770260606751824E-2</c:v>
                </c:pt>
                <c:pt idx="6737">
                  <c:v>1.1866983704949855E-2</c:v>
                </c:pt>
                <c:pt idx="6738">
                  <c:v>1.0282690821738175E-2</c:v>
                </c:pt>
                <c:pt idx="6739">
                  <c:v>1.0080802563298394E-2</c:v>
                </c:pt>
                <c:pt idx="6740">
                  <c:v>9.9703422958485385E-3</c:v>
                </c:pt>
                <c:pt idx="6741">
                  <c:v>1.361142891765511E-2</c:v>
                </c:pt>
                <c:pt idx="6742">
                  <c:v>1.317126233177467E-2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2.4879456617814818E-2</c:v>
                </c:pt>
                <c:pt idx="6751">
                  <c:v>1.8480840414005471E-2</c:v>
                </c:pt>
                <c:pt idx="6752">
                  <c:v>1.6016428062271899E-2</c:v>
                </c:pt>
                <c:pt idx="6753">
                  <c:v>1.8928069899064818E-2</c:v>
                </c:pt>
                <c:pt idx="6754">
                  <c:v>1.8092863038891457E-2</c:v>
                </c:pt>
                <c:pt idx="6755">
                  <c:v>1.698782376254562E-2</c:v>
                </c:pt>
                <c:pt idx="6756">
                  <c:v>1.4993985016537446E-2</c:v>
                </c:pt>
                <c:pt idx="6757">
                  <c:v>1.3833929701756424E-2</c:v>
                </c:pt>
                <c:pt idx="6758">
                  <c:v>1.5718779724566641E-2</c:v>
                </c:pt>
                <c:pt idx="6759">
                  <c:v>1.5686652243955327E-2</c:v>
                </c:pt>
                <c:pt idx="6760">
                  <c:v>1.53782153142108E-2</c:v>
                </c:pt>
                <c:pt idx="6761">
                  <c:v>1.1505725079835768E-2</c:v>
                </c:pt>
                <c:pt idx="6762">
                  <c:v>9.7088338275547435E-3</c:v>
                </c:pt>
                <c:pt idx="6763">
                  <c:v>9.4350666486086136E-3</c:v>
                </c:pt>
                <c:pt idx="6764">
                  <c:v>9.1507176665145979E-3</c:v>
                </c:pt>
                <c:pt idx="6765">
                  <c:v>1.3056452725821167E-2</c:v>
                </c:pt>
                <c:pt idx="6766">
                  <c:v>1.3044948962135034E-2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2.5578083727760072E-2</c:v>
                </c:pt>
                <c:pt idx="6775">
                  <c:v>1.9266132099680654E-2</c:v>
                </c:pt>
                <c:pt idx="6776">
                  <c:v>1.6679146897810221E-2</c:v>
                </c:pt>
                <c:pt idx="6777">
                  <c:v>1.9275569328809344E-2</c:v>
                </c:pt>
                <c:pt idx="6778">
                  <c:v>1.8582803375912407E-2</c:v>
                </c:pt>
                <c:pt idx="6779">
                  <c:v>1.749863901402832E-2</c:v>
                </c:pt>
                <c:pt idx="6780">
                  <c:v>1.5244475079835767E-2</c:v>
                </c:pt>
                <c:pt idx="6781">
                  <c:v>1.336741973654197E-2</c:v>
                </c:pt>
                <c:pt idx="6782">
                  <c:v>1.4503898551551094E-2</c:v>
                </c:pt>
                <c:pt idx="6783">
                  <c:v>1.4504040402600364E-2</c:v>
                </c:pt>
                <c:pt idx="6784">
                  <c:v>1.3993848868042918E-2</c:v>
                </c:pt>
                <c:pt idx="6785">
                  <c:v>9.7670375228102197E-3</c:v>
                </c:pt>
                <c:pt idx="6786">
                  <c:v>8.5729989735401444E-3</c:v>
                </c:pt>
                <c:pt idx="6787">
                  <c:v>8.461879348198028E-3</c:v>
                </c:pt>
                <c:pt idx="6788">
                  <c:v>8.2393514056797804E-3</c:v>
                </c:pt>
                <c:pt idx="6789">
                  <c:v>1.1686984203923357E-2</c:v>
                </c:pt>
                <c:pt idx="6790">
                  <c:v>1.0630792013572116E-2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2.1567029681797446E-2</c:v>
                </c:pt>
                <c:pt idx="6799">
                  <c:v>1.5704968635948904E-2</c:v>
                </c:pt>
                <c:pt idx="6800">
                  <c:v>1.2907434420620438E-2</c:v>
                </c:pt>
                <c:pt idx="6801">
                  <c:v>1.5663585410013722E-2</c:v>
                </c:pt>
                <c:pt idx="6802">
                  <c:v>1.4510528840670656E-2</c:v>
                </c:pt>
                <c:pt idx="6803">
                  <c:v>1.4036682182367735E-2</c:v>
                </c:pt>
                <c:pt idx="6804">
                  <c:v>1.2922706646327591E-2</c:v>
                </c:pt>
                <c:pt idx="6805">
                  <c:v>1.1472330705406058E-2</c:v>
                </c:pt>
                <c:pt idx="6806">
                  <c:v>1.2616604199931606E-2</c:v>
                </c:pt>
                <c:pt idx="6807">
                  <c:v>1.2340860016537444E-2</c:v>
                </c:pt>
                <c:pt idx="6808">
                  <c:v>1.2900551508325765E-2</c:v>
                </c:pt>
                <c:pt idx="6809">
                  <c:v>9.1846160042199278E-3</c:v>
                </c:pt>
                <c:pt idx="6810">
                  <c:v>8.3488850079835759E-3</c:v>
                </c:pt>
                <c:pt idx="6811">
                  <c:v>8.6606454579151813E-3</c:v>
                </c:pt>
                <c:pt idx="6812">
                  <c:v>9.2221136519160581E-3</c:v>
                </c:pt>
                <c:pt idx="6813">
                  <c:v>1.3119114892221751E-2</c:v>
                </c:pt>
                <c:pt idx="6814">
                  <c:v>1.2321173585766423E-2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2.8248534871122263E-2</c:v>
                </c:pt>
                <c:pt idx="6823">
                  <c:v>2.2228101405679785E-2</c:v>
                </c:pt>
                <c:pt idx="6824">
                  <c:v>1.9907484317974455E-2</c:v>
                </c:pt>
                <c:pt idx="6825">
                  <c:v>2.2253003250456201E-2</c:v>
                </c:pt>
                <c:pt idx="6826">
                  <c:v>1.9968285384352188E-2</c:v>
                </c:pt>
                <c:pt idx="6827">
                  <c:v>1.8006444385834888E-2</c:v>
                </c:pt>
                <c:pt idx="6828">
                  <c:v>1.4958299498175181E-2</c:v>
                </c:pt>
                <c:pt idx="6829">
                  <c:v>1.3284515282846715E-2</c:v>
                </c:pt>
                <c:pt idx="6830">
                  <c:v>1.3428888572080291E-2</c:v>
                </c:pt>
                <c:pt idx="6831">
                  <c:v>1.3855576171875036E-2</c:v>
                </c:pt>
                <c:pt idx="6832">
                  <c:v>1.3961866446167882E-2</c:v>
                </c:pt>
                <c:pt idx="6833">
                  <c:v>1.0311930885036498E-2</c:v>
                </c:pt>
                <c:pt idx="6834">
                  <c:v>9.4519123517335761E-3</c:v>
                </c:pt>
                <c:pt idx="6835">
                  <c:v>1.0553449903056568E-2</c:v>
                </c:pt>
                <c:pt idx="6836">
                  <c:v>1.0862040088959853E-2</c:v>
                </c:pt>
                <c:pt idx="6837">
                  <c:v>1.44860546875E-2</c:v>
                </c:pt>
                <c:pt idx="6838">
                  <c:v>1.3742619112112262E-2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3.0351234317974454E-2</c:v>
                </c:pt>
                <c:pt idx="6847">
                  <c:v>2.4330048828125037E-2</c:v>
                </c:pt>
                <c:pt idx="6848">
                  <c:v>2.1641529639028323E-2</c:v>
                </c:pt>
                <c:pt idx="6849">
                  <c:v>2.419438811587591E-2</c:v>
                </c:pt>
                <c:pt idx="6850">
                  <c:v>2.149756265682029E-2</c:v>
                </c:pt>
                <c:pt idx="6851">
                  <c:v>1.8882142948791095E-2</c:v>
                </c:pt>
                <c:pt idx="6852">
                  <c:v>1.6074652999543793E-2</c:v>
                </c:pt>
                <c:pt idx="6853">
                  <c:v>1.4611843707230877E-2</c:v>
                </c:pt>
                <c:pt idx="6854">
                  <c:v>1.5859374429744524E-2</c:v>
                </c:pt>
                <c:pt idx="6855">
                  <c:v>1.6005157746920656E-2</c:v>
                </c:pt>
                <c:pt idx="6856">
                  <c:v>1.5898956575045621E-2</c:v>
                </c:pt>
                <c:pt idx="6857">
                  <c:v>1.2193082515967154E-2</c:v>
                </c:pt>
                <c:pt idx="6858">
                  <c:v>1.1549771755246348E-2</c:v>
                </c:pt>
                <c:pt idx="6859">
                  <c:v>1.1266670207002774E-2</c:v>
                </c:pt>
                <c:pt idx="6860">
                  <c:v>1.2248780223540144E-2</c:v>
                </c:pt>
                <c:pt idx="6861">
                  <c:v>1.5971773351961677E-2</c:v>
                </c:pt>
                <c:pt idx="6862">
                  <c:v>1.470764997718978E-2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2.7007083357094015E-2</c:v>
                </c:pt>
                <c:pt idx="6871">
                  <c:v>2.068166835367248E-2</c:v>
                </c:pt>
                <c:pt idx="6872">
                  <c:v>1.8423544137773723E-2</c:v>
                </c:pt>
                <c:pt idx="6873">
                  <c:v>2.1851737639712626E-2</c:v>
                </c:pt>
                <c:pt idx="6874">
                  <c:v>2.1224321182139634E-2</c:v>
                </c:pt>
                <c:pt idx="6875">
                  <c:v>1.9625216126824819E-2</c:v>
                </c:pt>
                <c:pt idx="6876">
                  <c:v>1.7520357550182483E-2</c:v>
                </c:pt>
                <c:pt idx="6877">
                  <c:v>1.4902221358918834E-2</c:v>
                </c:pt>
                <c:pt idx="6878">
                  <c:v>1.653479214187956E-2</c:v>
                </c:pt>
                <c:pt idx="6879">
                  <c:v>1.6407922060333063E-2</c:v>
                </c:pt>
                <c:pt idx="6880">
                  <c:v>1.6034479570597664E-2</c:v>
                </c:pt>
                <c:pt idx="6881">
                  <c:v>1.2582141095460804E-2</c:v>
                </c:pt>
                <c:pt idx="6882">
                  <c:v>1.1504484560333065E-2</c:v>
                </c:pt>
                <c:pt idx="6883">
                  <c:v>1.1803763543567517E-2</c:v>
                </c:pt>
                <c:pt idx="6884">
                  <c:v>1.2364520700273723E-2</c:v>
                </c:pt>
                <c:pt idx="6885">
                  <c:v>1.6072530366104013E-2</c:v>
                </c:pt>
                <c:pt idx="6886">
                  <c:v>1.4637216297901458E-2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3.1772421447308394E-2</c:v>
                </c:pt>
                <c:pt idx="6895">
                  <c:v>2.6291964672673356E-2</c:v>
                </c:pt>
                <c:pt idx="6896">
                  <c:v>2.3815024520985405E-2</c:v>
                </c:pt>
                <c:pt idx="6897">
                  <c:v>2.6737057481751824E-2</c:v>
                </c:pt>
                <c:pt idx="6898">
                  <c:v>2.5678490462477225E-2</c:v>
                </c:pt>
                <c:pt idx="6899">
                  <c:v>2.2805361613252771E-2</c:v>
                </c:pt>
                <c:pt idx="6900">
                  <c:v>1.8966370395187081E-2</c:v>
                </c:pt>
                <c:pt idx="6901">
                  <c:v>1.6248334355041093E-2</c:v>
                </c:pt>
                <c:pt idx="6902">
                  <c:v>1.6989050524635035E-2</c:v>
                </c:pt>
                <c:pt idx="6903">
                  <c:v>1.7429982036952552E-2</c:v>
                </c:pt>
                <c:pt idx="6904">
                  <c:v>1.7379503735173354E-2</c:v>
                </c:pt>
                <c:pt idx="6905">
                  <c:v>1.4391319357322118E-2</c:v>
                </c:pt>
                <c:pt idx="6906">
                  <c:v>1.3957912508553869E-2</c:v>
                </c:pt>
                <c:pt idx="6907">
                  <c:v>1.4828257798243649E-2</c:v>
                </c:pt>
                <c:pt idx="6908">
                  <c:v>1.5616748260720804E-2</c:v>
                </c:pt>
                <c:pt idx="6909">
                  <c:v>1.9767541699931605E-2</c:v>
                </c:pt>
                <c:pt idx="6910">
                  <c:v>1.9211549098996351E-2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3.6848532732664231E-2</c:v>
                </c:pt>
                <c:pt idx="6919">
                  <c:v>3.1087560161952552E-2</c:v>
                </c:pt>
                <c:pt idx="6920">
                  <c:v>2.8514236142791971E-2</c:v>
                </c:pt>
                <c:pt idx="6921">
                  <c:v>3.1141126254562047E-2</c:v>
                </c:pt>
                <c:pt idx="6922">
                  <c:v>2.8278889284899633E-2</c:v>
                </c:pt>
                <c:pt idx="6923">
                  <c:v>2.5121120979698906E-2</c:v>
                </c:pt>
                <c:pt idx="6924">
                  <c:v>2.1526553732322116E-2</c:v>
                </c:pt>
                <c:pt idx="6925">
                  <c:v>1.936263671875E-2</c:v>
                </c:pt>
                <c:pt idx="6926">
                  <c:v>2.0166975578809341E-2</c:v>
                </c:pt>
                <c:pt idx="6927">
                  <c:v>2.0392610700844013E-2</c:v>
                </c:pt>
                <c:pt idx="6928">
                  <c:v>2.0381294693772842E-2</c:v>
                </c:pt>
                <c:pt idx="6929">
                  <c:v>1.6842339758211679E-2</c:v>
                </c:pt>
                <c:pt idx="6930">
                  <c:v>1.6317611841354964E-2</c:v>
                </c:pt>
                <c:pt idx="6931">
                  <c:v>1.7465680457344888E-2</c:v>
                </c:pt>
                <c:pt idx="6932">
                  <c:v>1.8345639897924305E-2</c:v>
                </c:pt>
                <c:pt idx="6933">
                  <c:v>2.2379324247262772E-2</c:v>
                </c:pt>
                <c:pt idx="6934">
                  <c:v>2.1793961707344888E-2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3.9140514227874082E-2</c:v>
                </c:pt>
                <c:pt idx="6943">
                  <c:v>3.2973430656934304E-2</c:v>
                </c:pt>
                <c:pt idx="6944">
                  <c:v>3.0470518932481754E-2</c:v>
                </c:pt>
                <c:pt idx="6945">
                  <c:v>3.2785489992016421E-2</c:v>
                </c:pt>
                <c:pt idx="6946">
                  <c:v>2.9661088760264596E-2</c:v>
                </c:pt>
                <c:pt idx="6947">
                  <c:v>2.6512833029197078E-2</c:v>
                </c:pt>
                <c:pt idx="6948">
                  <c:v>2.3266470902714453E-2</c:v>
                </c:pt>
                <c:pt idx="6949">
                  <c:v>2.1021495637545618E-2</c:v>
                </c:pt>
                <c:pt idx="6950">
                  <c:v>2.1699775960880512E-2</c:v>
                </c:pt>
                <c:pt idx="6951">
                  <c:v>2.2049422046076642E-2</c:v>
                </c:pt>
                <c:pt idx="6952">
                  <c:v>2.2459368014370436E-2</c:v>
                </c:pt>
                <c:pt idx="6953">
                  <c:v>1.8756972513686132E-2</c:v>
                </c:pt>
                <c:pt idx="6954">
                  <c:v>1.8582734303718103E-2</c:v>
                </c:pt>
                <c:pt idx="6955">
                  <c:v>1.9234279696053867E-2</c:v>
                </c:pt>
                <c:pt idx="6956">
                  <c:v>1.9237720831432478E-2</c:v>
                </c:pt>
                <c:pt idx="6957">
                  <c:v>2.2076858961564815E-2</c:v>
                </c:pt>
                <c:pt idx="6958">
                  <c:v>2.1545813255588537E-2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3.9045741332116787E-2</c:v>
                </c:pt>
                <c:pt idx="6967">
                  <c:v>3.2982397924270067E-2</c:v>
                </c:pt>
                <c:pt idx="6968">
                  <c:v>3.0381437899178833E-2</c:v>
                </c:pt>
                <c:pt idx="6969">
                  <c:v>3.2884700188184311E-2</c:v>
                </c:pt>
                <c:pt idx="6970">
                  <c:v>3.0716866873859487E-2</c:v>
                </c:pt>
                <c:pt idx="6971">
                  <c:v>2.8554098140967151E-2</c:v>
                </c:pt>
                <c:pt idx="6972">
                  <c:v>2.4529102061473577E-2</c:v>
                </c:pt>
                <c:pt idx="6973">
                  <c:v>2.2779252894046573E-2</c:v>
                </c:pt>
                <c:pt idx="6974">
                  <c:v>2.3160269730839417E-2</c:v>
                </c:pt>
                <c:pt idx="6975">
                  <c:v>2.3695509024292918E-2</c:v>
                </c:pt>
                <c:pt idx="6976">
                  <c:v>2.3260926237454377E-2</c:v>
                </c:pt>
                <c:pt idx="6977">
                  <c:v>2.0165056241446204E-2</c:v>
                </c:pt>
                <c:pt idx="6978">
                  <c:v>1.9600180557139635E-2</c:v>
                </c:pt>
                <c:pt idx="6979">
                  <c:v>2.0473943815579414E-2</c:v>
                </c:pt>
                <c:pt idx="6980">
                  <c:v>2.0994865063298396E-2</c:v>
                </c:pt>
                <c:pt idx="6981">
                  <c:v>2.4796293268134161E-2</c:v>
                </c:pt>
                <c:pt idx="6982">
                  <c:v>2.3823511633211676E-2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4.1469330662636861E-2</c:v>
                </c:pt>
                <c:pt idx="6991">
                  <c:v>3.5033867044936128E-2</c:v>
                </c:pt>
                <c:pt idx="6992">
                  <c:v>3.2461548101049273E-2</c:v>
                </c:pt>
                <c:pt idx="6993">
                  <c:v>3.4871627081432488E-2</c:v>
                </c:pt>
                <c:pt idx="6994">
                  <c:v>3.2145702554744533E-2</c:v>
                </c:pt>
                <c:pt idx="6995">
                  <c:v>2.9462009010036497E-2</c:v>
                </c:pt>
                <c:pt idx="6996">
                  <c:v>2.6046927891195257E-2</c:v>
                </c:pt>
                <c:pt idx="6997">
                  <c:v>2.4333380830862263E-2</c:v>
                </c:pt>
                <c:pt idx="6998">
                  <c:v>2.4950121678261897E-2</c:v>
                </c:pt>
                <c:pt idx="6999">
                  <c:v>2.4896955334739998E-2</c:v>
                </c:pt>
                <c:pt idx="7000">
                  <c:v>2.45071678974681E-2</c:v>
                </c:pt>
                <c:pt idx="7001">
                  <c:v>2.0950096658302921E-2</c:v>
                </c:pt>
                <c:pt idx="7002">
                  <c:v>2.0226372747490874E-2</c:v>
                </c:pt>
                <c:pt idx="7003">
                  <c:v>2.0889763415260075E-2</c:v>
                </c:pt>
                <c:pt idx="7004">
                  <c:v>2.0505605468749997E-2</c:v>
                </c:pt>
                <c:pt idx="7005">
                  <c:v>2.4263877808508246E-2</c:v>
                </c:pt>
                <c:pt idx="7006">
                  <c:v>2.37381372604927E-2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4.1392200045620435E-2</c:v>
                </c:pt>
                <c:pt idx="7015">
                  <c:v>3.5429185960310215E-2</c:v>
                </c:pt>
                <c:pt idx="7016">
                  <c:v>3.280116374885949E-2</c:v>
                </c:pt>
                <c:pt idx="7017">
                  <c:v>3.5010862083713505E-2</c:v>
                </c:pt>
                <c:pt idx="7018">
                  <c:v>3.2467886205520075E-2</c:v>
                </c:pt>
                <c:pt idx="7019">
                  <c:v>3.0610884893932482E-2</c:v>
                </c:pt>
                <c:pt idx="7020">
                  <c:v>2.7591607407618613E-2</c:v>
                </c:pt>
                <c:pt idx="7021">
                  <c:v>2.5277180371806568E-2</c:v>
                </c:pt>
                <c:pt idx="7022">
                  <c:v>2.6392472413891456E-2</c:v>
                </c:pt>
                <c:pt idx="7023">
                  <c:v>2.6173365291400581E-2</c:v>
                </c:pt>
                <c:pt idx="7024">
                  <c:v>2.6087251368613139E-2</c:v>
                </c:pt>
                <c:pt idx="7025">
                  <c:v>2.2637671504333941E-2</c:v>
                </c:pt>
                <c:pt idx="7026">
                  <c:v>2.1708313469434304E-2</c:v>
                </c:pt>
                <c:pt idx="7027">
                  <c:v>2.199912594092153E-2</c:v>
                </c:pt>
                <c:pt idx="7028">
                  <c:v>2.2463014513001825E-2</c:v>
                </c:pt>
                <c:pt idx="7029">
                  <c:v>2.6143384608804741E-2</c:v>
                </c:pt>
                <c:pt idx="7030">
                  <c:v>2.5667642991560217E-2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4.3390204151459853E-2</c:v>
                </c:pt>
                <c:pt idx="7039">
                  <c:v>3.7027045363822994E-2</c:v>
                </c:pt>
                <c:pt idx="7040">
                  <c:v>3.4196860458485405E-2</c:v>
                </c:pt>
                <c:pt idx="7041">
                  <c:v>3.6752971173585773E-2</c:v>
                </c:pt>
                <c:pt idx="7042">
                  <c:v>3.4621983491104021E-2</c:v>
                </c:pt>
                <c:pt idx="7043">
                  <c:v>3.2785251197536495E-2</c:v>
                </c:pt>
                <c:pt idx="7044">
                  <c:v>2.9718945455063869E-2</c:v>
                </c:pt>
                <c:pt idx="7045">
                  <c:v>2.730843037180657E-2</c:v>
                </c:pt>
                <c:pt idx="7046">
                  <c:v>2.738666828239051E-2</c:v>
                </c:pt>
                <c:pt idx="7047">
                  <c:v>2.6767436060104961E-2</c:v>
                </c:pt>
                <c:pt idx="7048">
                  <c:v>2.6064829636177005E-2</c:v>
                </c:pt>
                <c:pt idx="7049">
                  <c:v>2.1821457715556568E-2</c:v>
                </c:pt>
                <c:pt idx="7050">
                  <c:v>2.0182151217495472E-2</c:v>
                </c:pt>
                <c:pt idx="7051">
                  <c:v>1.9687860900433431E-2</c:v>
                </c:pt>
                <c:pt idx="7052">
                  <c:v>1.9283822422445255E-2</c:v>
                </c:pt>
                <c:pt idx="7053">
                  <c:v>2.249083770529197E-2</c:v>
                </c:pt>
                <c:pt idx="7054">
                  <c:v>2.1284226377167006E-2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3.4852859546076642E-2</c:v>
                </c:pt>
                <c:pt idx="7063">
                  <c:v>2.8449059363594889E-2</c:v>
                </c:pt>
                <c:pt idx="7064">
                  <c:v>2.59944554060219E-2</c:v>
                </c:pt>
                <c:pt idx="7065">
                  <c:v>2.8872154567746351E-2</c:v>
                </c:pt>
                <c:pt idx="7066">
                  <c:v>2.7088081803147809E-2</c:v>
                </c:pt>
                <c:pt idx="7067">
                  <c:v>2.4720382855269198E-2</c:v>
                </c:pt>
                <c:pt idx="7068">
                  <c:v>2.2132927762887809E-2</c:v>
                </c:pt>
                <c:pt idx="7069">
                  <c:v>1.962192119069343E-2</c:v>
                </c:pt>
                <c:pt idx="7070">
                  <c:v>2.0327285084968099E-2</c:v>
                </c:pt>
                <c:pt idx="7071">
                  <c:v>2.0469105126596714E-2</c:v>
                </c:pt>
                <c:pt idx="7072">
                  <c:v>2.053382912294708E-2</c:v>
                </c:pt>
                <c:pt idx="7073">
                  <c:v>1.6721575687157885E-2</c:v>
                </c:pt>
                <c:pt idx="7074">
                  <c:v>1.5804314196510072E-2</c:v>
                </c:pt>
                <c:pt idx="7075">
                  <c:v>1.6042205177919707E-2</c:v>
                </c:pt>
                <c:pt idx="7076">
                  <c:v>1.6383355169365912E-2</c:v>
                </c:pt>
                <c:pt idx="7077">
                  <c:v>1.9818201770643286E-2</c:v>
                </c:pt>
                <c:pt idx="7078">
                  <c:v>1.8990191962249124E-2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3.3745373517335767E-2</c:v>
                </c:pt>
                <c:pt idx="7087">
                  <c:v>2.7692155708257296E-2</c:v>
                </c:pt>
                <c:pt idx="7088">
                  <c:v>2.5140194884808394E-2</c:v>
                </c:pt>
                <c:pt idx="7089">
                  <c:v>2.7639693487682481E-2</c:v>
                </c:pt>
                <c:pt idx="7090">
                  <c:v>2.5036739207915184E-2</c:v>
                </c:pt>
                <c:pt idx="7091">
                  <c:v>2.3052492515396934E-2</c:v>
                </c:pt>
                <c:pt idx="7092">
                  <c:v>2.0930766851049269E-2</c:v>
                </c:pt>
                <c:pt idx="7093">
                  <c:v>1.8050161667427008E-2</c:v>
                </c:pt>
                <c:pt idx="7094">
                  <c:v>1.9068061202668834E-2</c:v>
                </c:pt>
                <c:pt idx="7095">
                  <c:v>1.8804210410013719E-2</c:v>
                </c:pt>
                <c:pt idx="7096">
                  <c:v>1.8685386989621387E-2</c:v>
                </c:pt>
                <c:pt idx="7097">
                  <c:v>1.491592231694803E-2</c:v>
                </c:pt>
                <c:pt idx="7098">
                  <c:v>1.394253164917883E-2</c:v>
                </c:pt>
                <c:pt idx="7099">
                  <c:v>1.3749824503877735E-2</c:v>
                </c:pt>
                <c:pt idx="7100">
                  <c:v>1.3599105981979926E-2</c:v>
                </c:pt>
                <c:pt idx="7101">
                  <c:v>1.7102668367928828E-2</c:v>
                </c:pt>
                <c:pt idx="7102">
                  <c:v>1.6217538563526496E-2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3.1050242786268251E-2</c:v>
                </c:pt>
                <c:pt idx="7111">
                  <c:v>2.4850054102988173E-2</c:v>
                </c:pt>
                <c:pt idx="7112">
                  <c:v>2.2937893191149639E-2</c:v>
                </c:pt>
                <c:pt idx="7113">
                  <c:v>2.5820309434876863E-2</c:v>
                </c:pt>
                <c:pt idx="7114">
                  <c:v>2.4217779282618611E-2</c:v>
                </c:pt>
                <c:pt idx="7115">
                  <c:v>2.1608915730497297E-2</c:v>
                </c:pt>
                <c:pt idx="7116">
                  <c:v>1.7720640183052045E-2</c:v>
                </c:pt>
                <c:pt idx="7117">
                  <c:v>1.4856652600364964E-2</c:v>
                </c:pt>
                <c:pt idx="7118">
                  <c:v>1.5285471102303869E-2</c:v>
                </c:pt>
                <c:pt idx="7119">
                  <c:v>1.568138985515511E-2</c:v>
                </c:pt>
                <c:pt idx="7120">
                  <c:v>1.5568019502737226E-2</c:v>
                </c:pt>
                <c:pt idx="7121">
                  <c:v>1.2145207786838542E-2</c:v>
                </c:pt>
                <c:pt idx="7122">
                  <c:v>1.0816831304174306E-2</c:v>
                </c:pt>
                <c:pt idx="7123">
                  <c:v>1.1310898865191606E-2</c:v>
                </c:pt>
                <c:pt idx="7124">
                  <c:v>1.1440273793909708E-2</c:v>
                </c:pt>
                <c:pt idx="7125">
                  <c:v>1.4888508924498174E-2</c:v>
                </c:pt>
                <c:pt idx="7126">
                  <c:v>1.4102384380702554E-2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2.7578395586222628E-2</c:v>
                </c:pt>
                <c:pt idx="7135">
                  <c:v>2.165226811986774E-2</c:v>
                </c:pt>
                <c:pt idx="7136">
                  <c:v>1.9216461208371387E-2</c:v>
                </c:pt>
                <c:pt idx="7137">
                  <c:v>2.1895239222171532E-2</c:v>
                </c:pt>
                <c:pt idx="7138">
                  <c:v>2.0909812813640509E-2</c:v>
                </c:pt>
                <c:pt idx="7139">
                  <c:v>1.8532252010150581E-2</c:v>
                </c:pt>
                <c:pt idx="7140">
                  <c:v>1.4717172316948029E-2</c:v>
                </c:pt>
                <c:pt idx="7141">
                  <c:v>1.2009589772468103E-2</c:v>
                </c:pt>
                <c:pt idx="7142">
                  <c:v>1.3868092210310217E-2</c:v>
                </c:pt>
                <c:pt idx="7143">
                  <c:v>1.4054655922103138E-2</c:v>
                </c:pt>
                <c:pt idx="7144">
                  <c:v>1.3855556569343066E-2</c:v>
                </c:pt>
                <c:pt idx="7145">
                  <c:v>1.0429266295050222E-2</c:v>
                </c:pt>
                <c:pt idx="7146">
                  <c:v>9.4480666913777361E-3</c:v>
                </c:pt>
                <c:pt idx="7147">
                  <c:v>9.7094147753193413E-3</c:v>
                </c:pt>
                <c:pt idx="7148">
                  <c:v>9.8714386119981741E-3</c:v>
                </c:pt>
                <c:pt idx="7149">
                  <c:v>1.3528098554402408E-2</c:v>
                </c:pt>
                <c:pt idx="7150">
                  <c:v>1.2040226533987225E-2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2.5110666699931606E-2</c:v>
                </c:pt>
                <c:pt idx="7159">
                  <c:v>1.9069107051208976E-2</c:v>
                </c:pt>
                <c:pt idx="7160">
                  <c:v>1.7060715528056568E-2</c:v>
                </c:pt>
                <c:pt idx="7161">
                  <c:v>1.960256272810219E-2</c:v>
                </c:pt>
                <c:pt idx="7162">
                  <c:v>1.7701213361085766E-2</c:v>
                </c:pt>
                <c:pt idx="7163">
                  <c:v>1.6195432396213502E-2</c:v>
                </c:pt>
                <c:pt idx="7164">
                  <c:v>1.2607410612454378E-2</c:v>
                </c:pt>
                <c:pt idx="7165">
                  <c:v>1.1095099580862262E-2</c:v>
                </c:pt>
                <c:pt idx="7166">
                  <c:v>1.2561777700159708E-2</c:v>
                </c:pt>
                <c:pt idx="7167">
                  <c:v>1.2906557011291094E-2</c:v>
                </c:pt>
                <c:pt idx="7168">
                  <c:v>1.2620771698220802E-2</c:v>
                </c:pt>
                <c:pt idx="7169">
                  <c:v>8.8984172559306591E-3</c:v>
                </c:pt>
                <c:pt idx="7170">
                  <c:v>7.358803889142335E-3</c:v>
                </c:pt>
                <c:pt idx="7171">
                  <c:v>8.7053124999999995E-3</c:v>
                </c:pt>
                <c:pt idx="7172">
                  <c:v>9.0872553604014594E-3</c:v>
                </c:pt>
                <c:pt idx="7173">
                  <c:v>1.204318359375E-2</c:v>
                </c:pt>
                <c:pt idx="7174">
                  <c:v>1.0919098925068467E-2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2.3693950729927006E-2</c:v>
                </c:pt>
                <c:pt idx="7183">
                  <c:v>1.7346384865419704E-2</c:v>
                </c:pt>
                <c:pt idx="7184">
                  <c:v>1.4850572821624089E-2</c:v>
                </c:pt>
                <c:pt idx="7185">
                  <c:v>1.8007691819685256E-2</c:v>
                </c:pt>
                <c:pt idx="7186">
                  <c:v>1.6808022211450731E-2</c:v>
                </c:pt>
                <c:pt idx="7187">
                  <c:v>1.628137524235861E-2</c:v>
                </c:pt>
                <c:pt idx="7188">
                  <c:v>1.3969100493271021E-2</c:v>
                </c:pt>
                <c:pt idx="7189">
                  <c:v>1.3103628464302044E-2</c:v>
                </c:pt>
                <c:pt idx="7190">
                  <c:v>1.5060423343407884E-2</c:v>
                </c:pt>
                <c:pt idx="7191">
                  <c:v>1.4253220660355838E-2</c:v>
                </c:pt>
                <c:pt idx="7192">
                  <c:v>1.4045893590328467E-2</c:v>
                </c:pt>
                <c:pt idx="7193">
                  <c:v>1.044271184990876E-2</c:v>
                </c:pt>
                <c:pt idx="7194">
                  <c:v>8.8964158017791964E-3</c:v>
                </c:pt>
                <c:pt idx="7195">
                  <c:v>8.7936735857664216E-3</c:v>
                </c:pt>
                <c:pt idx="7196">
                  <c:v>9.0909299441149626E-3</c:v>
                </c:pt>
                <c:pt idx="7197">
                  <c:v>1.2506519730839414E-2</c:v>
                </c:pt>
                <c:pt idx="7198">
                  <c:v>1.1369876967381386E-2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2.5359073548699852E-2</c:v>
                </c:pt>
                <c:pt idx="7207">
                  <c:v>1.9684966925182481E-2</c:v>
                </c:pt>
                <c:pt idx="7208">
                  <c:v>1.8720461906934306E-2</c:v>
                </c:pt>
                <c:pt idx="7209">
                  <c:v>2.1743768675866786E-2</c:v>
                </c:pt>
                <c:pt idx="7210">
                  <c:v>1.9438165203010945E-2</c:v>
                </c:pt>
                <c:pt idx="7211">
                  <c:v>1.7290855739621386E-2</c:v>
                </c:pt>
                <c:pt idx="7212">
                  <c:v>1.4007952711564818E-2</c:v>
                </c:pt>
                <c:pt idx="7213">
                  <c:v>1.2394198577212629E-2</c:v>
                </c:pt>
                <c:pt idx="7214">
                  <c:v>1.4019331090328466E-2</c:v>
                </c:pt>
                <c:pt idx="7215">
                  <c:v>1.4260033431227224E-2</c:v>
                </c:pt>
                <c:pt idx="7216">
                  <c:v>1.4401317789119562E-2</c:v>
                </c:pt>
                <c:pt idx="7217">
                  <c:v>1.0862179302577593E-2</c:v>
                </c:pt>
                <c:pt idx="7218">
                  <c:v>1.0000826015054743E-2</c:v>
                </c:pt>
                <c:pt idx="7219">
                  <c:v>9.8452585395757651E-3</c:v>
                </c:pt>
                <c:pt idx="7220">
                  <c:v>1.0052906378307518E-2</c:v>
                </c:pt>
                <c:pt idx="7221">
                  <c:v>1.3818932410469926E-2</c:v>
                </c:pt>
                <c:pt idx="7222">
                  <c:v>1.301657162408759E-2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3.1075622718978103E-2</c:v>
                </c:pt>
                <c:pt idx="7231">
                  <c:v>2.476547986998175E-2</c:v>
                </c:pt>
                <c:pt idx="7232">
                  <c:v>2.2371347941377739E-2</c:v>
                </c:pt>
                <c:pt idx="7233">
                  <c:v>2.5420622718978103E-2</c:v>
                </c:pt>
                <c:pt idx="7234">
                  <c:v>2.3621327697308393E-2</c:v>
                </c:pt>
                <c:pt idx="7235">
                  <c:v>2.26087036667427E-2</c:v>
                </c:pt>
                <c:pt idx="7236">
                  <c:v>1.9591111998175183E-2</c:v>
                </c:pt>
                <c:pt idx="7237">
                  <c:v>1.7510432681341243E-2</c:v>
                </c:pt>
                <c:pt idx="7238">
                  <c:v>1.9280982122490877E-2</c:v>
                </c:pt>
                <c:pt idx="7239">
                  <c:v>1.9343290730497297E-2</c:v>
                </c:pt>
                <c:pt idx="7240">
                  <c:v>1.9612176878991826E-2</c:v>
                </c:pt>
                <c:pt idx="7241">
                  <c:v>1.6137716055542921E-2</c:v>
                </c:pt>
                <c:pt idx="7242">
                  <c:v>1.4679681298471751E-2</c:v>
                </c:pt>
                <c:pt idx="7243">
                  <c:v>1.4600563697536496E-2</c:v>
                </c:pt>
                <c:pt idx="7244">
                  <c:v>1.4690143704379561E-2</c:v>
                </c:pt>
                <c:pt idx="7245">
                  <c:v>1.810733020643248E-2</c:v>
                </c:pt>
                <c:pt idx="7246">
                  <c:v>1.7153023066833938E-2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3.189111299612226E-2</c:v>
                </c:pt>
                <c:pt idx="7255">
                  <c:v>2.5611988480839416E-2</c:v>
                </c:pt>
                <c:pt idx="7256">
                  <c:v>2.3066647967039271E-2</c:v>
                </c:pt>
                <c:pt idx="7257">
                  <c:v>2.6049559263800218E-2</c:v>
                </c:pt>
                <c:pt idx="7258">
                  <c:v>2.5342476334397807E-2</c:v>
                </c:pt>
                <c:pt idx="7259">
                  <c:v>2.3263440707687079E-2</c:v>
                </c:pt>
                <c:pt idx="7260">
                  <c:v>2.0967553675296569E-2</c:v>
                </c:pt>
                <c:pt idx="7261">
                  <c:v>1.9547041300752774E-2</c:v>
                </c:pt>
                <c:pt idx="7262">
                  <c:v>2.1164601890396935E-2</c:v>
                </c:pt>
                <c:pt idx="7263">
                  <c:v>2.1045034643020072E-2</c:v>
                </c:pt>
                <c:pt idx="7264">
                  <c:v>2.0997548400433431E-2</c:v>
                </c:pt>
                <c:pt idx="7265">
                  <c:v>1.7240723796760948E-2</c:v>
                </c:pt>
                <c:pt idx="7266">
                  <c:v>1.6069655850821166E-2</c:v>
                </c:pt>
                <c:pt idx="7267">
                  <c:v>1.7191717253079414E-2</c:v>
                </c:pt>
                <c:pt idx="7268">
                  <c:v>1.7051457572992701E-2</c:v>
                </c:pt>
                <c:pt idx="7269">
                  <c:v>2.0616133525319342E-2</c:v>
                </c:pt>
                <c:pt idx="7270">
                  <c:v>1.9193452397924304E-2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3.3077283588047443E-2</c:v>
                </c:pt>
                <c:pt idx="7279">
                  <c:v>2.6858285384352185E-2</c:v>
                </c:pt>
                <c:pt idx="7280">
                  <c:v>2.4444101847627738E-2</c:v>
                </c:pt>
                <c:pt idx="7281">
                  <c:v>2.7160219120666056E-2</c:v>
                </c:pt>
                <c:pt idx="7282">
                  <c:v>2.6031109717153285E-2</c:v>
                </c:pt>
                <c:pt idx="7283">
                  <c:v>2.4862966326414229E-2</c:v>
                </c:pt>
                <c:pt idx="7284">
                  <c:v>2.1942047217153284E-2</c:v>
                </c:pt>
                <c:pt idx="7285">
                  <c:v>1.9750784671532847E-2</c:v>
                </c:pt>
                <c:pt idx="7286">
                  <c:v>2.1145277358006424E-2</c:v>
                </c:pt>
                <c:pt idx="7287">
                  <c:v>2.0895128735173355E-2</c:v>
                </c:pt>
                <c:pt idx="7288">
                  <c:v>2.1115929872833065E-2</c:v>
                </c:pt>
                <c:pt idx="7289">
                  <c:v>1.8223796119411537E-2</c:v>
                </c:pt>
                <c:pt idx="7290">
                  <c:v>1.6295391480383208E-2</c:v>
                </c:pt>
                <c:pt idx="7291">
                  <c:v>1.6348165060447079E-2</c:v>
                </c:pt>
                <c:pt idx="7292">
                  <c:v>1.6366573619981749E-2</c:v>
                </c:pt>
                <c:pt idx="7293">
                  <c:v>2.104511177007299E-2</c:v>
                </c:pt>
                <c:pt idx="7294">
                  <c:v>2.0582667797673357E-2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3.6845093379333942E-2</c:v>
                </c:pt>
                <c:pt idx="7303">
                  <c:v>3.0804014883667883E-2</c:v>
                </c:pt>
                <c:pt idx="7304">
                  <c:v>2.8024942689324817E-2</c:v>
                </c:pt>
                <c:pt idx="7305">
                  <c:v>3.0471379020301097E-2</c:v>
                </c:pt>
                <c:pt idx="7306">
                  <c:v>2.8933175467609488E-2</c:v>
                </c:pt>
                <c:pt idx="7307">
                  <c:v>2.7086716754105837E-2</c:v>
                </c:pt>
                <c:pt idx="7308">
                  <c:v>2.3224706817404232E-2</c:v>
                </c:pt>
                <c:pt idx="7309">
                  <c:v>2.063382705577102E-2</c:v>
                </c:pt>
                <c:pt idx="7310">
                  <c:v>2.2237972385378686E-2</c:v>
                </c:pt>
                <c:pt idx="7311">
                  <c:v>2.2449916029881386E-2</c:v>
                </c:pt>
                <c:pt idx="7312">
                  <c:v>2.2626859175410585E-2</c:v>
                </c:pt>
                <c:pt idx="7313">
                  <c:v>1.8984140910127737E-2</c:v>
                </c:pt>
                <c:pt idx="7314">
                  <c:v>1.7143279396669708E-2</c:v>
                </c:pt>
                <c:pt idx="7315">
                  <c:v>1.7133495951186132E-2</c:v>
                </c:pt>
                <c:pt idx="7316">
                  <c:v>1.6894533958713501E-2</c:v>
                </c:pt>
                <c:pt idx="7317">
                  <c:v>2.0125134651573943E-2</c:v>
                </c:pt>
                <c:pt idx="7318">
                  <c:v>1.9044968564667007E-2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3.2898900547445258E-2</c:v>
                </c:pt>
                <c:pt idx="7327">
                  <c:v>2.6738018504790143E-2</c:v>
                </c:pt>
                <c:pt idx="7328">
                  <c:v>2.4239337363138689E-2</c:v>
                </c:pt>
                <c:pt idx="7329">
                  <c:v>2.74354564895073E-2</c:v>
                </c:pt>
                <c:pt idx="7330">
                  <c:v>2.6706281506614964E-2</c:v>
                </c:pt>
                <c:pt idx="7331">
                  <c:v>2.5698144673813868E-2</c:v>
                </c:pt>
                <c:pt idx="7332">
                  <c:v>2.3794518561815692E-2</c:v>
                </c:pt>
                <c:pt idx="7333">
                  <c:v>2.2365012189210803E-2</c:v>
                </c:pt>
                <c:pt idx="7334">
                  <c:v>2.3989676023608613E-2</c:v>
                </c:pt>
                <c:pt idx="7335">
                  <c:v>2.4164259024292919E-2</c:v>
                </c:pt>
                <c:pt idx="7336">
                  <c:v>2.4498952654539271E-2</c:v>
                </c:pt>
                <c:pt idx="7337">
                  <c:v>2.060619340214416E-2</c:v>
                </c:pt>
                <c:pt idx="7338">
                  <c:v>2.0518341768362262E-2</c:v>
                </c:pt>
                <c:pt idx="7339">
                  <c:v>2.1244271641195255E-2</c:v>
                </c:pt>
                <c:pt idx="7340">
                  <c:v>2.1685521070939781E-2</c:v>
                </c:pt>
                <c:pt idx="7341">
                  <c:v>2.5523705805200726E-2</c:v>
                </c:pt>
                <c:pt idx="7342">
                  <c:v>2.4863522182937955E-2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4.2287069884808397E-2</c:v>
                </c:pt>
                <c:pt idx="7351">
                  <c:v>3.5604592980155107E-2</c:v>
                </c:pt>
                <c:pt idx="7352">
                  <c:v>3.2791369611085773E-2</c:v>
                </c:pt>
                <c:pt idx="7353">
                  <c:v>3.5711902087135039E-2</c:v>
                </c:pt>
                <c:pt idx="7354">
                  <c:v>3.4636189980611312E-2</c:v>
                </c:pt>
                <c:pt idx="7355">
                  <c:v>3.2678121578467154E-2</c:v>
                </c:pt>
                <c:pt idx="7356">
                  <c:v>3.0034699475364964E-2</c:v>
                </c:pt>
                <c:pt idx="7357">
                  <c:v>2.8199932139598542E-2</c:v>
                </c:pt>
                <c:pt idx="7358">
                  <c:v>2.9476180571395987E-2</c:v>
                </c:pt>
                <c:pt idx="7359">
                  <c:v>2.970381158759124E-2</c:v>
                </c:pt>
                <c:pt idx="7360">
                  <c:v>2.9683834825501822E-2</c:v>
                </c:pt>
                <c:pt idx="7361">
                  <c:v>2.5685298528740876E-2</c:v>
                </c:pt>
                <c:pt idx="7362">
                  <c:v>2.3760010692290143E-2</c:v>
                </c:pt>
                <c:pt idx="7363">
                  <c:v>2.3661712904881387E-2</c:v>
                </c:pt>
                <c:pt idx="7364">
                  <c:v>2.3457650547445256E-2</c:v>
                </c:pt>
                <c:pt idx="7365">
                  <c:v>2.6706251710766418E-2</c:v>
                </c:pt>
                <c:pt idx="7366">
                  <c:v>2.5604979043111313E-2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4.2438543995209854E-2</c:v>
                </c:pt>
                <c:pt idx="7375">
                  <c:v>3.5928872319799271E-2</c:v>
                </c:pt>
                <c:pt idx="7376">
                  <c:v>3.3101809563184308E-2</c:v>
                </c:pt>
                <c:pt idx="7377">
                  <c:v>3.6254403940465328E-2</c:v>
                </c:pt>
                <c:pt idx="7378">
                  <c:v>3.5545569257527374E-2</c:v>
                </c:pt>
                <c:pt idx="7379">
                  <c:v>3.4804080320483578E-2</c:v>
                </c:pt>
                <c:pt idx="7380">
                  <c:v>3.258710951756387E-2</c:v>
                </c:pt>
                <c:pt idx="7381">
                  <c:v>3.0583011946852187E-2</c:v>
                </c:pt>
                <c:pt idx="7382">
                  <c:v>3.1760068002965325E-2</c:v>
                </c:pt>
                <c:pt idx="7383">
                  <c:v>3.1275788520757304E-2</c:v>
                </c:pt>
                <c:pt idx="7384">
                  <c:v>3.0604034700045624E-2</c:v>
                </c:pt>
                <c:pt idx="7385">
                  <c:v>2.7049802263914235E-2</c:v>
                </c:pt>
                <c:pt idx="7386">
                  <c:v>2.6470224680656934E-2</c:v>
                </c:pt>
                <c:pt idx="7387">
                  <c:v>2.6715281278512772E-2</c:v>
                </c:pt>
                <c:pt idx="7388">
                  <c:v>2.6592975735629562E-2</c:v>
                </c:pt>
                <c:pt idx="7389">
                  <c:v>3.0174538378193429E-2</c:v>
                </c:pt>
                <c:pt idx="7390">
                  <c:v>2.9051977360857663E-2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4.7877366275091239E-2</c:v>
                </c:pt>
                <c:pt idx="7399">
                  <c:v>4.1380746321852187E-2</c:v>
                </c:pt>
                <c:pt idx="7400">
                  <c:v>3.8630133439781021E-2</c:v>
                </c:pt>
                <c:pt idx="7401">
                  <c:v>4.1082931683394164E-2</c:v>
                </c:pt>
                <c:pt idx="7402">
                  <c:v>3.9039349908759131E-2</c:v>
                </c:pt>
                <c:pt idx="7403">
                  <c:v>3.6325336593293796E-2</c:v>
                </c:pt>
                <c:pt idx="7404">
                  <c:v>3.3633713646213502E-2</c:v>
                </c:pt>
                <c:pt idx="7405">
                  <c:v>3.1224118099908764E-2</c:v>
                </c:pt>
                <c:pt idx="7406">
                  <c:v>3.3406406249999999E-2</c:v>
                </c:pt>
                <c:pt idx="7407">
                  <c:v>3.3743779368156937E-2</c:v>
                </c:pt>
                <c:pt idx="7408">
                  <c:v>3.4043163492244531E-2</c:v>
                </c:pt>
                <c:pt idx="7409">
                  <c:v>3.05720921247719E-2</c:v>
                </c:pt>
                <c:pt idx="7410">
                  <c:v>2.8944816235173355E-2</c:v>
                </c:pt>
                <c:pt idx="7411">
                  <c:v>2.9176229470802919E-2</c:v>
                </c:pt>
                <c:pt idx="7412">
                  <c:v>2.9452585966012773E-2</c:v>
                </c:pt>
                <c:pt idx="7413">
                  <c:v>3.3079548072536498E-2</c:v>
                </c:pt>
                <c:pt idx="7414">
                  <c:v>3.2207357721259121E-2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7.8251519196224798E-4</c:v>
                </c:pt>
                <c:pt idx="7421">
                  <c:v>2.3647957059762768E-3</c:v>
                </c:pt>
                <c:pt idx="7422">
                  <c:v>5.0834686216925183E-2</c:v>
                </c:pt>
                <c:pt idx="7423">
                  <c:v>4.4373521897810214E-2</c:v>
                </c:pt>
                <c:pt idx="7424">
                  <c:v>4.1456002366560218E-2</c:v>
                </c:pt>
                <c:pt idx="7425">
                  <c:v>4.3871238594890512E-2</c:v>
                </c:pt>
                <c:pt idx="7426">
                  <c:v>4.207406421076642E-2</c:v>
                </c:pt>
                <c:pt idx="7427">
                  <c:v>3.9140096230611314E-2</c:v>
                </c:pt>
                <c:pt idx="7428">
                  <c:v>3.5606209511861317E-2</c:v>
                </c:pt>
                <c:pt idx="7429">
                  <c:v>3.3344338646213501E-2</c:v>
                </c:pt>
                <c:pt idx="7430">
                  <c:v>3.4613312756614958E-2</c:v>
                </c:pt>
                <c:pt idx="7431">
                  <c:v>3.4562830177919709E-2</c:v>
                </c:pt>
                <c:pt idx="7432">
                  <c:v>3.4762301978786499E-2</c:v>
                </c:pt>
                <c:pt idx="7433">
                  <c:v>3.1125877908302922E-2</c:v>
                </c:pt>
                <c:pt idx="7434">
                  <c:v>2.9568526032162406E-2</c:v>
                </c:pt>
                <c:pt idx="7435">
                  <c:v>2.9679280337591242E-2</c:v>
                </c:pt>
                <c:pt idx="7436">
                  <c:v>2.9689534243841239E-2</c:v>
                </c:pt>
                <c:pt idx="7437">
                  <c:v>3.332175339302007E-2</c:v>
                </c:pt>
                <c:pt idx="7438">
                  <c:v>3.246351648038321E-2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1.030497022197197E-3</c:v>
                </c:pt>
                <c:pt idx="7445">
                  <c:v>2.9273202091411967E-3</c:v>
                </c:pt>
                <c:pt idx="7446">
                  <c:v>5.1303414832344893E-2</c:v>
                </c:pt>
                <c:pt idx="7447">
                  <c:v>4.4549356609260946E-2</c:v>
                </c:pt>
                <c:pt idx="7448">
                  <c:v>4.1809539376140514E-2</c:v>
                </c:pt>
                <c:pt idx="7449">
                  <c:v>4.4137070312499999E-2</c:v>
                </c:pt>
                <c:pt idx="7450">
                  <c:v>4.2261207801094894E-2</c:v>
                </c:pt>
                <c:pt idx="7451">
                  <c:v>3.9387897182937955E-2</c:v>
                </c:pt>
                <c:pt idx="7452">
                  <c:v>3.6190364963503648E-2</c:v>
                </c:pt>
                <c:pt idx="7453">
                  <c:v>3.4204718721487226E-2</c:v>
                </c:pt>
                <c:pt idx="7454">
                  <c:v>3.5481344947536499E-2</c:v>
                </c:pt>
                <c:pt idx="7455">
                  <c:v>3.5121024749087598E-2</c:v>
                </c:pt>
                <c:pt idx="7456">
                  <c:v>3.4809836336678834E-2</c:v>
                </c:pt>
                <c:pt idx="7457">
                  <c:v>3.0971131957116788E-2</c:v>
                </c:pt>
                <c:pt idx="7458">
                  <c:v>2.8977320797217154E-2</c:v>
                </c:pt>
                <c:pt idx="7459">
                  <c:v>2.8569456261405109E-2</c:v>
                </c:pt>
                <c:pt idx="7460">
                  <c:v>2.8676596572764598E-2</c:v>
                </c:pt>
                <c:pt idx="7461">
                  <c:v>3.1842175667198901E-2</c:v>
                </c:pt>
                <c:pt idx="7462">
                  <c:v>3.0445464330520072E-2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3.9851875855383211E-2</c:v>
                </c:pt>
                <c:pt idx="7471">
                  <c:v>3.3176491503193427E-2</c:v>
                </c:pt>
                <c:pt idx="7472">
                  <c:v>3.02800999372719E-2</c:v>
                </c:pt>
                <c:pt idx="7473">
                  <c:v>3.3387465927235405E-2</c:v>
                </c:pt>
                <c:pt idx="7474">
                  <c:v>3.2521379733120442E-2</c:v>
                </c:pt>
                <c:pt idx="7475">
                  <c:v>3.14840743328011E-2</c:v>
                </c:pt>
                <c:pt idx="7476">
                  <c:v>2.9047430428832115E-2</c:v>
                </c:pt>
                <c:pt idx="7477">
                  <c:v>2.7015169365875912E-2</c:v>
                </c:pt>
                <c:pt idx="7478">
                  <c:v>2.7737136604698905E-2</c:v>
                </c:pt>
                <c:pt idx="7479">
                  <c:v>2.7265220973996349E-2</c:v>
                </c:pt>
                <c:pt idx="7480">
                  <c:v>2.6745463403854964E-2</c:v>
                </c:pt>
                <c:pt idx="7481">
                  <c:v>2.2599200644388688E-2</c:v>
                </c:pt>
                <c:pt idx="7482">
                  <c:v>2.0831912779425182E-2</c:v>
                </c:pt>
                <c:pt idx="7483">
                  <c:v>2.0653526174726277E-2</c:v>
                </c:pt>
                <c:pt idx="7484">
                  <c:v>2.0277635150547445E-2</c:v>
                </c:pt>
                <c:pt idx="7485">
                  <c:v>2.3483474281478098E-2</c:v>
                </c:pt>
                <c:pt idx="7486">
                  <c:v>2.2221680043909706E-2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3.6611883838959858E-2</c:v>
                </c:pt>
                <c:pt idx="7495">
                  <c:v>2.998544879105839E-2</c:v>
                </c:pt>
                <c:pt idx="7496">
                  <c:v>2.7161493926779197E-2</c:v>
                </c:pt>
                <c:pt idx="7497">
                  <c:v>3.0303157219434308E-2</c:v>
                </c:pt>
                <c:pt idx="7498">
                  <c:v>2.9733650205291968E-2</c:v>
                </c:pt>
                <c:pt idx="7499">
                  <c:v>2.90603174897354E-2</c:v>
                </c:pt>
                <c:pt idx="7500">
                  <c:v>2.690732935104927E-2</c:v>
                </c:pt>
                <c:pt idx="7501">
                  <c:v>2.5222585538321171E-2</c:v>
                </c:pt>
                <c:pt idx="7502">
                  <c:v>2.6263231138800219E-2</c:v>
                </c:pt>
                <c:pt idx="7503">
                  <c:v>2.5946476676551092E-2</c:v>
                </c:pt>
                <c:pt idx="7504">
                  <c:v>2.5488928632527372E-2</c:v>
                </c:pt>
                <c:pt idx="7505">
                  <c:v>2.280661325273723E-2</c:v>
                </c:pt>
                <c:pt idx="7506">
                  <c:v>2.1480366317860437E-2</c:v>
                </c:pt>
                <c:pt idx="7507">
                  <c:v>2.1470231808850365E-2</c:v>
                </c:pt>
                <c:pt idx="7508">
                  <c:v>2.1143188512203502E-2</c:v>
                </c:pt>
                <c:pt idx="7509">
                  <c:v>2.47503787921989E-2</c:v>
                </c:pt>
                <c:pt idx="7510">
                  <c:v>2.4210693715784673E-2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3.8481819257527368E-2</c:v>
                </c:pt>
                <c:pt idx="7519">
                  <c:v>3.1661019759352184E-2</c:v>
                </c:pt>
                <c:pt idx="7520">
                  <c:v>2.8724097285583942E-2</c:v>
                </c:pt>
                <c:pt idx="7521">
                  <c:v>3.1810916257983581E-2</c:v>
                </c:pt>
                <c:pt idx="7522">
                  <c:v>3.1067905451642341E-2</c:v>
                </c:pt>
                <c:pt idx="7523">
                  <c:v>3.0141400690009125E-2</c:v>
                </c:pt>
                <c:pt idx="7524">
                  <c:v>2.7798513914233578E-2</c:v>
                </c:pt>
                <c:pt idx="7525">
                  <c:v>2.5975073277828466E-2</c:v>
                </c:pt>
                <c:pt idx="7526">
                  <c:v>2.712054074475365E-2</c:v>
                </c:pt>
                <c:pt idx="7527">
                  <c:v>2.6336244511291095E-2</c:v>
                </c:pt>
                <c:pt idx="7528">
                  <c:v>2.6299831917198903E-2</c:v>
                </c:pt>
                <c:pt idx="7529">
                  <c:v>2.2335261462135037E-2</c:v>
                </c:pt>
                <c:pt idx="7530">
                  <c:v>2.0450648879448027E-2</c:v>
                </c:pt>
                <c:pt idx="7531">
                  <c:v>2.0096033730611314E-2</c:v>
                </c:pt>
                <c:pt idx="7532">
                  <c:v>1.970071659728562E-2</c:v>
                </c:pt>
                <c:pt idx="7533">
                  <c:v>2.2923989507299267E-2</c:v>
                </c:pt>
                <c:pt idx="7534">
                  <c:v>2.1558259081318466E-2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3.6397068601733577E-2</c:v>
                </c:pt>
                <c:pt idx="7543">
                  <c:v>3.0188748431797443E-2</c:v>
                </c:pt>
                <c:pt idx="7544">
                  <c:v>2.7582460082116789E-2</c:v>
                </c:pt>
                <c:pt idx="7545">
                  <c:v>3.0564009893932483E-2</c:v>
                </c:pt>
                <c:pt idx="7546">
                  <c:v>2.9974094861998177E-2</c:v>
                </c:pt>
                <c:pt idx="7547">
                  <c:v>2.9415215984260945E-2</c:v>
                </c:pt>
                <c:pt idx="7548">
                  <c:v>2.7735322479470803E-2</c:v>
                </c:pt>
                <c:pt idx="7549">
                  <c:v>2.6391880132299272E-2</c:v>
                </c:pt>
                <c:pt idx="7550">
                  <c:v>2.8045630559990875E-2</c:v>
                </c:pt>
                <c:pt idx="7551">
                  <c:v>2.7285778683850362E-2</c:v>
                </c:pt>
                <c:pt idx="7552">
                  <c:v>2.7267088560675182E-2</c:v>
                </c:pt>
                <c:pt idx="7553">
                  <c:v>2.3765957601505478E-2</c:v>
                </c:pt>
                <c:pt idx="7554">
                  <c:v>2.2337127052919709E-2</c:v>
                </c:pt>
                <c:pt idx="7555">
                  <c:v>2.1785347855839417E-2</c:v>
                </c:pt>
                <c:pt idx="7556">
                  <c:v>2.2132704721715329E-2</c:v>
                </c:pt>
                <c:pt idx="7557">
                  <c:v>2.5415225393476272E-2</c:v>
                </c:pt>
                <c:pt idx="7558">
                  <c:v>2.4334321538549267E-2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4.2314588275547446E-2</c:v>
                </c:pt>
                <c:pt idx="7567">
                  <c:v>3.5768773095346706E-2</c:v>
                </c:pt>
                <c:pt idx="7568">
                  <c:v>3.3145316491788319E-2</c:v>
                </c:pt>
                <c:pt idx="7569">
                  <c:v>3.6482221002509127E-2</c:v>
                </c:pt>
                <c:pt idx="7570">
                  <c:v>3.5886368185447083E-2</c:v>
                </c:pt>
                <c:pt idx="7571">
                  <c:v>3.5175812043795621E-2</c:v>
                </c:pt>
                <c:pt idx="7572">
                  <c:v>3.2596351220346709E-2</c:v>
                </c:pt>
                <c:pt idx="7573">
                  <c:v>3.1582024692062047E-2</c:v>
                </c:pt>
                <c:pt idx="7574">
                  <c:v>3.2118320312499997E-2</c:v>
                </c:pt>
                <c:pt idx="7575">
                  <c:v>3.2565253763686138E-2</c:v>
                </c:pt>
                <c:pt idx="7576">
                  <c:v>3.2582749914461681E-2</c:v>
                </c:pt>
                <c:pt idx="7577">
                  <c:v>2.9070744896213505E-2</c:v>
                </c:pt>
                <c:pt idx="7578">
                  <c:v>2.7458256443886862E-2</c:v>
                </c:pt>
                <c:pt idx="7579">
                  <c:v>2.7243687129333942E-2</c:v>
                </c:pt>
                <c:pt idx="7580">
                  <c:v>2.6836863309762773E-2</c:v>
                </c:pt>
                <c:pt idx="7581">
                  <c:v>3.0226852189781019E-2</c:v>
                </c:pt>
                <c:pt idx="7582">
                  <c:v>2.9466542398494524E-2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4.6159500171076645E-2</c:v>
                </c:pt>
                <c:pt idx="7591">
                  <c:v>3.9655948049726275E-2</c:v>
                </c:pt>
                <c:pt idx="7592">
                  <c:v>3.6720137574133213E-2</c:v>
                </c:pt>
                <c:pt idx="7593">
                  <c:v>3.9773425524635038E-2</c:v>
                </c:pt>
                <c:pt idx="7594">
                  <c:v>3.8636913492244532E-2</c:v>
                </c:pt>
                <c:pt idx="7595">
                  <c:v>3.7585882755474455E-2</c:v>
                </c:pt>
                <c:pt idx="7596">
                  <c:v>3.5262363281249993E-2</c:v>
                </c:pt>
                <c:pt idx="7597">
                  <c:v>3.296590285697993E-2</c:v>
                </c:pt>
                <c:pt idx="7598">
                  <c:v>3.4305068288093071E-2</c:v>
                </c:pt>
                <c:pt idx="7599">
                  <c:v>3.3911716041286497E-2</c:v>
                </c:pt>
                <c:pt idx="7600">
                  <c:v>3.3477965471031025E-2</c:v>
                </c:pt>
                <c:pt idx="7601">
                  <c:v>3.0103723483120438E-2</c:v>
                </c:pt>
                <c:pt idx="7602">
                  <c:v>2.8351408388458031E-2</c:v>
                </c:pt>
                <c:pt idx="7603">
                  <c:v>2.7462736513458031E-2</c:v>
                </c:pt>
                <c:pt idx="7604">
                  <c:v>2.7322524948677006E-2</c:v>
                </c:pt>
                <c:pt idx="7605">
                  <c:v>3.0383608291514593E-2</c:v>
                </c:pt>
                <c:pt idx="7606">
                  <c:v>2.9140694856295616E-2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4.1764530537180655E-2</c:v>
                </c:pt>
                <c:pt idx="7615">
                  <c:v>3.3883544137773718E-2</c:v>
                </c:pt>
                <c:pt idx="7616">
                  <c:v>3.0141150062728102E-2</c:v>
                </c:pt>
                <c:pt idx="7617">
                  <c:v>3.2401765083257303E-2</c:v>
                </c:pt>
                <c:pt idx="7618">
                  <c:v>3.0587137317518255E-2</c:v>
                </c:pt>
                <c:pt idx="7619">
                  <c:v>2.9349611656021894E-2</c:v>
                </c:pt>
                <c:pt idx="7620">
                  <c:v>2.6717516252281023E-2</c:v>
                </c:pt>
                <c:pt idx="7621">
                  <c:v>2.3897245879904234E-2</c:v>
                </c:pt>
                <c:pt idx="7622">
                  <c:v>2.498198826699365E-2</c:v>
                </c:pt>
                <c:pt idx="7623">
                  <c:v>2.4663410769274668E-2</c:v>
                </c:pt>
                <c:pt idx="7624">
                  <c:v>2.3843433294365911E-2</c:v>
                </c:pt>
                <c:pt idx="7625">
                  <c:v>2.0058872890054747E-2</c:v>
                </c:pt>
                <c:pt idx="7626">
                  <c:v>1.8095272795962628E-2</c:v>
                </c:pt>
                <c:pt idx="7627">
                  <c:v>1.7552225635834889E-2</c:v>
                </c:pt>
                <c:pt idx="7628">
                  <c:v>1.7014838261291094E-2</c:v>
                </c:pt>
                <c:pt idx="7629">
                  <c:v>2.0026722813070292E-2</c:v>
                </c:pt>
                <c:pt idx="7630">
                  <c:v>1.8672680842267371E-2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2.9542412465784672E-2</c:v>
                </c:pt>
                <c:pt idx="7639">
                  <c:v>2.3219474509580292E-2</c:v>
                </c:pt>
                <c:pt idx="7640">
                  <c:v>2.059239321966241E-2</c:v>
                </c:pt>
                <c:pt idx="7641">
                  <c:v>2.3874382128193428E-2</c:v>
                </c:pt>
                <c:pt idx="7642">
                  <c:v>2.3024671176437077E-2</c:v>
                </c:pt>
                <c:pt idx="7643">
                  <c:v>2.2066048557253647E-2</c:v>
                </c:pt>
                <c:pt idx="7644">
                  <c:v>1.981299662123635E-2</c:v>
                </c:pt>
                <c:pt idx="7645">
                  <c:v>1.9114277985287444E-2</c:v>
                </c:pt>
                <c:pt idx="7646">
                  <c:v>2.0866409956660583E-2</c:v>
                </c:pt>
                <c:pt idx="7647">
                  <c:v>1.9946316292198906E-2</c:v>
                </c:pt>
                <c:pt idx="7648">
                  <c:v>1.9369811174156058E-2</c:v>
                </c:pt>
                <c:pt idx="7649">
                  <c:v>1.5590866004219928E-2</c:v>
                </c:pt>
                <c:pt idx="7650">
                  <c:v>1.4677008225935255E-2</c:v>
                </c:pt>
                <c:pt idx="7651">
                  <c:v>1.456628065123175E-2</c:v>
                </c:pt>
                <c:pt idx="7652">
                  <c:v>1.4951564852303869E-2</c:v>
                </c:pt>
                <c:pt idx="7653">
                  <c:v>1.7749020871350364E-2</c:v>
                </c:pt>
                <c:pt idx="7654">
                  <c:v>1.6665566905223573E-2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3.0463068544708028E-2</c:v>
                </c:pt>
                <c:pt idx="7663">
                  <c:v>2.3858967908873211E-2</c:v>
                </c:pt>
                <c:pt idx="7664">
                  <c:v>2.1324836479242701E-2</c:v>
                </c:pt>
                <c:pt idx="7665">
                  <c:v>2.473067418453467E-2</c:v>
                </c:pt>
                <c:pt idx="7666">
                  <c:v>2.4714339929288322E-2</c:v>
                </c:pt>
                <c:pt idx="7667">
                  <c:v>2.3411078067974451E-2</c:v>
                </c:pt>
                <c:pt idx="7668">
                  <c:v>2.1073312899178829E-2</c:v>
                </c:pt>
                <c:pt idx="7669">
                  <c:v>1.9534946538549272E-2</c:v>
                </c:pt>
                <c:pt idx="7670">
                  <c:v>2.1073779795848541E-2</c:v>
                </c:pt>
                <c:pt idx="7671">
                  <c:v>2.1130079336792916E-2</c:v>
                </c:pt>
                <c:pt idx="7672">
                  <c:v>2.0486877494867738E-2</c:v>
                </c:pt>
                <c:pt idx="7673">
                  <c:v>1.7223304274064818E-2</c:v>
                </c:pt>
                <c:pt idx="7674">
                  <c:v>1.6382601362910584E-2</c:v>
                </c:pt>
                <c:pt idx="7675">
                  <c:v>1.587897845859949E-2</c:v>
                </c:pt>
                <c:pt idx="7676">
                  <c:v>1.5897092980155108E-2</c:v>
                </c:pt>
                <c:pt idx="7677">
                  <c:v>1.9667763030337588E-2</c:v>
                </c:pt>
                <c:pt idx="7678">
                  <c:v>1.9070581945711675E-2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3.3195668624543789E-2</c:v>
                </c:pt>
                <c:pt idx="7687">
                  <c:v>2.6776029596259122E-2</c:v>
                </c:pt>
                <c:pt idx="7688">
                  <c:v>2.46147828752281E-2</c:v>
                </c:pt>
                <c:pt idx="7689">
                  <c:v>2.8123042027828466E-2</c:v>
                </c:pt>
                <c:pt idx="7690">
                  <c:v>2.6675434249543793E-2</c:v>
                </c:pt>
                <c:pt idx="7691">
                  <c:v>2.5561951628079418E-2</c:v>
                </c:pt>
                <c:pt idx="7692">
                  <c:v>2.3585054815807516E-2</c:v>
                </c:pt>
                <c:pt idx="7693">
                  <c:v>2.2600574033417007E-2</c:v>
                </c:pt>
                <c:pt idx="7694">
                  <c:v>2.4601013058850364E-2</c:v>
                </c:pt>
                <c:pt idx="7695">
                  <c:v>2.4246739350479048E-2</c:v>
                </c:pt>
                <c:pt idx="7696">
                  <c:v>2.3774029639028322E-2</c:v>
                </c:pt>
                <c:pt idx="7697">
                  <c:v>2.0502978943316645E-2</c:v>
                </c:pt>
                <c:pt idx="7698">
                  <c:v>1.8610594847741822E-2</c:v>
                </c:pt>
                <c:pt idx="7699">
                  <c:v>1.8596962177805692E-2</c:v>
                </c:pt>
                <c:pt idx="7700">
                  <c:v>1.9153716853900583E-2</c:v>
                </c:pt>
                <c:pt idx="7701">
                  <c:v>2.2428523038321168E-2</c:v>
                </c:pt>
                <c:pt idx="7702">
                  <c:v>2.132828217666518E-2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3.6158580634124082E-2</c:v>
                </c:pt>
                <c:pt idx="7711">
                  <c:v>2.9564707173813865E-2</c:v>
                </c:pt>
                <c:pt idx="7712">
                  <c:v>2.6830257470346716E-2</c:v>
                </c:pt>
                <c:pt idx="7713">
                  <c:v>3.0577738794479926E-2</c:v>
                </c:pt>
                <c:pt idx="7714">
                  <c:v>2.9548074817518248E-2</c:v>
                </c:pt>
                <c:pt idx="7715">
                  <c:v>2.8189669251824818E-2</c:v>
                </c:pt>
                <c:pt idx="7716">
                  <c:v>2.6052405907846715E-2</c:v>
                </c:pt>
                <c:pt idx="7717">
                  <c:v>2.4071540901573943E-2</c:v>
                </c:pt>
                <c:pt idx="7718">
                  <c:v>2.5695819813526494E-2</c:v>
                </c:pt>
                <c:pt idx="7719">
                  <c:v>2.534824838902832E-2</c:v>
                </c:pt>
                <c:pt idx="7720">
                  <c:v>2.5221093892563867E-2</c:v>
                </c:pt>
                <c:pt idx="7721">
                  <c:v>2.1338802392221752E-2</c:v>
                </c:pt>
                <c:pt idx="7722">
                  <c:v>1.956027158416971E-2</c:v>
                </c:pt>
                <c:pt idx="7723">
                  <c:v>1.943307253649635E-2</c:v>
                </c:pt>
                <c:pt idx="7724">
                  <c:v>1.9326669993156933E-2</c:v>
                </c:pt>
                <c:pt idx="7725">
                  <c:v>2.2835590998517372E-2</c:v>
                </c:pt>
                <c:pt idx="7726">
                  <c:v>2.1697128763686131E-2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3.615396869297445E-2</c:v>
                </c:pt>
                <c:pt idx="7735">
                  <c:v>2.9640023665602186E-2</c:v>
                </c:pt>
                <c:pt idx="7736">
                  <c:v>2.7039537665374088E-2</c:v>
                </c:pt>
                <c:pt idx="7737">
                  <c:v>3.0243757983576643E-2</c:v>
                </c:pt>
                <c:pt idx="7738">
                  <c:v>2.9081413378193428E-2</c:v>
                </c:pt>
                <c:pt idx="7739">
                  <c:v>2.8448458314324819E-2</c:v>
                </c:pt>
                <c:pt idx="7740">
                  <c:v>2.605237739507299E-2</c:v>
                </c:pt>
                <c:pt idx="7741">
                  <c:v>2.452077925410584E-2</c:v>
                </c:pt>
                <c:pt idx="7742">
                  <c:v>2.576297274178832E-2</c:v>
                </c:pt>
                <c:pt idx="7743">
                  <c:v>2.5674847955634159E-2</c:v>
                </c:pt>
                <c:pt idx="7744">
                  <c:v>2.5135847827326644E-2</c:v>
                </c:pt>
                <c:pt idx="7745">
                  <c:v>2.1154987668225402E-2</c:v>
                </c:pt>
                <c:pt idx="7746">
                  <c:v>1.9275430756729051E-2</c:v>
                </c:pt>
                <c:pt idx="7747">
                  <c:v>1.9871304958371385E-2</c:v>
                </c:pt>
                <c:pt idx="7748">
                  <c:v>1.9687675567404233E-2</c:v>
                </c:pt>
                <c:pt idx="7749">
                  <c:v>2.2673137688184304E-2</c:v>
                </c:pt>
                <c:pt idx="7750">
                  <c:v>2.1201970589073939E-2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3.1712024264370441E-2</c:v>
                </c:pt>
                <c:pt idx="7759">
                  <c:v>2.4758706304174306E-2</c:v>
                </c:pt>
                <c:pt idx="7760">
                  <c:v>2.1816428775091243E-2</c:v>
                </c:pt>
                <c:pt idx="7761">
                  <c:v>2.4833270272582114E-2</c:v>
                </c:pt>
                <c:pt idx="7762">
                  <c:v>2.3800288121578465E-2</c:v>
                </c:pt>
                <c:pt idx="7763">
                  <c:v>2.285588624828927E-2</c:v>
                </c:pt>
                <c:pt idx="7764">
                  <c:v>2.0509164504448032E-2</c:v>
                </c:pt>
                <c:pt idx="7765">
                  <c:v>1.8554912608348541E-2</c:v>
                </c:pt>
                <c:pt idx="7766">
                  <c:v>1.9627128977531969E-2</c:v>
                </c:pt>
                <c:pt idx="7767">
                  <c:v>1.9242781421076643E-2</c:v>
                </c:pt>
                <c:pt idx="7768">
                  <c:v>1.8463206546532846E-2</c:v>
                </c:pt>
                <c:pt idx="7769">
                  <c:v>1.416530038207117E-2</c:v>
                </c:pt>
                <c:pt idx="7770">
                  <c:v>1.2308482407618612E-2</c:v>
                </c:pt>
                <c:pt idx="7771">
                  <c:v>1.1979338075958027E-2</c:v>
                </c:pt>
                <c:pt idx="7772">
                  <c:v>1.166958064838051E-2</c:v>
                </c:pt>
                <c:pt idx="7773">
                  <c:v>1.4804463959854013E-2</c:v>
                </c:pt>
                <c:pt idx="7774">
                  <c:v>1.4152757541628685E-2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2.8031691662864962E-2</c:v>
                </c:pt>
                <c:pt idx="7783">
                  <c:v>2.213129162864963E-2</c:v>
                </c:pt>
                <c:pt idx="7784">
                  <c:v>1.9710740833143288E-2</c:v>
                </c:pt>
                <c:pt idx="7785">
                  <c:v>2.3149193587477225E-2</c:v>
                </c:pt>
                <c:pt idx="7786">
                  <c:v>2.2227464715442555E-2</c:v>
                </c:pt>
                <c:pt idx="7787">
                  <c:v>2.1364637887773721E-2</c:v>
                </c:pt>
                <c:pt idx="7788">
                  <c:v>1.9161579536382332E-2</c:v>
                </c:pt>
                <c:pt idx="7789">
                  <c:v>1.8079298158074818E-2</c:v>
                </c:pt>
                <c:pt idx="7790">
                  <c:v>1.9551229755930655E-2</c:v>
                </c:pt>
                <c:pt idx="7791">
                  <c:v>1.9994442290145985E-2</c:v>
                </c:pt>
                <c:pt idx="7792">
                  <c:v>2.0533706161610436E-2</c:v>
                </c:pt>
                <c:pt idx="7793">
                  <c:v>1.762316741275095E-2</c:v>
                </c:pt>
                <c:pt idx="7794">
                  <c:v>1.6444816235173357E-2</c:v>
                </c:pt>
                <c:pt idx="7795">
                  <c:v>1.6646638557823942E-2</c:v>
                </c:pt>
                <c:pt idx="7796">
                  <c:v>1.6443928775091241E-2</c:v>
                </c:pt>
                <c:pt idx="7797">
                  <c:v>1.9848159785583939E-2</c:v>
                </c:pt>
                <c:pt idx="7798">
                  <c:v>1.9336331689096712E-2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3.3513108462591243E-2</c:v>
                </c:pt>
                <c:pt idx="7807">
                  <c:v>2.7089331518020072E-2</c:v>
                </c:pt>
                <c:pt idx="7808">
                  <c:v>2.4633480126596715E-2</c:v>
                </c:pt>
                <c:pt idx="7809">
                  <c:v>2.778654496464416E-2</c:v>
                </c:pt>
                <c:pt idx="7810">
                  <c:v>2.7140923101049267E-2</c:v>
                </c:pt>
                <c:pt idx="7811">
                  <c:v>2.6644923799612263E-2</c:v>
                </c:pt>
                <c:pt idx="7812">
                  <c:v>2.4462291286496348E-2</c:v>
                </c:pt>
                <c:pt idx="7813">
                  <c:v>2.2663594391537444E-2</c:v>
                </c:pt>
                <c:pt idx="7814">
                  <c:v>2.4353119440009122E-2</c:v>
                </c:pt>
                <c:pt idx="7815">
                  <c:v>2.42137108662181E-2</c:v>
                </c:pt>
                <c:pt idx="7816">
                  <c:v>2.3948235558280146E-2</c:v>
                </c:pt>
                <c:pt idx="7817">
                  <c:v>2.0102939381843068E-2</c:v>
                </c:pt>
                <c:pt idx="7818">
                  <c:v>1.9038863837249124E-2</c:v>
                </c:pt>
                <c:pt idx="7819">
                  <c:v>2.016572964187956E-2</c:v>
                </c:pt>
                <c:pt idx="7820">
                  <c:v>2.0274220745894158E-2</c:v>
                </c:pt>
                <c:pt idx="7821">
                  <c:v>2.3700975065579416E-2</c:v>
                </c:pt>
                <c:pt idx="7822">
                  <c:v>2.3110494482778323E-2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3.8963342980155115E-2</c:v>
                </c:pt>
                <c:pt idx="7831">
                  <c:v>3.2802439552919706E-2</c:v>
                </c:pt>
                <c:pt idx="7832">
                  <c:v>3.0574586992472629E-2</c:v>
                </c:pt>
                <c:pt idx="7833">
                  <c:v>3.4127532789689781E-2</c:v>
                </c:pt>
                <c:pt idx="7834">
                  <c:v>3.3831092609489057E-2</c:v>
                </c:pt>
                <c:pt idx="7835">
                  <c:v>3.2945760293111311E-2</c:v>
                </c:pt>
                <c:pt idx="7836">
                  <c:v>3.1043153512773723E-2</c:v>
                </c:pt>
                <c:pt idx="7837">
                  <c:v>2.9261680115191605E-2</c:v>
                </c:pt>
                <c:pt idx="7838">
                  <c:v>3.0499411353786497E-2</c:v>
                </c:pt>
                <c:pt idx="7839">
                  <c:v>3.0281918767107667E-2</c:v>
                </c:pt>
                <c:pt idx="7840">
                  <c:v>2.9938710509808394E-2</c:v>
                </c:pt>
                <c:pt idx="7841">
                  <c:v>2.5743788919936134E-2</c:v>
                </c:pt>
                <c:pt idx="7842">
                  <c:v>2.4174272781706203E-2</c:v>
                </c:pt>
                <c:pt idx="7843">
                  <c:v>2.3718538862910584E-2</c:v>
                </c:pt>
                <c:pt idx="7844">
                  <c:v>2.3269605240647809E-2</c:v>
                </c:pt>
                <c:pt idx="7845">
                  <c:v>2.6282373688412405E-2</c:v>
                </c:pt>
                <c:pt idx="7846">
                  <c:v>2.4726839073905108E-2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3.4728689980611314E-2</c:v>
                </c:pt>
                <c:pt idx="7855">
                  <c:v>2.7614579579151456E-2</c:v>
                </c:pt>
                <c:pt idx="7856">
                  <c:v>2.4426021184990876E-2</c:v>
                </c:pt>
                <c:pt idx="7857">
                  <c:v>2.7498441206660583E-2</c:v>
                </c:pt>
                <c:pt idx="7858">
                  <c:v>2.6613281748973577E-2</c:v>
                </c:pt>
                <c:pt idx="7859">
                  <c:v>2.5711894958941606E-2</c:v>
                </c:pt>
                <c:pt idx="7860">
                  <c:v>2.368061181284219E-2</c:v>
                </c:pt>
                <c:pt idx="7861">
                  <c:v>2.192943680143708E-2</c:v>
                </c:pt>
                <c:pt idx="7862">
                  <c:v>2.3344734902486352E-2</c:v>
                </c:pt>
                <c:pt idx="7863">
                  <c:v>2.3042714416058391E-2</c:v>
                </c:pt>
                <c:pt idx="7864">
                  <c:v>2.3499572807367738E-2</c:v>
                </c:pt>
                <c:pt idx="7865">
                  <c:v>1.9947200829721751E-2</c:v>
                </c:pt>
                <c:pt idx="7866">
                  <c:v>1.8902569214758247E-2</c:v>
                </c:pt>
                <c:pt idx="7867">
                  <c:v>1.8713816434762772E-2</c:v>
                </c:pt>
                <c:pt idx="7868">
                  <c:v>1.8613617201756423E-2</c:v>
                </c:pt>
                <c:pt idx="7869">
                  <c:v>2.1917943017221751E-2</c:v>
                </c:pt>
                <c:pt idx="7870">
                  <c:v>2.0429374215898757E-2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3.2751557225136861E-2</c:v>
                </c:pt>
                <c:pt idx="7879">
                  <c:v>2.6442248374771896E-2</c:v>
                </c:pt>
                <c:pt idx="7880">
                  <c:v>2.3811300039917885E-2</c:v>
                </c:pt>
                <c:pt idx="7881">
                  <c:v>2.7501032304972625E-2</c:v>
                </c:pt>
                <c:pt idx="7882">
                  <c:v>2.6783497661952552E-2</c:v>
                </c:pt>
                <c:pt idx="7883">
                  <c:v>2.5896374386975399E-2</c:v>
                </c:pt>
                <c:pt idx="7884">
                  <c:v>2.4045209996578467E-2</c:v>
                </c:pt>
                <c:pt idx="7885">
                  <c:v>2.343343037180657E-2</c:v>
                </c:pt>
                <c:pt idx="7886">
                  <c:v>2.4607747419594012E-2</c:v>
                </c:pt>
                <c:pt idx="7887">
                  <c:v>2.4708081375456204E-2</c:v>
                </c:pt>
                <c:pt idx="7888">
                  <c:v>2.5210116474680657E-2</c:v>
                </c:pt>
                <c:pt idx="7889">
                  <c:v>2.1783033188868615E-2</c:v>
                </c:pt>
                <c:pt idx="7890">
                  <c:v>2.0664279054516423E-2</c:v>
                </c:pt>
                <c:pt idx="7891">
                  <c:v>2.0869164718293795E-2</c:v>
                </c:pt>
                <c:pt idx="7892">
                  <c:v>2.1169140482436132E-2</c:v>
                </c:pt>
                <c:pt idx="7893">
                  <c:v>2.4697348597171528E-2</c:v>
                </c:pt>
                <c:pt idx="7894">
                  <c:v>2.3714922516537444E-2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3.9859684791286494E-2</c:v>
                </c:pt>
                <c:pt idx="7903">
                  <c:v>3.3439404225593064E-2</c:v>
                </c:pt>
                <c:pt idx="7904">
                  <c:v>3.0827185218978103E-2</c:v>
                </c:pt>
                <c:pt idx="7905">
                  <c:v>3.3984608947308398E-2</c:v>
                </c:pt>
                <c:pt idx="7906">
                  <c:v>3.3292215442518251E-2</c:v>
                </c:pt>
                <c:pt idx="7907">
                  <c:v>3.2565606609260951E-2</c:v>
                </c:pt>
                <c:pt idx="7908">
                  <c:v>3.0702596943430652E-2</c:v>
                </c:pt>
                <c:pt idx="7909">
                  <c:v>2.9236792027828466E-2</c:v>
                </c:pt>
                <c:pt idx="7910">
                  <c:v>3.0663170905565695E-2</c:v>
                </c:pt>
                <c:pt idx="7911">
                  <c:v>3.0490585937500002E-2</c:v>
                </c:pt>
                <c:pt idx="7912">
                  <c:v>3.011706860173358E-2</c:v>
                </c:pt>
                <c:pt idx="7913">
                  <c:v>2.6096178290374087E-2</c:v>
                </c:pt>
                <c:pt idx="7914">
                  <c:v>2.4458955006843065E-2</c:v>
                </c:pt>
                <c:pt idx="7915">
                  <c:v>2.4402763458029195E-2</c:v>
                </c:pt>
                <c:pt idx="7916">
                  <c:v>2.4354327383667884E-2</c:v>
                </c:pt>
                <c:pt idx="7917">
                  <c:v>2.76567677919708E-2</c:v>
                </c:pt>
                <c:pt idx="7918">
                  <c:v>2.6746199247262771E-2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4.4699956232892336E-2</c:v>
                </c:pt>
                <c:pt idx="7927">
                  <c:v>3.8260254904197079E-2</c:v>
                </c:pt>
                <c:pt idx="7928">
                  <c:v>3.5500799498175181E-2</c:v>
                </c:pt>
                <c:pt idx="7929">
                  <c:v>3.8624859717153286E-2</c:v>
                </c:pt>
                <c:pt idx="7930">
                  <c:v>3.7835237653968984E-2</c:v>
                </c:pt>
                <c:pt idx="7931">
                  <c:v>3.6926033017791973E-2</c:v>
                </c:pt>
                <c:pt idx="7932">
                  <c:v>3.4705270015967155E-2</c:v>
                </c:pt>
                <c:pt idx="7933">
                  <c:v>3.2897475764142335E-2</c:v>
                </c:pt>
                <c:pt idx="7934">
                  <c:v>3.4274705748175177E-2</c:v>
                </c:pt>
                <c:pt idx="7935">
                  <c:v>3.4041531135948905E-2</c:v>
                </c:pt>
                <c:pt idx="7936">
                  <c:v>3.3913384038549273E-2</c:v>
                </c:pt>
                <c:pt idx="7937">
                  <c:v>3.02887963332573E-2</c:v>
                </c:pt>
                <c:pt idx="7938">
                  <c:v>2.8646904083029195E-2</c:v>
                </c:pt>
                <c:pt idx="7939">
                  <c:v>2.8544846173585763E-2</c:v>
                </c:pt>
                <c:pt idx="7940">
                  <c:v>2.7762191919479925E-2</c:v>
                </c:pt>
                <c:pt idx="7941">
                  <c:v>3.0873867615191598E-2</c:v>
                </c:pt>
                <c:pt idx="7942">
                  <c:v>2.9556072507983575E-2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4.4891975507527368E-2</c:v>
                </c:pt>
                <c:pt idx="7951">
                  <c:v>3.8358413691833938E-2</c:v>
                </c:pt>
                <c:pt idx="7952">
                  <c:v>3.5666954122947084E-2</c:v>
                </c:pt>
                <c:pt idx="7953">
                  <c:v>3.8745629134352193E-2</c:v>
                </c:pt>
                <c:pt idx="7954">
                  <c:v>3.7888681284215332E-2</c:v>
                </c:pt>
                <c:pt idx="7955">
                  <c:v>3.7017152714416066E-2</c:v>
                </c:pt>
                <c:pt idx="7956">
                  <c:v>3.4804234289461673E-2</c:v>
                </c:pt>
                <c:pt idx="7957">
                  <c:v>3.3268152514826649E-2</c:v>
                </c:pt>
                <c:pt idx="7958">
                  <c:v>3.4640011405109493E-2</c:v>
                </c:pt>
                <c:pt idx="7959">
                  <c:v>3.4435542027828468E-2</c:v>
                </c:pt>
                <c:pt idx="7960">
                  <c:v>3.4120536467837595E-2</c:v>
                </c:pt>
                <c:pt idx="7961">
                  <c:v>2.9961045563412409E-2</c:v>
                </c:pt>
                <c:pt idx="7962">
                  <c:v>2.7957554316833944E-2</c:v>
                </c:pt>
                <c:pt idx="7963">
                  <c:v>2.7604979613366786E-2</c:v>
                </c:pt>
                <c:pt idx="7964">
                  <c:v>2.7207436701642336E-2</c:v>
                </c:pt>
                <c:pt idx="7965">
                  <c:v>3.0345543738594889E-2</c:v>
                </c:pt>
                <c:pt idx="7966">
                  <c:v>2.9190816748403282E-2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4.4204732122490875E-2</c:v>
                </c:pt>
                <c:pt idx="7975">
                  <c:v>3.7523050011405101E-2</c:v>
                </c:pt>
                <c:pt idx="7976">
                  <c:v>3.4438851933166058E-2</c:v>
                </c:pt>
                <c:pt idx="7977">
                  <c:v>3.7189298585766424E-2</c:v>
                </c:pt>
                <c:pt idx="7978">
                  <c:v>3.609004205634124E-2</c:v>
                </c:pt>
                <c:pt idx="7979">
                  <c:v>3.4816515453923357E-2</c:v>
                </c:pt>
                <c:pt idx="7980">
                  <c:v>3.2159977474908757E-2</c:v>
                </c:pt>
                <c:pt idx="7981">
                  <c:v>2.905452412180657E-2</c:v>
                </c:pt>
                <c:pt idx="7982">
                  <c:v>2.9887338332572989E-2</c:v>
                </c:pt>
                <c:pt idx="7983">
                  <c:v>2.9703872177235399E-2</c:v>
                </c:pt>
                <c:pt idx="7984">
                  <c:v>2.9098770529197078E-2</c:v>
                </c:pt>
                <c:pt idx="7985">
                  <c:v>2.4668725479014601E-2</c:v>
                </c:pt>
                <c:pt idx="7986">
                  <c:v>2.2398636234032845E-2</c:v>
                </c:pt>
                <c:pt idx="7987">
                  <c:v>2.1845164091012774E-2</c:v>
                </c:pt>
                <c:pt idx="7988">
                  <c:v>2.119195604755934E-2</c:v>
                </c:pt>
                <c:pt idx="7989">
                  <c:v>2.4006350436245476E-2</c:v>
                </c:pt>
                <c:pt idx="7990">
                  <c:v>2.2711217638001824E-2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3.6761305029653288E-2</c:v>
                </c:pt>
                <c:pt idx="7999">
                  <c:v>3.0197876083485401E-2</c:v>
                </c:pt>
                <c:pt idx="8000">
                  <c:v>2.7623917655109492E-2</c:v>
                </c:pt>
                <c:pt idx="8001">
                  <c:v>3.0741740704835766E-2</c:v>
                </c:pt>
                <c:pt idx="8002">
                  <c:v>2.9886867158987227E-2</c:v>
                </c:pt>
                <c:pt idx="8003">
                  <c:v>2.8853991930885035E-2</c:v>
                </c:pt>
                <c:pt idx="8004">
                  <c:v>2.6487211450729926E-2</c:v>
                </c:pt>
                <c:pt idx="8005">
                  <c:v>2.4460897083143283E-2</c:v>
                </c:pt>
                <c:pt idx="8006">
                  <c:v>2.5477164262089416E-2</c:v>
                </c:pt>
                <c:pt idx="8007">
                  <c:v>2.5222270044479928E-2</c:v>
                </c:pt>
                <c:pt idx="8008">
                  <c:v>2.5307067033531021E-2</c:v>
                </c:pt>
                <c:pt idx="8009">
                  <c:v>2.1773631101733578E-2</c:v>
                </c:pt>
                <c:pt idx="8010">
                  <c:v>1.9998885364393284E-2</c:v>
                </c:pt>
                <c:pt idx="8011">
                  <c:v>1.9393860344434306E-2</c:v>
                </c:pt>
                <c:pt idx="8012">
                  <c:v>1.9012063611998177E-2</c:v>
                </c:pt>
                <c:pt idx="8013">
                  <c:v>2.2347814068202552E-2</c:v>
                </c:pt>
                <c:pt idx="8014">
                  <c:v>2.113212676779197E-2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3.7121114849452554E-2</c:v>
                </c:pt>
                <c:pt idx="8023">
                  <c:v>3.0704237996122256E-2</c:v>
                </c:pt>
                <c:pt idx="8024">
                  <c:v>2.8034975621578469E-2</c:v>
                </c:pt>
                <c:pt idx="8025">
                  <c:v>3.0923709226733577E-2</c:v>
                </c:pt>
                <c:pt idx="8026">
                  <c:v>3.007741802577555E-2</c:v>
                </c:pt>
                <c:pt idx="8027">
                  <c:v>3.0768357379105844E-2</c:v>
                </c:pt>
                <c:pt idx="8028">
                  <c:v>2.9296264969206204E-2</c:v>
                </c:pt>
                <c:pt idx="8029">
                  <c:v>2.8519367871806568E-2</c:v>
                </c:pt>
                <c:pt idx="8030">
                  <c:v>3.0179797416742701E-2</c:v>
                </c:pt>
                <c:pt idx="8031">
                  <c:v>3.0785215556569344E-2</c:v>
                </c:pt>
                <c:pt idx="8032">
                  <c:v>3.0304326243156935E-2</c:v>
                </c:pt>
                <c:pt idx="8033">
                  <c:v>2.5976574332801098E-2</c:v>
                </c:pt>
                <c:pt idx="8034">
                  <c:v>2.3881015339872264E-2</c:v>
                </c:pt>
                <c:pt idx="8035">
                  <c:v>2.4151052691605838E-2</c:v>
                </c:pt>
                <c:pt idx="8036">
                  <c:v>2.4273743156934306E-2</c:v>
                </c:pt>
                <c:pt idx="8037">
                  <c:v>2.8181089187956202E-2</c:v>
                </c:pt>
                <c:pt idx="8038">
                  <c:v>2.7921235601049268E-2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4.5641629790145986E-2</c:v>
                </c:pt>
                <c:pt idx="8047">
                  <c:v>3.9358584768476278E-2</c:v>
                </c:pt>
                <c:pt idx="8048">
                  <c:v>3.6699027429288322E-2</c:v>
                </c:pt>
                <c:pt idx="8049">
                  <c:v>3.9592544052235404E-2</c:v>
                </c:pt>
                <c:pt idx="8050">
                  <c:v>3.868031349794708E-2</c:v>
                </c:pt>
                <c:pt idx="8051">
                  <c:v>3.839280138001825E-2</c:v>
                </c:pt>
                <c:pt idx="8052">
                  <c:v>3.6587448106751824E-2</c:v>
                </c:pt>
                <c:pt idx="8053">
                  <c:v>3.443307396213504E-2</c:v>
                </c:pt>
                <c:pt idx="8054">
                  <c:v>3.5102435133439781E-2</c:v>
                </c:pt>
                <c:pt idx="8055">
                  <c:v>3.4782164689781028E-2</c:v>
                </c:pt>
                <c:pt idx="8056">
                  <c:v>3.4228639085310222E-2</c:v>
                </c:pt>
                <c:pt idx="8057">
                  <c:v>3.0091152914005478E-2</c:v>
                </c:pt>
                <c:pt idx="8058">
                  <c:v>2.8176553803604017E-2</c:v>
                </c:pt>
                <c:pt idx="8059">
                  <c:v>2.7911377879790145E-2</c:v>
                </c:pt>
                <c:pt idx="8060">
                  <c:v>2.7470153398722625E-2</c:v>
                </c:pt>
                <c:pt idx="8061">
                  <c:v>3.0635561416514596E-2</c:v>
                </c:pt>
                <c:pt idx="8062">
                  <c:v>2.9431949275775547E-2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4.4974994012317519E-2</c:v>
                </c:pt>
                <c:pt idx="8071">
                  <c:v>3.8372010720802922E-2</c:v>
                </c:pt>
                <c:pt idx="8072">
                  <c:v>3.5668133838959851E-2</c:v>
                </c:pt>
                <c:pt idx="8073">
                  <c:v>3.8671977075729926E-2</c:v>
                </c:pt>
                <c:pt idx="8074">
                  <c:v>3.806784842609489E-2</c:v>
                </c:pt>
                <c:pt idx="8075">
                  <c:v>3.7132629447992706E-2</c:v>
                </c:pt>
                <c:pt idx="8076">
                  <c:v>3.5078160070711677E-2</c:v>
                </c:pt>
                <c:pt idx="8077">
                  <c:v>3.3283289233576645E-2</c:v>
                </c:pt>
                <c:pt idx="8078">
                  <c:v>3.4519366731295617E-2</c:v>
                </c:pt>
                <c:pt idx="8079">
                  <c:v>3.4242296703923356E-2</c:v>
                </c:pt>
                <c:pt idx="8080">
                  <c:v>3.3699866132527373E-2</c:v>
                </c:pt>
                <c:pt idx="8081">
                  <c:v>2.940203837819343E-2</c:v>
                </c:pt>
                <c:pt idx="8082">
                  <c:v>2.7356982635720801E-2</c:v>
                </c:pt>
                <c:pt idx="8083">
                  <c:v>2.6858679145757298E-2</c:v>
                </c:pt>
                <c:pt idx="8084">
                  <c:v>2.6505837135036497E-2</c:v>
                </c:pt>
                <c:pt idx="8085">
                  <c:v>2.9627706147354011E-2</c:v>
                </c:pt>
                <c:pt idx="8086">
                  <c:v>2.8249111114279194E-2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4.2748574076186131E-2</c:v>
                </c:pt>
                <c:pt idx="8095">
                  <c:v>3.634800296532846E-2</c:v>
                </c:pt>
                <c:pt idx="8096">
                  <c:v>3.3436738423813873E-2</c:v>
                </c:pt>
                <c:pt idx="8097">
                  <c:v>3.6543416543111315E-2</c:v>
                </c:pt>
                <c:pt idx="8098">
                  <c:v>3.5846489507299274E-2</c:v>
                </c:pt>
                <c:pt idx="8099">
                  <c:v>3.5123394873403282E-2</c:v>
                </c:pt>
                <c:pt idx="8100">
                  <c:v>3.3284449988594894E-2</c:v>
                </c:pt>
                <c:pt idx="8101">
                  <c:v>3.1792791115419709E-2</c:v>
                </c:pt>
                <c:pt idx="8102">
                  <c:v>3.3319559905337588E-2</c:v>
                </c:pt>
                <c:pt idx="8103">
                  <c:v>3.3204663406706206E-2</c:v>
                </c:pt>
                <c:pt idx="8104">
                  <c:v>3.2761671133667881E-2</c:v>
                </c:pt>
                <c:pt idx="8105">
                  <c:v>2.9093098910812045E-2</c:v>
                </c:pt>
                <c:pt idx="8106">
                  <c:v>2.7334935133439781E-2</c:v>
                </c:pt>
                <c:pt idx="8107">
                  <c:v>2.7310774121806568E-2</c:v>
                </c:pt>
                <c:pt idx="8108">
                  <c:v>2.7246484945255476E-2</c:v>
                </c:pt>
                <c:pt idx="8109">
                  <c:v>3.0494473083941605E-2</c:v>
                </c:pt>
                <c:pt idx="8110">
                  <c:v>2.9391097599224453E-2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4.5630684449133214E-2</c:v>
                </c:pt>
                <c:pt idx="8119">
                  <c:v>3.9756740704835765E-2</c:v>
                </c:pt>
                <c:pt idx="8120">
                  <c:v>3.7110085395757303E-2</c:v>
                </c:pt>
                <c:pt idx="8121">
                  <c:v>4.0394401659443434E-2</c:v>
                </c:pt>
                <c:pt idx="8122">
                  <c:v>3.9369948391879558E-2</c:v>
                </c:pt>
                <c:pt idx="8123">
                  <c:v>3.8111936302463505E-2</c:v>
                </c:pt>
                <c:pt idx="8124">
                  <c:v>3.566156349794708E-2</c:v>
                </c:pt>
                <c:pt idx="8125">
                  <c:v>3.3826411239735399E-2</c:v>
                </c:pt>
                <c:pt idx="8126">
                  <c:v>3.5198712078010952E-2</c:v>
                </c:pt>
                <c:pt idx="8127">
                  <c:v>3.492042669365876E-2</c:v>
                </c:pt>
                <c:pt idx="8128">
                  <c:v>3.4523225935218983E-2</c:v>
                </c:pt>
                <c:pt idx="8129">
                  <c:v>3.0283261291058395E-2</c:v>
                </c:pt>
                <c:pt idx="8130">
                  <c:v>2.8330223397582118E-2</c:v>
                </c:pt>
                <c:pt idx="8131">
                  <c:v>2.7831078780793796E-2</c:v>
                </c:pt>
                <c:pt idx="8132">
                  <c:v>2.72760669479927E-2</c:v>
                </c:pt>
                <c:pt idx="8133">
                  <c:v>3.0398769958941602E-2</c:v>
                </c:pt>
                <c:pt idx="8134">
                  <c:v>2.911584597399635E-2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3.6329978045164232E-2</c:v>
                </c:pt>
                <c:pt idx="8143">
                  <c:v>2.960364493042883E-2</c:v>
                </c:pt>
                <c:pt idx="8144">
                  <c:v>2.7119765482436133E-2</c:v>
                </c:pt>
                <c:pt idx="8145">
                  <c:v>2.978572165830292E-2</c:v>
                </c:pt>
                <c:pt idx="8146">
                  <c:v>2.8980246492928831E-2</c:v>
                </c:pt>
                <c:pt idx="8147">
                  <c:v>2.7301008069114965E-2</c:v>
                </c:pt>
                <c:pt idx="8148">
                  <c:v>2.5017021555656934E-2</c:v>
                </c:pt>
                <c:pt idx="8149">
                  <c:v>2.3867088275547444E-2</c:v>
                </c:pt>
                <c:pt idx="8150">
                  <c:v>2.500871721031022E-2</c:v>
                </c:pt>
                <c:pt idx="8151">
                  <c:v>2.4788398294936131E-2</c:v>
                </c:pt>
                <c:pt idx="8152">
                  <c:v>2.4998503578353138E-2</c:v>
                </c:pt>
                <c:pt idx="8153">
                  <c:v>2.1476077141309342E-2</c:v>
                </c:pt>
                <c:pt idx="8154">
                  <c:v>1.944715962876372E-2</c:v>
                </c:pt>
                <c:pt idx="8155">
                  <c:v>1.8460332530223576E-2</c:v>
                </c:pt>
                <c:pt idx="8156">
                  <c:v>1.8244729627623212E-2</c:v>
                </c:pt>
                <c:pt idx="8157">
                  <c:v>2.1639517563868612E-2</c:v>
                </c:pt>
                <c:pt idx="8158">
                  <c:v>2.0200117258781968E-2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3.2262527514826646E-2</c:v>
                </c:pt>
                <c:pt idx="8167">
                  <c:v>2.5514207487454379E-2</c:v>
                </c:pt>
                <c:pt idx="8168">
                  <c:v>2.2344488908531024E-2</c:v>
                </c:pt>
                <c:pt idx="8169">
                  <c:v>2.5347979299726275E-2</c:v>
                </c:pt>
                <c:pt idx="8170">
                  <c:v>2.4357208528170655E-2</c:v>
                </c:pt>
                <c:pt idx="8171">
                  <c:v>2.3112978800752772E-2</c:v>
                </c:pt>
                <c:pt idx="8172">
                  <c:v>2.0708623830976276E-2</c:v>
                </c:pt>
                <c:pt idx="8173">
                  <c:v>1.8312614621350368E-2</c:v>
                </c:pt>
                <c:pt idx="8174">
                  <c:v>2.1377013144388685E-2</c:v>
                </c:pt>
                <c:pt idx="8175">
                  <c:v>2.1761758454037446E-2</c:v>
                </c:pt>
                <c:pt idx="8176">
                  <c:v>2.2043143889712628E-2</c:v>
                </c:pt>
                <c:pt idx="8177">
                  <c:v>1.8045762360287449E-2</c:v>
                </c:pt>
                <c:pt idx="8178">
                  <c:v>1.677605981979927E-2</c:v>
                </c:pt>
                <c:pt idx="8179">
                  <c:v>1.7689999358462629E-2</c:v>
                </c:pt>
                <c:pt idx="8180">
                  <c:v>1.7152665445369562E-2</c:v>
                </c:pt>
                <c:pt idx="8181">
                  <c:v>2.1177790616446205E-2</c:v>
                </c:pt>
                <c:pt idx="8182">
                  <c:v>2.0278573719776496E-2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3.4455049327098544E-2</c:v>
                </c:pt>
                <c:pt idx="8191">
                  <c:v>2.7641463560675181E-2</c:v>
                </c:pt>
                <c:pt idx="8192">
                  <c:v>2.4991607692746352E-2</c:v>
                </c:pt>
                <c:pt idx="8193">
                  <c:v>2.8410133582344892E-2</c:v>
                </c:pt>
                <c:pt idx="8194">
                  <c:v>2.7910971145072992E-2</c:v>
                </c:pt>
                <c:pt idx="8195">
                  <c:v>2.7262223568658758E-2</c:v>
                </c:pt>
                <c:pt idx="8196">
                  <c:v>2.4509576157618614E-2</c:v>
                </c:pt>
                <c:pt idx="8197">
                  <c:v>2.3222674640739051E-2</c:v>
                </c:pt>
                <c:pt idx="8198">
                  <c:v>2.4619029567746351E-2</c:v>
                </c:pt>
                <c:pt idx="8199">
                  <c:v>2.4545098796760947E-2</c:v>
                </c:pt>
                <c:pt idx="8200">
                  <c:v>2.5546495922673353E-2</c:v>
                </c:pt>
                <c:pt idx="8201">
                  <c:v>2.1774285113480875E-2</c:v>
                </c:pt>
                <c:pt idx="8202">
                  <c:v>2.0510504319685253E-2</c:v>
                </c:pt>
                <c:pt idx="8203">
                  <c:v>2.0470570398038318E-2</c:v>
                </c:pt>
                <c:pt idx="8204">
                  <c:v>1.9688555899292918E-2</c:v>
                </c:pt>
                <c:pt idx="8205">
                  <c:v>2.2745811402258249E-2</c:v>
                </c:pt>
                <c:pt idx="8206">
                  <c:v>2.2520784386405108E-2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3.6281256843065691E-2</c:v>
                </c:pt>
                <c:pt idx="8215">
                  <c:v>2.9945163805885033E-2</c:v>
                </c:pt>
                <c:pt idx="8216">
                  <c:v>2.7299217752052921E-2</c:v>
                </c:pt>
                <c:pt idx="8217">
                  <c:v>3.0121919337363141E-2</c:v>
                </c:pt>
                <c:pt idx="8218">
                  <c:v>2.929993527600365E-2</c:v>
                </c:pt>
                <c:pt idx="8219">
                  <c:v>2.8360749458257298E-2</c:v>
                </c:pt>
                <c:pt idx="8220">
                  <c:v>2.6639818943886864E-2</c:v>
                </c:pt>
                <c:pt idx="8221">
                  <c:v>2.4261236385150587E-2</c:v>
                </c:pt>
                <c:pt idx="8222">
                  <c:v>2.5567818844092191E-2</c:v>
                </c:pt>
                <c:pt idx="8223">
                  <c:v>2.5386054544936129E-2</c:v>
                </c:pt>
                <c:pt idx="8224">
                  <c:v>2.5232294066491825E-2</c:v>
                </c:pt>
                <c:pt idx="8225">
                  <c:v>2.1540036638914233E-2</c:v>
                </c:pt>
                <c:pt idx="8226">
                  <c:v>2.0620998446053869E-2</c:v>
                </c:pt>
                <c:pt idx="8227">
                  <c:v>2.0601850336450726E-2</c:v>
                </c:pt>
                <c:pt idx="8228">
                  <c:v>2.0738387317518245E-2</c:v>
                </c:pt>
                <c:pt idx="8229">
                  <c:v>2.4013193501938909E-2</c:v>
                </c:pt>
                <c:pt idx="8230">
                  <c:v>2.2826204308280144E-2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3.9861192404197075E-2</c:v>
                </c:pt>
                <c:pt idx="8239">
                  <c:v>3.3301954835766423E-2</c:v>
                </c:pt>
                <c:pt idx="8240">
                  <c:v>3.1297781421076643E-2</c:v>
                </c:pt>
                <c:pt idx="8241">
                  <c:v>3.4870550724224458E-2</c:v>
                </c:pt>
                <c:pt idx="8242">
                  <c:v>3.3771023323448911E-2</c:v>
                </c:pt>
                <c:pt idx="8243">
                  <c:v>3.2221724737682485E-2</c:v>
                </c:pt>
                <c:pt idx="8244">
                  <c:v>2.8291717181797446E-2</c:v>
                </c:pt>
                <c:pt idx="8245">
                  <c:v>2.6129509152600365E-2</c:v>
                </c:pt>
                <c:pt idx="8246">
                  <c:v>2.7267659528968976E-2</c:v>
                </c:pt>
                <c:pt idx="8247">
                  <c:v>2.7835398038321166E-2</c:v>
                </c:pt>
                <c:pt idx="8248">
                  <c:v>2.819940992814781E-2</c:v>
                </c:pt>
                <c:pt idx="8249">
                  <c:v>2.4327698448905109E-2</c:v>
                </c:pt>
                <c:pt idx="8250">
                  <c:v>2.203649549498175E-2</c:v>
                </c:pt>
                <c:pt idx="8251">
                  <c:v>2.1832165830291971E-2</c:v>
                </c:pt>
                <c:pt idx="8252">
                  <c:v>2.1211300182481751E-2</c:v>
                </c:pt>
                <c:pt idx="8253">
                  <c:v>2.4530794793567515E-2</c:v>
                </c:pt>
                <c:pt idx="8254">
                  <c:v>2.3349495680314816E-2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3.8131493499087593E-2</c:v>
                </c:pt>
                <c:pt idx="8263">
                  <c:v>3.1858566947992696E-2</c:v>
                </c:pt>
                <c:pt idx="8264">
                  <c:v>2.9482775861085768E-2</c:v>
                </c:pt>
                <c:pt idx="8265">
                  <c:v>3.288099352760037E-2</c:v>
                </c:pt>
                <c:pt idx="8266">
                  <c:v>3.2308788492244528E-2</c:v>
                </c:pt>
                <c:pt idx="8267">
                  <c:v>3.1841510464187955E-2</c:v>
                </c:pt>
                <c:pt idx="8268">
                  <c:v>2.9907974452554744E-2</c:v>
                </c:pt>
                <c:pt idx="8269">
                  <c:v>2.836575886747263E-2</c:v>
                </c:pt>
                <c:pt idx="8270">
                  <c:v>2.958154596259124E-2</c:v>
                </c:pt>
                <c:pt idx="8271">
                  <c:v>2.9331623659899633E-2</c:v>
                </c:pt>
                <c:pt idx="8272">
                  <c:v>2.8676414376140512E-2</c:v>
                </c:pt>
                <c:pt idx="8273">
                  <c:v>2.4281750114051096E-2</c:v>
                </c:pt>
                <c:pt idx="8274">
                  <c:v>2.1759251539689783E-2</c:v>
                </c:pt>
                <c:pt idx="8275">
                  <c:v>2.1484359888229925E-2</c:v>
                </c:pt>
                <c:pt idx="8276">
                  <c:v>2.093856302748635E-2</c:v>
                </c:pt>
                <c:pt idx="8277">
                  <c:v>2.4228039033987223E-2</c:v>
                </c:pt>
                <c:pt idx="8278">
                  <c:v>2.3218951727874085E-2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3.7219352047217151E-2</c:v>
                </c:pt>
                <c:pt idx="8287">
                  <c:v>3.0718358947308393E-2</c:v>
                </c:pt>
                <c:pt idx="8288">
                  <c:v>2.8106656734717156E-2</c:v>
                </c:pt>
                <c:pt idx="8289">
                  <c:v>3.126581974224453E-2</c:v>
                </c:pt>
                <c:pt idx="8290">
                  <c:v>3.0579820226961683E-2</c:v>
                </c:pt>
                <c:pt idx="8291">
                  <c:v>2.979256472399635E-2</c:v>
                </c:pt>
                <c:pt idx="8292">
                  <c:v>2.7803820854242701E-2</c:v>
                </c:pt>
                <c:pt idx="8293">
                  <c:v>2.6214070911268247E-2</c:v>
                </c:pt>
                <c:pt idx="8294">
                  <c:v>2.7594658274406936E-2</c:v>
                </c:pt>
                <c:pt idx="8295">
                  <c:v>2.737829550638686E-2</c:v>
                </c:pt>
                <c:pt idx="8296">
                  <c:v>2.6896121336108612E-2</c:v>
                </c:pt>
                <c:pt idx="8297">
                  <c:v>2.269167291571628E-2</c:v>
                </c:pt>
                <c:pt idx="8298">
                  <c:v>2.0770237867814817E-2</c:v>
                </c:pt>
                <c:pt idx="8299">
                  <c:v>2.057421433052007E-2</c:v>
                </c:pt>
                <c:pt idx="8300">
                  <c:v>2.0338777229698905E-2</c:v>
                </c:pt>
                <c:pt idx="8301">
                  <c:v>2.364697365419708E-2</c:v>
                </c:pt>
                <c:pt idx="8302">
                  <c:v>2.266326806284219E-2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3.7823598312043794E-2</c:v>
                </c:pt>
                <c:pt idx="8311">
                  <c:v>3.1433730183622256E-2</c:v>
                </c:pt>
                <c:pt idx="8312">
                  <c:v>2.8938324446852192E-2</c:v>
                </c:pt>
                <c:pt idx="8313">
                  <c:v>3.2416238880018246E-2</c:v>
                </c:pt>
                <c:pt idx="8314">
                  <c:v>3.150835295962591E-2</c:v>
                </c:pt>
                <c:pt idx="8315">
                  <c:v>3.0601785755018256E-2</c:v>
                </c:pt>
                <c:pt idx="8316">
                  <c:v>2.8694110829151458E-2</c:v>
                </c:pt>
                <c:pt idx="8317">
                  <c:v>2.7039936273950731E-2</c:v>
                </c:pt>
                <c:pt idx="8318">
                  <c:v>2.8482057766879561E-2</c:v>
                </c:pt>
                <c:pt idx="8319">
                  <c:v>2.8622083285812044E-2</c:v>
                </c:pt>
                <c:pt idx="8320">
                  <c:v>2.823577797103102E-2</c:v>
                </c:pt>
                <c:pt idx="8321">
                  <c:v>2.4439871264826642E-2</c:v>
                </c:pt>
                <c:pt idx="8322">
                  <c:v>2.2727153284671529E-2</c:v>
                </c:pt>
                <c:pt idx="8323">
                  <c:v>2.2596710908987228E-2</c:v>
                </c:pt>
                <c:pt idx="8324">
                  <c:v>2.2559113252737226E-2</c:v>
                </c:pt>
                <c:pt idx="8325">
                  <c:v>2.6071300752737222E-2</c:v>
                </c:pt>
                <c:pt idx="8326">
                  <c:v>2.5019818516195256E-2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4.0659842324361317E-2</c:v>
                </c:pt>
                <c:pt idx="8335">
                  <c:v>3.4308701670848533E-2</c:v>
                </c:pt>
                <c:pt idx="8336">
                  <c:v>3.1628155366104013E-2</c:v>
                </c:pt>
                <c:pt idx="8337">
                  <c:v>3.4791053546989054E-2</c:v>
                </c:pt>
                <c:pt idx="8338">
                  <c:v>3.4174507584397815E-2</c:v>
                </c:pt>
                <c:pt idx="8339">
                  <c:v>3.339654368156935E-2</c:v>
                </c:pt>
                <c:pt idx="8340">
                  <c:v>3.134986541970803E-2</c:v>
                </c:pt>
                <c:pt idx="8341">
                  <c:v>2.9293938754562047E-2</c:v>
                </c:pt>
                <c:pt idx="8342">
                  <c:v>3.07665938640511E-2</c:v>
                </c:pt>
                <c:pt idx="8343">
                  <c:v>3.0741655166514604E-2</c:v>
                </c:pt>
                <c:pt idx="8344">
                  <c:v>3.0398557396213506E-2</c:v>
                </c:pt>
                <c:pt idx="8345">
                  <c:v>2.6554189666970804E-2</c:v>
                </c:pt>
                <c:pt idx="8346">
                  <c:v>2.5086980924954379E-2</c:v>
                </c:pt>
                <c:pt idx="8347">
                  <c:v>2.5110304373859488E-2</c:v>
                </c:pt>
                <c:pt idx="8348">
                  <c:v>2.5022249800410585E-2</c:v>
                </c:pt>
                <c:pt idx="8349">
                  <c:v>2.8273720061587588E-2</c:v>
                </c:pt>
                <c:pt idx="8350">
                  <c:v>2.7205864364735401E-2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4.4849277628877735E-2</c:v>
                </c:pt>
                <c:pt idx="8359">
                  <c:v>3.9225173500228104E-2</c:v>
                </c:pt>
                <c:pt idx="8360">
                  <c:v>3.6844485344434311E-2</c:v>
                </c:pt>
                <c:pt idx="8361">
                  <c:v>4.0026262545620438E-2</c:v>
                </c:pt>
                <c:pt idx="8362">
                  <c:v>3.9070190037636864E-2</c:v>
                </c:pt>
                <c:pt idx="8363">
                  <c:v>3.7616662294708031E-2</c:v>
                </c:pt>
                <c:pt idx="8364">
                  <c:v>3.4411068088503645E-2</c:v>
                </c:pt>
                <c:pt idx="8365">
                  <c:v>3.2256084483348539E-2</c:v>
                </c:pt>
                <c:pt idx="8366">
                  <c:v>3.4094287608348539E-2</c:v>
                </c:pt>
                <c:pt idx="8367">
                  <c:v>3.4205358405565697E-2</c:v>
                </c:pt>
                <c:pt idx="8368">
                  <c:v>3.4709866987910586E-2</c:v>
                </c:pt>
                <c:pt idx="8369">
                  <c:v>3.136238067404197E-2</c:v>
                </c:pt>
                <c:pt idx="8370">
                  <c:v>2.9790187899178831E-2</c:v>
                </c:pt>
                <c:pt idx="8371">
                  <c:v>2.9802765596487226E-2</c:v>
                </c:pt>
                <c:pt idx="8372">
                  <c:v>2.9834703467153282E-2</c:v>
                </c:pt>
                <c:pt idx="8373">
                  <c:v>3.3342361000228103E-2</c:v>
                </c:pt>
                <c:pt idx="8374">
                  <c:v>3.2553798614279192E-2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2.4429470981124807E-4</c:v>
                </c:pt>
                <c:pt idx="8381">
                  <c:v>1.5833866581603574E-3</c:v>
                </c:pt>
                <c:pt idx="8382">
                  <c:v>5.0120227389370435E-2</c:v>
                </c:pt>
                <c:pt idx="8383">
                  <c:v>4.3697498289233569E-2</c:v>
                </c:pt>
                <c:pt idx="8384">
                  <c:v>4.0737013572080295E-2</c:v>
                </c:pt>
                <c:pt idx="8385">
                  <c:v>4.322233063412409E-2</c:v>
                </c:pt>
                <c:pt idx="8386">
                  <c:v>4.1694790858804745E-2</c:v>
                </c:pt>
                <c:pt idx="8387">
                  <c:v>4.0258524036268249E-2</c:v>
                </c:pt>
                <c:pt idx="8388">
                  <c:v>3.7949998716925178E-2</c:v>
                </c:pt>
                <c:pt idx="8389">
                  <c:v>3.5980904140054747E-2</c:v>
                </c:pt>
                <c:pt idx="8390">
                  <c:v>3.6979163720346715E-2</c:v>
                </c:pt>
                <c:pt idx="8391">
                  <c:v>3.6676934734260952E-2</c:v>
                </c:pt>
                <c:pt idx="8392">
                  <c:v>3.6071180856523728E-2</c:v>
                </c:pt>
                <c:pt idx="8393">
                  <c:v>3.1698956147354011E-2</c:v>
                </c:pt>
                <c:pt idx="8394">
                  <c:v>2.9749143761405108E-2</c:v>
                </c:pt>
                <c:pt idx="8395">
                  <c:v>2.9402952355155106E-2</c:v>
                </c:pt>
                <c:pt idx="8396">
                  <c:v>2.8922583399863141E-2</c:v>
                </c:pt>
                <c:pt idx="8397">
                  <c:v>3.2205870352417884E-2</c:v>
                </c:pt>
                <c:pt idx="8398">
                  <c:v>3.0659171133667885E-2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4.5689431455291973E-2</c:v>
                </c:pt>
                <c:pt idx="8407">
                  <c:v>3.8885757441833937E-2</c:v>
                </c:pt>
                <c:pt idx="8408">
                  <c:v>3.625725764142336E-2</c:v>
                </c:pt>
                <c:pt idx="8409">
                  <c:v>3.9137170107208026E-2</c:v>
                </c:pt>
                <c:pt idx="8410">
                  <c:v>3.7970762431569348E-2</c:v>
                </c:pt>
                <c:pt idx="8411">
                  <c:v>3.7038291372034668E-2</c:v>
                </c:pt>
                <c:pt idx="8412">
                  <c:v>3.5046068943886857E-2</c:v>
                </c:pt>
                <c:pt idx="8413">
                  <c:v>3.3398951300182479E-2</c:v>
                </c:pt>
                <c:pt idx="8414">
                  <c:v>3.4866434905337591E-2</c:v>
                </c:pt>
                <c:pt idx="8415">
                  <c:v>3.475605768134124E-2</c:v>
                </c:pt>
                <c:pt idx="8416">
                  <c:v>3.4550177634580292E-2</c:v>
                </c:pt>
                <c:pt idx="8417">
                  <c:v>3.0440876340100367E-2</c:v>
                </c:pt>
                <c:pt idx="8418">
                  <c:v>2.8623445198448904E-2</c:v>
                </c:pt>
                <c:pt idx="8419">
                  <c:v>2.8400044052235403E-2</c:v>
                </c:pt>
                <c:pt idx="8420">
                  <c:v>2.8139476505474451E-2</c:v>
                </c:pt>
                <c:pt idx="8421">
                  <c:v>3.1431317290145984E-2</c:v>
                </c:pt>
                <c:pt idx="8422">
                  <c:v>3.042508838959854E-2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4.6645742757755473E-2</c:v>
                </c:pt>
                <c:pt idx="8431">
                  <c:v>4.0035795221259121E-2</c:v>
                </c:pt>
                <c:pt idx="8432">
                  <c:v>3.7325378221943428E-2</c:v>
                </c:pt>
                <c:pt idx="8433">
                  <c:v>4.0390327896897817E-2</c:v>
                </c:pt>
                <c:pt idx="8434">
                  <c:v>3.9613066121122267E-2</c:v>
                </c:pt>
                <c:pt idx="8435">
                  <c:v>3.8876324560903286E-2</c:v>
                </c:pt>
                <c:pt idx="8436">
                  <c:v>3.681411752965328E-2</c:v>
                </c:pt>
                <c:pt idx="8437">
                  <c:v>3.5229221886405107E-2</c:v>
                </c:pt>
                <c:pt idx="8438">
                  <c:v>3.6755947907162405E-2</c:v>
                </c:pt>
                <c:pt idx="8439">
                  <c:v>3.6642277457801103E-2</c:v>
                </c:pt>
                <c:pt idx="8440">
                  <c:v>3.6272634295164238E-2</c:v>
                </c:pt>
                <c:pt idx="8441">
                  <c:v>3.2189432880930659E-2</c:v>
                </c:pt>
                <c:pt idx="8442">
                  <c:v>3.0264515710538318E-2</c:v>
                </c:pt>
                <c:pt idx="8443">
                  <c:v>2.9855058023494526E-2</c:v>
                </c:pt>
                <c:pt idx="8444">
                  <c:v>2.9438839244981752E-2</c:v>
                </c:pt>
                <c:pt idx="8445">
                  <c:v>3.2579280765282846E-2</c:v>
                </c:pt>
                <c:pt idx="8446">
                  <c:v>3.1415914404653279E-2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4.7077768305200725E-2</c:v>
                </c:pt>
                <c:pt idx="8455">
                  <c:v>4.0438837534215323E-2</c:v>
                </c:pt>
                <c:pt idx="8456">
                  <c:v>3.7466124401231753E-2</c:v>
                </c:pt>
                <c:pt idx="8457">
                  <c:v>4.0481468978102189E-2</c:v>
                </c:pt>
                <c:pt idx="8458">
                  <c:v>3.9726026602417884E-2</c:v>
                </c:pt>
                <c:pt idx="8459">
                  <c:v>3.8955711251140515E-2</c:v>
                </c:pt>
                <c:pt idx="8460">
                  <c:v>3.6867550467609492E-2</c:v>
                </c:pt>
                <c:pt idx="8461">
                  <c:v>3.5391823106751825E-2</c:v>
                </c:pt>
                <c:pt idx="8462">
                  <c:v>3.6823694257527372E-2</c:v>
                </c:pt>
                <c:pt idx="8463">
                  <c:v>3.6702959768476276E-2</c:v>
                </c:pt>
                <c:pt idx="8464">
                  <c:v>3.6089453980383213E-2</c:v>
                </c:pt>
                <c:pt idx="8465">
                  <c:v>3.1897187642563871E-2</c:v>
                </c:pt>
                <c:pt idx="8466">
                  <c:v>3.0097192062043795E-2</c:v>
                </c:pt>
                <c:pt idx="8467">
                  <c:v>2.9648814438868611E-2</c:v>
                </c:pt>
                <c:pt idx="8468">
                  <c:v>2.9300456061815694E-2</c:v>
                </c:pt>
                <c:pt idx="8469">
                  <c:v>3.255934677235401E-2</c:v>
                </c:pt>
                <c:pt idx="8470">
                  <c:v>3.1400998659899634E-2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4.7906032304972625E-2</c:v>
                </c:pt>
                <c:pt idx="8479">
                  <c:v>4.1346434762773721E-2</c:v>
                </c:pt>
                <c:pt idx="8480">
                  <c:v>3.8753005674041975E-2</c:v>
                </c:pt>
                <c:pt idx="8481">
                  <c:v>4.1812758895985402E-2</c:v>
                </c:pt>
                <c:pt idx="8482">
                  <c:v>4.1177437271897814E-2</c:v>
                </c:pt>
                <c:pt idx="8483">
                  <c:v>4.0581545249771901E-2</c:v>
                </c:pt>
                <c:pt idx="8484">
                  <c:v>3.874394402942518E-2</c:v>
                </c:pt>
                <c:pt idx="8485">
                  <c:v>3.7454871977645986E-2</c:v>
                </c:pt>
                <c:pt idx="8486">
                  <c:v>3.8806176722171536E-2</c:v>
                </c:pt>
                <c:pt idx="8487">
                  <c:v>3.8769380274863138E-2</c:v>
                </c:pt>
                <c:pt idx="8488">
                  <c:v>3.8475000142563873E-2</c:v>
                </c:pt>
                <c:pt idx="8489">
                  <c:v>3.4206540545164241E-2</c:v>
                </c:pt>
                <c:pt idx="8490">
                  <c:v>3.2497465071852187E-2</c:v>
                </c:pt>
                <c:pt idx="8491">
                  <c:v>3.2107339045392334E-2</c:v>
                </c:pt>
                <c:pt idx="8492">
                  <c:v>3.194148736884124E-2</c:v>
                </c:pt>
                <c:pt idx="8493">
                  <c:v>3.5184706746122257E-2</c:v>
                </c:pt>
                <c:pt idx="8494">
                  <c:v>3.4129100849680655E-2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1.5629452269616787E-3</c:v>
                </c:pt>
                <c:pt idx="8501">
                  <c:v>3.0319647617757734E-3</c:v>
                </c:pt>
                <c:pt idx="8502">
                  <c:v>5.1461361342381384E-2</c:v>
                </c:pt>
                <c:pt idx="8503">
                  <c:v>4.4833187015282848E-2</c:v>
                </c:pt>
                <c:pt idx="8504">
                  <c:v>4.2102561587591236E-2</c:v>
                </c:pt>
                <c:pt idx="8505">
                  <c:v>4.5290850393476273E-2</c:v>
                </c:pt>
                <c:pt idx="8506">
                  <c:v>4.4575186901231752E-2</c:v>
                </c:pt>
                <c:pt idx="8507">
                  <c:v>4.382957430428832E-2</c:v>
                </c:pt>
                <c:pt idx="8508">
                  <c:v>4.1540872490875916E-2</c:v>
                </c:pt>
                <c:pt idx="8509">
                  <c:v>3.9989326100593067E-2</c:v>
                </c:pt>
                <c:pt idx="8510">
                  <c:v>4.1290152543339419E-2</c:v>
                </c:pt>
                <c:pt idx="8511">
                  <c:v>4.1216931027600365E-2</c:v>
                </c:pt>
                <c:pt idx="8512">
                  <c:v>4.0693582630018252E-2</c:v>
                </c:pt>
                <c:pt idx="8513">
                  <c:v>3.6600006130246346E-2</c:v>
                </c:pt>
                <c:pt idx="8514">
                  <c:v>3.47398878022354E-2</c:v>
                </c:pt>
                <c:pt idx="8515">
                  <c:v>3.4460587363138687E-2</c:v>
                </c:pt>
                <c:pt idx="8516">
                  <c:v>3.4280775119753651E-2</c:v>
                </c:pt>
                <c:pt idx="8517">
                  <c:v>3.7644785298813863E-2</c:v>
                </c:pt>
                <c:pt idx="8518">
                  <c:v>3.660740975707117E-2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4.3926500912408753E-2</c:v>
                </c:pt>
                <c:pt idx="8527">
                  <c:v>3.6824512003877735E-2</c:v>
                </c:pt>
                <c:pt idx="8528">
                  <c:v>3.3833023209397808E-2</c:v>
                </c:pt>
                <c:pt idx="8529">
                  <c:v>3.6573861057253652E-2</c:v>
                </c:pt>
                <c:pt idx="8530">
                  <c:v>3.5755437528512776E-2</c:v>
                </c:pt>
                <c:pt idx="8531">
                  <c:v>3.4382333627965334E-2</c:v>
                </c:pt>
                <c:pt idx="8532">
                  <c:v>3.2091557510264601E-2</c:v>
                </c:pt>
                <c:pt idx="8533">
                  <c:v>3.0373475136861314E-2</c:v>
                </c:pt>
                <c:pt idx="8534">
                  <c:v>3.1368940465328468E-2</c:v>
                </c:pt>
                <c:pt idx="8535">
                  <c:v>3.13939989165146E-2</c:v>
                </c:pt>
                <c:pt idx="8536">
                  <c:v>3.1323422673357665E-2</c:v>
                </c:pt>
                <c:pt idx="8537">
                  <c:v>2.700603515625E-2</c:v>
                </c:pt>
                <c:pt idx="8538">
                  <c:v>2.563869240419708E-2</c:v>
                </c:pt>
                <c:pt idx="8539">
                  <c:v>2.4842551608120437E-2</c:v>
                </c:pt>
                <c:pt idx="8540">
                  <c:v>2.4364452982436131E-2</c:v>
                </c:pt>
                <c:pt idx="8541">
                  <c:v>2.7501793738594887E-2</c:v>
                </c:pt>
                <c:pt idx="8542">
                  <c:v>2.6406059677235402E-2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4.1864888372490874E-2</c:v>
                </c:pt>
                <c:pt idx="8551">
                  <c:v>3.4943406706204376E-2</c:v>
                </c:pt>
                <c:pt idx="8552">
                  <c:v>3.1905933935903283E-2</c:v>
                </c:pt>
                <c:pt idx="8553">
                  <c:v>3.4829093151231755E-2</c:v>
                </c:pt>
                <c:pt idx="8554">
                  <c:v>3.3766361484945259E-2</c:v>
                </c:pt>
                <c:pt idx="8555">
                  <c:v>3.2803570654653287E-2</c:v>
                </c:pt>
                <c:pt idx="8556">
                  <c:v>3.064267734945255E-2</c:v>
                </c:pt>
                <c:pt idx="8557">
                  <c:v>2.8957217153284674E-2</c:v>
                </c:pt>
                <c:pt idx="8558">
                  <c:v>3.0166674412636863E-2</c:v>
                </c:pt>
                <c:pt idx="8559">
                  <c:v>2.9998027771441609E-2</c:v>
                </c:pt>
                <c:pt idx="8560">
                  <c:v>2.9645873631386859E-2</c:v>
                </c:pt>
                <c:pt idx="8561">
                  <c:v>2.5174306854470804E-2</c:v>
                </c:pt>
                <c:pt idx="8562">
                  <c:v>2.291354128649635E-2</c:v>
                </c:pt>
                <c:pt idx="8563">
                  <c:v>2.2224747519388684E-2</c:v>
                </c:pt>
                <c:pt idx="8564">
                  <c:v>2.1619808037750949E-2</c:v>
                </c:pt>
                <c:pt idx="8565">
                  <c:v>2.468669907618613E-2</c:v>
                </c:pt>
                <c:pt idx="8566">
                  <c:v>2.3461723739735402E-2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3.6551233605155109E-2</c:v>
                </c:pt>
                <c:pt idx="8575">
                  <c:v>2.983409229584854E-2</c:v>
                </c:pt>
                <c:pt idx="8576">
                  <c:v>2.7368293510492702E-2</c:v>
                </c:pt>
                <c:pt idx="8577">
                  <c:v>3.0267947507983579E-2</c:v>
                </c:pt>
                <c:pt idx="8578">
                  <c:v>2.9386275518932484E-2</c:v>
                </c:pt>
                <c:pt idx="8579">
                  <c:v>2.8459161296760946E-2</c:v>
                </c:pt>
                <c:pt idx="8580">
                  <c:v>2.6327276174726275E-2</c:v>
                </c:pt>
                <c:pt idx="8581">
                  <c:v>2.4870531192974454E-2</c:v>
                </c:pt>
                <c:pt idx="8582">
                  <c:v>2.618978401573905E-2</c:v>
                </c:pt>
                <c:pt idx="8583">
                  <c:v>2.5991986627509126E-2</c:v>
                </c:pt>
                <c:pt idx="8584">
                  <c:v>2.6829371150775546E-2</c:v>
                </c:pt>
                <c:pt idx="8585">
                  <c:v>2.2272499501026499E-2</c:v>
                </c:pt>
                <c:pt idx="8586">
                  <c:v>2.0913331004790144E-2</c:v>
                </c:pt>
                <c:pt idx="8587">
                  <c:v>2.055328417255934E-2</c:v>
                </c:pt>
                <c:pt idx="8588">
                  <c:v>2.0065852959625912E-2</c:v>
                </c:pt>
                <c:pt idx="8589">
                  <c:v>2.3242028113594888E-2</c:v>
                </c:pt>
                <c:pt idx="8590">
                  <c:v>2.2117827611770072E-2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4.0296553946167886E-2</c:v>
                </c:pt>
                <c:pt idx="8599">
                  <c:v>3.4586020472171533E-2</c:v>
                </c:pt>
                <c:pt idx="8600">
                  <c:v>3.2429556768932485E-2</c:v>
                </c:pt>
                <c:pt idx="8601">
                  <c:v>3.6515848255018246E-2</c:v>
                </c:pt>
                <c:pt idx="8602">
                  <c:v>3.5544065208713505E-2</c:v>
                </c:pt>
                <c:pt idx="8603">
                  <c:v>3.4466913207116791E-2</c:v>
                </c:pt>
                <c:pt idx="8604">
                  <c:v>3.14985524064781E-2</c:v>
                </c:pt>
                <c:pt idx="8605">
                  <c:v>2.9519157590100365E-2</c:v>
                </c:pt>
                <c:pt idx="8606">
                  <c:v>3.0775201157618615E-2</c:v>
                </c:pt>
                <c:pt idx="8607">
                  <c:v>3.0764850307937956E-2</c:v>
                </c:pt>
                <c:pt idx="8608">
                  <c:v>3.1254197222855842E-2</c:v>
                </c:pt>
                <c:pt idx="8609">
                  <c:v>2.7607533502509125E-2</c:v>
                </c:pt>
                <c:pt idx="8610">
                  <c:v>2.6536385007983575E-2</c:v>
                </c:pt>
                <c:pt idx="8611">
                  <c:v>2.6932448819571166E-2</c:v>
                </c:pt>
                <c:pt idx="8612">
                  <c:v>2.6880099367016425E-2</c:v>
                </c:pt>
                <c:pt idx="8613">
                  <c:v>2.9725540602189779E-2</c:v>
                </c:pt>
                <c:pt idx="8614">
                  <c:v>2.806741346373175E-2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4.4283238480839412E-2</c:v>
                </c:pt>
                <c:pt idx="8623">
                  <c:v>3.7757984574589412E-2</c:v>
                </c:pt>
                <c:pt idx="8624">
                  <c:v>3.5194900205291972E-2</c:v>
                </c:pt>
                <c:pt idx="8625">
                  <c:v>3.8467750769844891E-2</c:v>
                </c:pt>
                <c:pt idx="8626">
                  <c:v>3.7707525376368616E-2</c:v>
                </c:pt>
                <c:pt idx="8627">
                  <c:v>3.711920349566606E-2</c:v>
                </c:pt>
                <c:pt idx="8628">
                  <c:v>3.5129582858120435E-2</c:v>
                </c:pt>
                <c:pt idx="8629">
                  <c:v>3.3615630559990874E-2</c:v>
                </c:pt>
                <c:pt idx="8630">
                  <c:v>3.5065831860173355E-2</c:v>
                </c:pt>
                <c:pt idx="8631">
                  <c:v>3.4853763828695254E-2</c:v>
                </c:pt>
                <c:pt idx="8632">
                  <c:v>3.4586980497262776E-2</c:v>
                </c:pt>
                <c:pt idx="8633">
                  <c:v>3.0476781050410587E-2</c:v>
                </c:pt>
                <c:pt idx="8634">
                  <c:v>2.858881999885949E-2</c:v>
                </c:pt>
                <c:pt idx="8635">
                  <c:v>2.8280094377281021E-2</c:v>
                </c:pt>
                <c:pt idx="8636">
                  <c:v>2.7992760464187957E-2</c:v>
                </c:pt>
                <c:pt idx="8637">
                  <c:v>3.1591594719434304E-2</c:v>
                </c:pt>
                <c:pt idx="8638">
                  <c:v>3.0200069143476276E-2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4.8243719776459852E-2</c:v>
                </c:pt>
                <c:pt idx="8647">
                  <c:v>4.1767351020757293E-2</c:v>
                </c:pt>
                <c:pt idx="8648">
                  <c:v>3.9054791999315698E-2</c:v>
                </c:pt>
                <c:pt idx="8649">
                  <c:v>4.2337871521441604E-2</c:v>
                </c:pt>
                <c:pt idx="8650">
                  <c:v>4.0843912665374092E-2</c:v>
                </c:pt>
                <c:pt idx="8651">
                  <c:v>3.9867642421304743E-2</c:v>
                </c:pt>
                <c:pt idx="8652">
                  <c:v>3.794575031364051E-2</c:v>
                </c:pt>
                <c:pt idx="8653">
                  <c:v>3.6583300638686131E-2</c:v>
                </c:pt>
                <c:pt idx="8654">
                  <c:v>3.7793449332801099E-2</c:v>
                </c:pt>
                <c:pt idx="8655">
                  <c:v>3.7554896498631384E-2</c:v>
                </c:pt>
                <c:pt idx="8656">
                  <c:v>3.6846899378421533E-2</c:v>
                </c:pt>
                <c:pt idx="8657">
                  <c:v>3.2412245951186129E-2</c:v>
                </c:pt>
                <c:pt idx="8658">
                  <c:v>3.0671271812271892E-2</c:v>
                </c:pt>
                <c:pt idx="8659">
                  <c:v>3.0046368042883208E-2</c:v>
                </c:pt>
                <c:pt idx="8660">
                  <c:v>2.9568832544479926E-2</c:v>
                </c:pt>
                <c:pt idx="8661">
                  <c:v>3.2695833856067516E-2</c:v>
                </c:pt>
                <c:pt idx="8662">
                  <c:v>3.1528939039689778E-2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6.7730639826642312E-4</c:v>
                </c:pt>
                <c:pt idx="8670">
                  <c:v>4.9337868955291971E-2</c:v>
                </c:pt>
                <c:pt idx="8671">
                  <c:v>4.2811086051551095E-2</c:v>
                </c:pt>
                <c:pt idx="8672">
                  <c:v>4.0106296760948908E-2</c:v>
                </c:pt>
                <c:pt idx="8673">
                  <c:v>4.3188289946395987E-2</c:v>
                </c:pt>
                <c:pt idx="8674">
                  <c:v>4.2355684876824819E-2</c:v>
                </c:pt>
                <c:pt idx="8675">
                  <c:v>4.14691478957573E-2</c:v>
                </c:pt>
                <c:pt idx="8676">
                  <c:v>3.9514990020529196E-2</c:v>
                </c:pt>
                <c:pt idx="8677">
                  <c:v>3.8415082401916059E-2</c:v>
                </c:pt>
                <c:pt idx="8678">
                  <c:v>3.9992493442062044E-2</c:v>
                </c:pt>
                <c:pt idx="8679">
                  <c:v>3.9888036182709856E-2</c:v>
                </c:pt>
                <c:pt idx="8680">
                  <c:v>3.9539606523722633E-2</c:v>
                </c:pt>
                <c:pt idx="8681">
                  <c:v>3.5405666628649635E-2</c:v>
                </c:pt>
                <c:pt idx="8682">
                  <c:v>3.3501382014142336E-2</c:v>
                </c:pt>
                <c:pt idx="8683">
                  <c:v>3.3176995751596716E-2</c:v>
                </c:pt>
                <c:pt idx="8684">
                  <c:v>3.27401194685219E-2</c:v>
                </c:pt>
                <c:pt idx="8685">
                  <c:v>3.6111607122490876E-2</c:v>
                </c:pt>
                <c:pt idx="8686">
                  <c:v>3.5055024663549268E-2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5.5912585181911638E-4</c:v>
                </c:pt>
                <c:pt idx="8692">
                  <c:v>2.1349921055257735E-3</c:v>
                </c:pt>
                <c:pt idx="8693">
                  <c:v>3.4585893661610431E-3</c:v>
                </c:pt>
                <c:pt idx="8694">
                  <c:v>5.1579881814552919E-2</c:v>
                </c:pt>
                <c:pt idx="8695">
                  <c:v>4.4839752081432482E-2</c:v>
                </c:pt>
                <c:pt idx="8696">
                  <c:v>4.209293139826642E-2</c:v>
                </c:pt>
                <c:pt idx="8697">
                  <c:v>4.4913298500228099E-2</c:v>
                </c:pt>
                <c:pt idx="8698">
                  <c:v>4.4022484603102194E-2</c:v>
                </c:pt>
                <c:pt idx="8699">
                  <c:v>4.2899124087591237E-2</c:v>
                </c:pt>
                <c:pt idx="8700">
                  <c:v>4.0024060646669711E-2</c:v>
                </c:pt>
                <c:pt idx="8701">
                  <c:v>3.7589313269844896E-2</c:v>
                </c:pt>
                <c:pt idx="8702">
                  <c:v>3.8910134295164232E-2</c:v>
                </c:pt>
                <c:pt idx="8703">
                  <c:v>3.8732919565465332E-2</c:v>
                </c:pt>
                <c:pt idx="8704">
                  <c:v>3.8458865476733578E-2</c:v>
                </c:pt>
                <c:pt idx="8705">
                  <c:v>3.4353612996122267E-2</c:v>
                </c:pt>
                <c:pt idx="8706">
                  <c:v>3.2627533217381384E-2</c:v>
                </c:pt>
                <c:pt idx="8707">
                  <c:v>3.2161620238366787E-2</c:v>
                </c:pt>
                <c:pt idx="8708">
                  <c:v>3.1994649435447081E-2</c:v>
                </c:pt>
                <c:pt idx="8709">
                  <c:v>3.51074513857208E-2</c:v>
                </c:pt>
                <c:pt idx="8710">
                  <c:v>3.3698262146441608E-2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7.2680546447308734E-4</c:v>
                </c:pt>
                <c:pt idx="8717">
                  <c:v>2.2834661375171089E-3</c:v>
                </c:pt>
                <c:pt idx="8718">
                  <c:v>5.0978704236998178E-2</c:v>
                </c:pt>
                <c:pt idx="8719">
                  <c:v>4.4537566577326645E-2</c:v>
                </c:pt>
                <c:pt idx="8720">
                  <c:v>4.2443050439096713E-2</c:v>
                </c:pt>
                <c:pt idx="8721">
                  <c:v>4.5739170991104021E-2</c:v>
                </c:pt>
                <c:pt idx="8722">
                  <c:v>4.4577646127965331E-2</c:v>
                </c:pt>
                <c:pt idx="8723">
                  <c:v>4.3639657846715328E-2</c:v>
                </c:pt>
                <c:pt idx="8724">
                  <c:v>4.0280732635720802E-2</c:v>
                </c:pt>
                <c:pt idx="8725">
                  <c:v>3.7921540545164237E-2</c:v>
                </c:pt>
                <c:pt idx="8726">
                  <c:v>3.9407354299726277E-2</c:v>
                </c:pt>
                <c:pt idx="8727">
                  <c:v>3.9774491189552917E-2</c:v>
                </c:pt>
                <c:pt idx="8728">
                  <c:v>4.0068418681569351E-2</c:v>
                </c:pt>
                <c:pt idx="8729">
                  <c:v>3.6640971857892342E-2</c:v>
                </c:pt>
                <c:pt idx="8730">
                  <c:v>3.5475346287636864E-2</c:v>
                </c:pt>
                <c:pt idx="8731">
                  <c:v>3.5448387460082116E-2</c:v>
                </c:pt>
                <c:pt idx="8732">
                  <c:v>3.5438867757755475E-2</c:v>
                </c:pt>
                <c:pt idx="8733">
                  <c:v>3.9248525461906929E-2</c:v>
                </c:pt>
                <c:pt idx="8734">
                  <c:v>3.8440424697764597E-2</c:v>
                </c:pt>
                <c:pt idx="8735">
                  <c:v>0</c:v>
                </c:pt>
                <c:pt idx="8736">
                  <c:v>1.4158447087420146E-3</c:v>
                </c:pt>
                <c:pt idx="8737">
                  <c:v>0</c:v>
                </c:pt>
                <c:pt idx="8738">
                  <c:v>4.1214017592381387E-3</c:v>
                </c:pt>
                <c:pt idx="8739">
                  <c:v>5.9293851576756196E-3</c:v>
                </c:pt>
                <c:pt idx="8740">
                  <c:v>6.5090409372148906E-3</c:v>
                </c:pt>
                <c:pt idx="8741">
                  <c:v>8.2030953110743803E-3</c:v>
                </c:pt>
                <c:pt idx="8742">
                  <c:v>5.6048143533302917E-2</c:v>
                </c:pt>
                <c:pt idx="8743">
                  <c:v>4.9004178119297442E-2</c:v>
                </c:pt>
                <c:pt idx="8744">
                  <c:v>4.5634959226733579E-2</c:v>
                </c:pt>
                <c:pt idx="8745">
                  <c:v>4.84184593122719E-2</c:v>
                </c:pt>
                <c:pt idx="8746">
                  <c:v>4.7079189381843065E-2</c:v>
                </c:pt>
                <c:pt idx="8747">
                  <c:v>4.521095760150548E-2</c:v>
                </c:pt>
                <c:pt idx="8748">
                  <c:v>4.2248263714644158E-2</c:v>
                </c:pt>
                <c:pt idx="8749">
                  <c:v>4.0012645985401461E-2</c:v>
                </c:pt>
                <c:pt idx="8750">
                  <c:v>4.0248698534443426E-2</c:v>
                </c:pt>
                <c:pt idx="8751">
                  <c:v>3.8999763486541973E-2</c:v>
                </c:pt>
                <c:pt idx="8752">
                  <c:v>3.815425995095803E-2</c:v>
                </c:pt>
                <c:pt idx="8753">
                  <c:v>3.3999056654881385E-2</c:v>
                </c:pt>
                <c:pt idx="8754">
                  <c:v>3.1777973739735399E-2</c:v>
                </c:pt>
                <c:pt idx="8755">
                  <c:v>3.0580440807481745E-2</c:v>
                </c:pt>
                <c:pt idx="8756">
                  <c:v>2.9808867330063868E-2</c:v>
                </c:pt>
                <c:pt idx="8757">
                  <c:v>3.2522077013001818E-2</c:v>
                </c:pt>
                <c:pt idx="8758">
                  <c:v>3.0973196567062041E-2</c:v>
                </c:pt>
                <c:pt idx="8759">
                  <c:v>0</c:v>
                </c:pt>
                <c:pt idx="876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191848"/>
        <c:axId val="495192632"/>
      </c:lineChart>
      <c:catAx>
        <c:axId val="495191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0.48168803418803419"/>
              <c:y val="0.90532608732025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192632"/>
        <c:crosses val="autoZero"/>
        <c:auto val="1"/>
        <c:lblAlgn val="ctr"/>
        <c:lblOffset val="100"/>
        <c:tickLblSkip val="250"/>
        <c:tickMarkSkip val="250"/>
        <c:noMultiLvlLbl val="0"/>
      </c:catAx>
      <c:valAx>
        <c:axId val="49519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kWh per square meter</a:t>
                </a:r>
              </a:p>
            </c:rich>
          </c:tx>
          <c:layout>
            <c:manualLayout>
              <c:xMode val="edge"/>
              <c:yMode val="edge"/>
              <c:x val="1.6289960266606363E-3"/>
              <c:y val="8.477351157202711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191848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77238215343726"/>
          <c:y val="4.5977011494252873E-2"/>
          <c:w val="0.85063125131035622"/>
          <c:h val="0.71461487892083408"/>
        </c:manualLayout>
      </c:layout>
      <c:lineChart>
        <c:grouping val="standard"/>
        <c:varyColors val="0"/>
        <c:ser>
          <c:idx val="0"/>
          <c:order val="0"/>
          <c:tx>
            <c:strRef>
              <c:f>cost!$C$25</c:f>
              <c:strCache>
                <c:ptCount val="1"/>
                <c:pt idx="0">
                  <c:v>Battery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cost!$D$18:$I$18</c:f>
              <c:numCache>
                <c:formatCode>0%</c:formatCode>
                <c:ptCount val="6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</c:numCache>
            </c:numRef>
          </c:cat>
          <c:val>
            <c:numRef>
              <c:f>cost!$D$25:$I$25</c:f>
              <c:numCache>
                <c:formatCode>0</c:formatCode>
                <c:ptCount val="6"/>
                <c:pt idx="0">
                  <c:v>36.46462242198244</c:v>
                </c:pt>
                <c:pt idx="1">
                  <c:v>101.94589458579409</c:v>
                </c:pt>
                <c:pt idx="2">
                  <c:v>187.21176136948651</c:v>
                </c:pt>
                <c:pt idx="3">
                  <c:v>8848.7921557428872</c:v>
                </c:pt>
                <c:pt idx="4">
                  <c:v>25485.160240279998</c:v>
                </c:pt>
                <c:pt idx="5">
                  <c:v>57315.964319076826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cost!$C$26</c:f>
              <c:strCache>
                <c:ptCount val="1"/>
                <c:pt idx="0">
                  <c:v>Battery + SETS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cost!$D$18:$I$18</c:f>
              <c:numCache>
                <c:formatCode>0%</c:formatCode>
                <c:ptCount val="6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</c:numCache>
            </c:numRef>
          </c:cat>
          <c:val>
            <c:numRef>
              <c:f>cost!$D$26:$I$26</c:f>
              <c:numCache>
                <c:formatCode>0</c:formatCode>
                <c:ptCount val="6"/>
                <c:pt idx="0">
                  <c:v>8.2813147984647273</c:v>
                </c:pt>
                <c:pt idx="1">
                  <c:v>20.238427203986468</c:v>
                </c:pt>
                <c:pt idx="2">
                  <c:v>35.916828811646788</c:v>
                </c:pt>
                <c:pt idx="3">
                  <c:v>80.225291447506109</c:v>
                </c:pt>
                <c:pt idx="4">
                  <c:v>240.37373396756993</c:v>
                </c:pt>
                <c:pt idx="5">
                  <c:v>6649.3833616672891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cost!$C$27</c:f>
              <c:strCache>
                <c:ptCount val="1"/>
                <c:pt idx="0">
                  <c:v>Battery + SETS + BEV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cost!$D$18:$I$18</c:f>
              <c:numCache>
                <c:formatCode>0%</c:formatCode>
                <c:ptCount val="6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</c:numCache>
            </c:numRef>
          </c:cat>
          <c:val>
            <c:numRef>
              <c:f>cost!$D$27:$I$27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0.17276129423581493</c:v>
                </c:pt>
                <c:pt idx="3">
                  <c:v>9.195849465906937</c:v>
                </c:pt>
                <c:pt idx="4">
                  <c:v>32.224175679214262</c:v>
                </c:pt>
                <c:pt idx="5">
                  <c:v>675.66689959007283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446464"/>
        <c:axId val="143340184"/>
      </c:lineChart>
      <c:catAx>
        <c:axId val="99446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Self-consumption share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40184"/>
        <c:crosses val="autoZero"/>
        <c:auto val="1"/>
        <c:lblAlgn val="ctr"/>
        <c:lblOffset val="100"/>
        <c:noMultiLvlLbl val="0"/>
      </c:catAx>
      <c:valAx>
        <c:axId val="14334018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Euros </a:t>
                </a:r>
                <a:r>
                  <a:rPr lang="en-US" dirty="0"/>
                  <a:t>per household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99138125970292"/>
          <c:y val="0.91175083781045618"/>
          <c:w val="0.67231542423242407"/>
          <c:h val="8.040602735648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07445779803841E-2"/>
          <c:y val="4.8191747292585498E-2"/>
          <c:w val="0.82256917885264347"/>
          <c:h val="0.58618298812355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'storage capacity P'!$C$51</c:f>
              <c:strCache>
                <c:ptCount val="1"/>
                <c:pt idx="0">
                  <c:v>Li-ion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'storage capacity P'!$D$44:$U$45</c:f>
              <c:multiLvlStrCache>
                <c:ptCount val="18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3">
                    <c:v>Battery</c:v>
                  </c:pt>
                  <c:pt idx="4">
                    <c:v>Battery + SETS</c:v>
                  </c:pt>
                  <c:pt idx="5">
                    <c:v>Battery + SETS + BEV</c:v>
                  </c:pt>
                  <c:pt idx="6">
                    <c:v>Battery</c:v>
                  </c:pt>
                  <c:pt idx="7">
                    <c:v>Battery + SETS</c:v>
                  </c:pt>
                  <c:pt idx="8">
                    <c:v>Battery + SETS + BEV</c:v>
                  </c:pt>
                  <c:pt idx="9">
                    <c:v>Battery</c:v>
                  </c:pt>
                  <c:pt idx="10">
                    <c:v>Battery + SETS</c:v>
                  </c:pt>
                  <c:pt idx="11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5">
                    <c:v>Battery</c:v>
                  </c:pt>
                  <c:pt idx="16">
                    <c:v>Battery + SETS</c:v>
                  </c:pt>
                  <c:pt idx="17">
                    <c:v>Battery + SETS + BEV</c:v>
                  </c:pt>
                </c:lvl>
                <c:lvl>
                  <c:pt idx="0">
                    <c:v>50%</c:v>
                  </c:pt>
                  <c:pt idx="3">
                    <c:v>60%</c:v>
                  </c:pt>
                  <c:pt idx="6">
                    <c:v>70%</c:v>
                  </c:pt>
                  <c:pt idx="9">
                    <c:v>80%</c:v>
                  </c:pt>
                  <c:pt idx="12">
                    <c:v>90%</c:v>
                  </c:pt>
                  <c:pt idx="15">
                    <c:v>100%</c:v>
                  </c:pt>
                </c:lvl>
              </c:multiLvlStrCache>
            </c:multiLvlStrRef>
          </c:cat>
          <c:val>
            <c:numRef>
              <c:f>'storage capacity P'!$D$51:$U$51</c:f>
              <c:numCache>
                <c:formatCode>0.00</c:formatCode>
                <c:ptCount val="18"/>
                <c:pt idx="0">
                  <c:v>0.51862539209601077</c:v>
                </c:pt>
                <c:pt idx="1">
                  <c:v>0</c:v>
                </c:pt>
                <c:pt idx="2">
                  <c:v>0</c:v>
                </c:pt>
                <c:pt idx="3">
                  <c:v>0.77307776197773592</c:v>
                </c:pt>
                <c:pt idx="4">
                  <c:v>0</c:v>
                </c:pt>
                <c:pt idx="5">
                  <c:v>0</c:v>
                </c:pt>
                <c:pt idx="6">
                  <c:v>1.1407471413798693</c:v>
                </c:pt>
                <c:pt idx="7">
                  <c:v>0</c:v>
                </c:pt>
                <c:pt idx="8">
                  <c:v>0</c:v>
                </c:pt>
                <c:pt idx="9">
                  <c:v>2.1388294147024571</c:v>
                </c:pt>
                <c:pt idx="10">
                  <c:v>0.3227828377488402</c:v>
                </c:pt>
                <c:pt idx="11">
                  <c:v>0</c:v>
                </c:pt>
                <c:pt idx="12">
                  <c:v>2.1388294147024571</c:v>
                </c:pt>
                <c:pt idx="13">
                  <c:v>1.0975760089617339</c:v>
                </c:pt>
                <c:pt idx="14">
                  <c:v>0</c:v>
                </c:pt>
                <c:pt idx="15">
                  <c:v>3.0314140200628454</c:v>
                </c:pt>
                <c:pt idx="16">
                  <c:v>2.8713091581147943</c:v>
                </c:pt>
                <c:pt idx="17">
                  <c:v>2.8713091581147943</c:v>
                </c:pt>
              </c:numCache>
            </c:numRef>
          </c:val>
        </c:ser>
        <c:ser>
          <c:idx val="1"/>
          <c:order val="1"/>
          <c:tx>
            <c:strRef>
              <c:f>'storage capacity P'!$C$52</c:f>
              <c:strCache>
                <c:ptCount val="1"/>
                <c:pt idx="0">
                  <c:v>SETS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'storage capacity P'!$D$44:$U$45</c:f>
              <c:multiLvlStrCache>
                <c:ptCount val="18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3">
                    <c:v>Battery</c:v>
                  </c:pt>
                  <c:pt idx="4">
                    <c:v>Battery + SETS</c:v>
                  </c:pt>
                  <c:pt idx="5">
                    <c:v>Battery + SETS + BEV</c:v>
                  </c:pt>
                  <c:pt idx="6">
                    <c:v>Battery</c:v>
                  </c:pt>
                  <c:pt idx="7">
                    <c:v>Battery + SETS</c:v>
                  </c:pt>
                  <c:pt idx="8">
                    <c:v>Battery + SETS + BEV</c:v>
                  </c:pt>
                  <c:pt idx="9">
                    <c:v>Battery</c:v>
                  </c:pt>
                  <c:pt idx="10">
                    <c:v>Battery + SETS</c:v>
                  </c:pt>
                  <c:pt idx="11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5">
                    <c:v>Battery</c:v>
                  </c:pt>
                  <c:pt idx="16">
                    <c:v>Battery + SETS</c:v>
                  </c:pt>
                  <c:pt idx="17">
                    <c:v>Battery + SETS + BEV</c:v>
                  </c:pt>
                </c:lvl>
                <c:lvl>
                  <c:pt idx="0">
                    <c:v>50%</c:v>
                  </c:pt>
                  <c:pt idx="3">
                    <c:v>60%</c:v>
                  </c:pt>
                  <c:pt idx="6">
                    <c:v>70%</c:v>
                  </c:pt>
                  <c:pt idx="9">
                    <c:v>80%</c:v>
                  </c:pt>
                  <c:pt idx="12">
                    <c:v>90%</c:v>
                  </c:pt>
                  <c:pt idx="15">
                    <c:v>100%</c:v>
                  </c:pt>
                </c:lvl>
              </c:multiLvlStrCache>
            </c:multiLvlStrRef>
          </c:cat>
          <c:val>
            <c:numRef>
              <c:f>'storage capacity P'!$D$52:$U$52</c:f>
              <c:numCache>
                <c:formatCode>0.00</c:formatCode>
                <c:ptCount val="18"/>
                <c:pt idx="0">
                  <c:v>0</c:v>
                </c:pt>
                <c:pt idx="1">
                  <c:v>0.20413369898376607</c:v>
                </c:pt>
                <c:pt idx="2">
                  <c:v>0</c:v>
                </c:pt>
                <c:pt idx="3">
                  <c:v>0</c:v>
                </c:pt>
                <c:pt idx="4">
                  <c:v>0.53063325674211459</c:v>
                </c:pt>
                <c:pt idx="5">
                  <c:v>0</c:v>
                </c:pt>
                <c:pt idx="6">
                  <c:v>0</c:v>
                </c:pt>
                <c:pt idx="7">
                  <c:v>1.0169517749093222</c:v>
                </c:pt>
                <c:pt idx="8">
                  <c:v>0</c:v>
                </c:pt>
                <c:pt idx="9">
                  <c:v>0</c:v>
                </c:pt>
                <c:pt idx="10">
                  <c:v>2.0170353590062602</c:v>
                </c:pt>
                <c:pt idx="11">
                  <c:v>0.14187217868668225</c:v>
                </c:pt>
                <c:pt idx="12">
                  <c:v>0</c:v>
                </c:pt>
                <c:pt idx="13">
                  <c:v>1.8923822879181342</c:v>
                </c:pt>
                <c:pt idx="14">
                  <c:v>0.83450602396693319</c:v>
                </c:pt>
                <c:pt idx="15">
                  <c:v>0</c:v>
                </c:pt>
                <c:pt idx="16">
                  <c:v>3.1080356325665561</c:v>
                </c:pt>
                <c:pt idx="17">
                  <c:v>0.65719390290537816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340968"/>
        <c:axId val="143341360"/>
      </c:barChart>
      <c:catAx>
        <c:axId val="14334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41360"/>
        <c:crosses val="autoZero"/>
        <c:auto val="1"/>
        <c:lblAlgn val="ctr"/>
        <c:lblOffset val="100"/>
        <c:noMultiLvlLbl val="0"/>
      </c:catAx>
      <c:valAx>
        <c:axId val="14334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 per household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40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14964576796322"/>
          <c:y val="4.8191747292585498E-2"/>
          <c:w val="0.79249399088271844"/>
          <c:h val="0.58618298812355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'storage capacity E'!$C$51</c:f>
              <c:strCache>
                <c:ptCount val="1"/>
                <c:pt idx="0">
                  <c:v>Li-ion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'storage capacity E'!$D$44:$U$45</c:f>
              <c:multiLvlStrCache>
                <c:ptCount val="18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3">
                    <c:v>Battery</c:v>
                  </c:pt>
                  <c:pt idx="4">
                    <c:v>Battery + SETS</c:v>
                  </c:pt>
                  <c:pt idx="5">
                    <c:v>Battery + SETS + BEV</c:v>
                  </c:pt>
                  <c:pt idx="6">
                    <c:v>Battery</c:v>
                  </c:pt>
                  <c:pt idx="7">
                    <c:v>Battery + SETS</c:v>
                  </c:pt>
                  <c:pt idx="8">
                    <c:v>Battery + SETS + BEV</c:v>
                  </c:pt>
                  <c:pt idx="9">
                    <c:v>Battery</c:v>
                  </c:pt>
                  <c:pt idx="10">
                    <c:v>Battery + SETS</c:v>
                  </c:pt>
                  <c:pt idx="11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5">
                    <c:v>Battery</c:v>
                  </c:pt>
                  <c:pt idx="16">
                    <c:v>Battery + SETS</c:v>
                  </c:pt>
                  <c:pt idx="17">
                    <c:v>Battery + SETS + BEV</c:v>
                  </c:pt>
                </c:lvl>
                <c:lvl>
                  <c:pt idx="0">
                    <c:v>50%</c:v>
                  </c:pt>
                  <c:pt idx="3">
                    <c:v>60%</c:v>
                  </c:pt>
                  <c:pt idx="6">
                    <c:v>70%</c:v>
                  </c:pt>
                  <c:pt idx="9">
                    <c:v>80%</c:v>
                  </c:pt>
                  <c:pt idx="12">
                    <c:v>90%</c:v>
                  </c:pt>
                  <c:pt idx="15">
                    <c:v>100%</c:v>
                  </c:pt>
                </c:lvl>
              </c:multiLvlStrCache>
            </c:multiLvlStrRef>
          </c:cat>
          <c:val>
            <c:numRef>
              <c:f>'storage capacity E'!$D$51:$U$51</c:f>
              <c:numCache>
                <c:formatCode>0.00</c:formatCode>
                <c:ptCount val="18"/>
                <c:pt idx="0">
                  <c:v>1.3277267480120585</c:v>
                </c:pt>
                <c:pt idx="1">
                  <c:v>1E-4</c:v>
                </c:pt>
                <c:pt idx="2">
                  <c:v>0</c:v>
                </c:pt>
                <c:pt idx="3">
                  <c:v>3.8164996466866858</c:v>
                </c:pt>
                <c:pt idx="4">
                  <c:v>1E-4</c:v>
                </c:pt>
                <c:pt idx="5">
                  <c:v>0</c:v>
                </c:pt>
                <c:pt idx="6">
                  <c:v>6.8693562821890026</c:v>
                </c:pt>
                <c:pt idx="7">
                  <c:v>1E-4</c:v>
                </c:pt>
                <c:pt idx="8">
                  <c:v>0</c:v>
                </c:pt>
                <c:pt idx="9">
                  <c:v>326.7737373344346</c:v>
                </c:pt>
                <c:pt idx="10">
                  <c:v>0.61983453697031499</c:v>
                </c:pt>
                <c:pt idx="11">
                  <c:v>1E-3</c:v>
                </c:pt>
                <c:pt idx="12">
                  <c:v>941.17357194623071</c:v>
                </c:pt>
                <c:pt idx="13">
                  <c:v>6.8256133466924815</c:v>
                </c:pt>
                <c:pt idx="14">
                  <c:v>1E-3</c:v>
                </c:pt>
                <c:pt idx="15">
                  <c:v>2116.2817898140047</c:v>
                </c:pt>
                <c:pt idx="16">
                  <c:v>241.83782216945391</c:v>
                </c:pt>
                <c:pt idx="17">
                  <c:v>21.832585138930412</c:v>
                </c:pt>
              </c:numCache>
            </c:numRef>
          </c:val>
        </c:ser>
        <c:ser>
          <c:idx val="1"/>
          <c:order val="1"/>
          <c:tx>
            <c:strRef>
              <c:f>'storage capacity E'!$C$52</c:f>
              <c:strCache>
                <c:ptCount val="1"/>
                <c:pt idx="0">
                  <c:v>SETS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'storage capacity E'!$D$44:$U$45</c:f>
              <c:multiLvlStrCache>
                <c:ptCount val="18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3">
                    <c:v>Battery</c:v>
                  </c:pt>
                  <c:pt idx="4">
                    <c:v>Battery + SETS</c:v>
                  </c:pt>
                  <c:pt idx="5">
                    <c:v>Battery + SETS + BEV</c:v>
                  </c:pt>
                  <c:pt idx="6">
                    <c:v>Battery</c:v>
                  </c:pt>
                  <c:pt idx="7">
                    <c:v>Battery + SETS</c:v>
                  </c:pt>
                  <c:pt idx="8">
                    <c:v>Battery + SETS + BEV</c:v>
                  </c:pt>
                  <c:pt idx="9">
                    <c:v>Battery</c:v>
                  </c:pt>
                  <c:pt idx="10">
                    <c:v>Battery + SETS</c:v>
                  </c:pt>
                  <c:pt idx="11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5">
                    <c:v>Battery</c:v>
                  </c:pt>
                  <c:pt idx="16">
                    <c:v>Battery + SETS</c:v>
                  </c:pt>
                  <c:pt idx="17">
                    <c:v>Battery + SETS + BEV</c:v>
                  </c:pt>
                </c:lvl>
                <c:lvl>
                  <c:pt idx="0">
                    <c:v>50%</c:v>
                  </c:pt>
                  <c:pt idx="3">
                    <c:v>60%</c:v>
                  </c:pt>
                  <c:pt idx="6">
                    <c:v>70%</c:v>
                  </c:pt>
                  <c:pt idx="9">
                    <c:v>80%</c:v>
                  </c:pt>
                  <c:pt idx="12">
                    <c:v>90%</c:v>
                  </c:pt>
                  <c:pt idx="15">
                    <c:v>100%</c:v>
                  </c:pt>
                </c:lvl>
              </c:multiLvlStrCache>
            </c:multiLvlStrRef>
          </c:cat>
          <c:val>
            <c:numRef>
              <c:f>'storage capacity E'!$D$52:$U$52</c:f>
              <c:numCache>
                <c:formatCode>0.00</c:formatCode>
                <c:ptCount val="18"/>
                <c:pt idx="0">
                  <c:v>0</c:v>
                </c:pt>
                <c:pt idx="1">
                  <c:v>1.6327836903309356</c:v>
                </c:pt>
                <c:pt idx="2">
                  <c:v>0</c:v>
                </c:pt>
                <c:pt idx="3">
                  <c:v>0</c:v>
                </c:pt>
                <c:pt idx="4">
                  <c:v>4.2444942508585317</c:v>
                </c:pt>
                <c:pt idx="5">
                  <c:v>0</c:v>
                </c:pt>
                <c:pt idx="6">
                  <c:v>0</c:v>
                </c:pt>
                <c:pt idx="7">
                  <c:v>8.1350423961961909</c:v>
                </c:pt>
                <c:pt idx="8">
                  <c:v>0</c:v>
                </c:pt>
                <c:pt idx="9">
                  <c:v>0</c:v>
                </c:pt>
                <c:pt idx="10">
                  <c:v>16.137426478206851</c:v>
                </c:pt>
                <c:pt idx="11">
                  <c:v>1.1349774294934598</c:v>
                </c:pt>
                <c:pt idx="12">
                  <c:v>0</c:v>
                </c:pt>
                <c:pt idx="13">
                  <c:v>15.13991600796265</c:v>
                </c:pt>
                <c:pt idx="14">
                  <c:v>6.6760481917354717</c:v>
                </c:pt>
                <c:pt idx="15">
                  <c:v>0</c:v>
                </c:pt>
                <c:pt idx="16">
                  <c:v>24.863713257454066</c:v>
                </c:pt>
                <c:pt idx="17">
                  <c:v>5.2575512232430199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342144"/>
        <c:axId val="143342536"/>
      </c:barChart>
      <c:catAx>
        <c:axId val="14334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42536"/>
        <c:crosses val="autoZero"/>
        <c:auto val="1"/>
        <c:lblAlgn val="ctr"/>
        <c:lblOffset val="100"/>
        <c:noMultiLvlLbl val="0"/>
      </c:catAx>
      <c:valAx>
        <c:axId val="143342536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kWh per household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4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'[Auswertung 180911.xlsx]storage level'!$Z$3</c:f>
              <c:strCache>
                <c:ptCount val="1"/>
                <c:pt idx="0">
                  <c:v>Battery + SETS + BEV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'[Auswertung 180911.xlsx]storage level'!$O$4:$O$8763</c:f>
              <c:numCache>
                <c:formatCode>General</c:formatCode>
                <c:ptCount val="87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</c:numCache>
            </c:numRef>
          </c:cat>
          <c:val>
            <c:numRef>
              <c:f>'[Auswertung 180911.xlsx]storage level'!$Z$4:$Z$8763</c:f>
              <c:numCache>
                <c:formatCode>General</c:formatCode>
                <c:ptCount val="876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0.50070354888865898</c:v>
                </c:pt>
                <c:pt idx="8">
                  <c:v>0.50568869529972738</c:v>
                </c:pt>
                <c:pt idx="9">
                  <c:v>0.51867419764468636</c:v>
                </c:pt>
                <c:pt idx="10">
                  <c:v>0.53809214697167074</c:v>
                </c:pt>
                <c:pt idx="11">
                  <c:v>0.55931922201234918</c:v>
                </c:pt>
                <c:pt idx="12">
                  <c:v>0.57845575178386843</c:v>
                </c:pt>
                <c:pt idx="13">
                  <c:v>0.59103922619245297</c:v>
                </c:pt>
                <c:pt idx="14">
                  <c:v>0.59538112790531805</c:v>
                </c:pt>
                <c:pt idx="15">
                  <c:v>0.59564244606396255</c:v>
                </c:pt>
                <c:pt idx="16">
                  <c:v>0.57641501311102294</c:v>
                </c:pt>
                <c:pt idx="17">
                  <c:v>0.56811743475887122</c:v>
                </c:pt>
                <c:pt idx="18">
                  <c:v>0.56811743475887122</c:v>
                </c:pt>
                <c:pt idx="19">
                  <c:v>0.56811743475887122</c:v>
                </c:pt>
                <c:pt idx="20">
                  <c:v>0.56811743475887122</c:v>
                </c:pt>
                <c:pt idx="21">
                  <c:v>0.56811743475887122</c:v>
                </c:pt>
                <c:pt idx="22">
                  <c:v>0.56811743475887122</c:v>
                </c:pt>
                <c:pt idx="23">
                  <c:v>0.56811743475887122</c:v>
                </c:pt>
                <c:pt idx="24">
                  <c:v>0.56811743475887122</c:v>
                </c:pt>
                <c:pt idx="25">
                  <c:v>0.56811743475887122</c:v>
                </c:pt>
                <c:pt idx="26">
                  <c:v>0.56811743475887122</c:v>
                </c:pt>
                <c:pt idx="27">
                  <c:v>0.56811743475887122</c:v>
                </c:pt>
                <c:pt idx="28">
                  <c:v>0.56811743475887122</c:v>
                </c:pt>
                <c:pt idx="29">
                  <c:v>0.56811743475887122</c:v>
                </c:pt>
                <c:pt idx="30">
                  <c:v>0.56811743475887122</c:v>
                </c:pt>
                <c:pt idx="31">
                  <c:v>0.56866017247297962</c:v>
                </c:pt>
                <c:pt idx="32">
                  <c:v>0.57171558478943951</c:v>
                </c:pt>
                <c:pt idx="33">
                  <c:v>0.57863046529511497</c:v>
                </c:pt>
                <c:pt idx="34">
                  <c:v>0.58823893297451357</c:v>
                </c:pt>
                <c:pt idx="35">
                  <c:v>0.59877206490757673</c:v>
                </c:pt>
                <c:pt idx="36">
                  <c:v>0.60840063398379352</c:v>
                </c:pt>
                <c:pt idx="37">
                  <c:v>0.61447125582307849</c:v>
                </c:pt>
                <c:pt idx="38">
                  <c:v>0.61644119271132314</c:v>
                </c:pt>
                <c:pt idx="39">
                  <c:v>0.61658190248905442</c:v>
                </c:pt>
                <c:pt idx="40">
                  <c:v>0.61658190248905442</c:v>
                </c:pt>
                <c:pt idx="41">
                  <c:v>0.61658190248905442</c:v>
                </c:pt>
                <c:pt idx="42">
                  <c:v>0.61658190248905442</c:v>
                </c:pt>
                <c:pt idx="43">
                  <c:v>0.61658190248905442</c:v>
                </c:pt>
                <c:pt idx="44">
                  <c:v>0.61658190248905442</c:v>
                </c:pt>
                <c:pt idx="45">
                  <c:v>0.61658190248905442</c:v>
                </c:pt>
                <c:pt idx="46">
                  <c:v>0.61658190248905442</c:v>
                </c:pt>
                <c:pt idx="47">
                  <c:v>0.61658190248905442</c:v>
                </c:pt>
                <c:pt idx="48">
                  <c:v>0.61658190248905442</c:v>
                </c:pt>
                <c:pt idx="49">
                  <c:v>0.61658190248905442</c:v>
                </c:pt>
                <c:pt idx="50">
                  <c:v>0.61658190248905442</c:v>
                </c:pt>
                <c:pt idx="51">
                  <c:v>0.61658190248905442</c:v>
                </c:pt>
                <c:pt idx="52">
                  <c:v>0.61658190248905442</c:v>
                </c:pt>
                <c:pt idx="53">
                  <c:v>0.61658190248905442</c:v>
                </c:pt>
                <c:pt idx="54">
                  <c:v>0.61658190248905442</c:v>
                </c:pt>
                <c:pt idx="55">
                  <c:v>0.61692362623497421</c:v>
                </c:pt>
                <c:pt idx="56">
                  <c:v>0.62022025531326164</c:v>
                </c:pt>
                <c:pt idx="57">
                  <c:v>0.62870304477080474</c:v>
                </c:pt>
                <c:pt idx="58">
                  <c:v>0.64221118343305506</c:v>
                </c:pt>
                <c:pt idx="59">
                  <c:v>0.65793047574537511</c:v>
                </c:pt>
                <c:pt idx="60">
                  <c:v>0.67290601637539815</c:v>
                </c:pt>
                <c:pt idx="61">
                  <c:v>0.68259488964207216</c:v>
                </c:pt>
                <c:pt idx="62">
                  <c:v>0.68597192430763376</c:v>
                </c:pt>
                <c:pt idx="63">
                  <c:v>0.68621314106946008</c:v>
                </c:pt>
                <c:pt idx="64">
                  <c:v>0.68621314106946008</c:v>
                </c:pt>
                <c:pt idx="65">
                  <c:v>0.68621314106946008</c:v>
                </c:pt>
                <c:pt idx="66">
                  <c:v>0.68621314106946008</c:v>
                </c:pt>
                <c:pt idx="67">
                  <c:v>0.68621314106946008</c:v>
                </c:pt>
                <c:pt idx="68">
                  <c:v>0.68621314106946008</c:v>
                </c:pt>
                <c:pt idx="69">
                  <c:v>0.68621314106946008</c:v>
                </c:pt>
                <c:pt idx="70">
                  <c:v>0.68621314106946008</c:v>
                </c:pt>
                <c:pt idx="71">
                  <c:v>0.68621314106946008</c:v>
                </c:pt>
                <c:pt idx="72">
                  <c:v>0.68621314106946008</c:v>
                </c:pt>
                <c:pt idx="73">
                  <c:v>0.68621314106946008</c:v>
                </c:pt>
                <c:pt idx="74">
                  <c:v>0.68621314106946008</c:v>
                </c:pt>
                <c:pt idx="75">
                  <c:v>0.68621314106946008</c:v>
                </c:pt>
                <c:pt idx="76">
                  <c:v>0.68621314106946008</c:v>
                </c:pt>
                <c:pt idx="77">
                  <c:v>0.68621314106946008</c:v>
                </c:pt>
                <c:pt idx="78">
                  <c:v>0.68621314106946008</c:v>
                </c:pt>
                <c:pt idx="79">
                  <c:v>0.68657496621219938</c:v>
                </c:pt>
                <c:pt idx="80">
                  <c:v>0.68657496621219938</c:v>
                </c:pt>
                <c:pt idx="81">
                  <c:v>0.6927168697295597</c:v>
                </c:pt>
                <c:pt idx="82">
                  <c:v>0.6927168697295597</c:v>
                </c:pt>
                <c:pt idx="83">
                  <c:v>0.70419476731310815</c:v>
                </c:pt>
                <c:pt idx="84">
                  <c:v>0.70419476731310815</c:v>
                </c:pt>
                <c:pt idx="85">
                  <c:v>0.70419476731310815</c:v>
                </c:pt>
                <c:pt idx="86">
                  <c:v>0.70694865867728751</c:v>
                </c:pt>
                <c:pt idx="87">
                  <c:v>0.70725017962956949</c:v>
                </c:pt>
                <c:pt idx="88">
                  <c:v>0.70603096512456121</c:v>
                </c:pt>
                <c:pt idx="89">
                  <c:v>0.70603096512456121</c:v>
                </c:pt>
                <c:pt idx="90">
                  <c:v>0.70603096512456121</c:v>
                </c:pt>
                <c:pt idx="91">
                  <c:v>0.70603096512456121</c:v>
                </c:pt>
                <c:pt idx="92">
                  <c:v>0.70603096512456121</c:v>
                </c:pt>
                <c:pt idx="93">
                  <c:v>0.70603096512456121</c:v>
                </c:pt>
                <c:pt idx="94">
                  <c:v>0.70603096512456121</c:v>
                </c:pt>
                <c:pt idx="95">
                  <c:v>0.70603096512456121</c:v>
                </c:pt>
                <c:pt idx="96">
                  <c:v>0.70603096512456121</c:v>
                </c:pt>
                <c:pt idx="97">
                  <c:v>0.70603096512456121</c:v>
                </c:pt>
                <c:pt idx="98">
                  <c:v>0.70603096512456121</c:v>
                </c:pt>
                <c:pt idx="99">
                  <c:v>0.70603096512456121</c:v>
                </c:pt>
                <c:pt idx="100">
                  <c:v>0.70603096512456121</c:v>
                </c:pt>
                <c:pt idx="101">
                  <c:v>0.70603096512456121</c:v>
                </c:pt>
                <c:pt idx="102">
                  <c:v>0.70603096512456121</c:v>
                </c:pt>
                <c:pt idx="103">
                  <c:v>0.70643299306093688</c:v>
                </c:pt>
                <c:pt idx="104">
                  <c:v>0.70954870956785532</c:v>
                </c:pt>
                <c:pt idx="105">
                  <c:v>0.70954870956785532</c:v>
                </c:pt>
                <c:pt idx="106">
                  <c:v>0.72241360353190254</c:v>
                </c:pt>
                <c:pt idx="107">
                  <c:v>0.72241360353190254</c:v>
                </c:pt>
                <c:pt idx="108">
                  <c:v>0.73489657095639205</c:v>
                </c:pt>
                <c:pt idx="109">
                  <c:v>0.73489657095639205</c:v>
                </c:pt>
                <c:pt idx="110">
                  <c:v>0.73835401120922917</c:v>
                </c:pt>
                <c:pt idx="111">
                  <c:v>0.73867563355833077</c:v>
                </c:pt>
                <c:pt idx="112">
                  <c:v>0.73867563355833077</c:v>
                </c:pt>
                <c:pt idx="113">
                  <c:v>0.73867563355833077</c:v>
                </c:pt>
                <c:pt idx="114">
                  <c:v>0.73867563355833077</c:v>
                </c:pt>
                <c:pt idx="115">
                  <c:v>0.73867563355833077</c:v>
                </c:pt>
                <c:pt idx="116">
                  <c:v>0.73867563355833077</c:v>
                </c:pt>
                <c:pt idx="117">
                  <c:v>0.73867563355833077</c:v>
                </c:pt>
                <c:pt idx="118">
                  <c:v>0.73867563355833077</c:v>
                </c:pt>
                <c:pt idx="119">
                  <c:v>0.73867563355833077</c:v>
                </c:pt>
                <c:pt idx="120">
                  <c:v>0.73867563355833077</c:v>
                </c:pt>
                <c:pt idx="121">
                  <c:v>0.73867563355833077</c:v>
                </c:pt>
                <c:pt idx="122">
                  <c:v>0.73867563355833077</c:v>
                </c:pt>
                <c:pt idx="123">
                  <c:v>0.73867563355833077</c:v>
                </c:pt>
                <c:pt idx="124">
                  <c:v>0.73867563355833077</c:v>
                </c:pt>
                <c:pt idx="125">
                  <c:v>0.73867563355833077</c:v>
                </c:pt>
                <c:pt idx="126">
                  <c:v>0.73867563355833077</c:v>
                </c:pt>
                <c:pt idx="127">
                  <c:v>0.73931887825653264</c:v>
                </c:pt>
                <c:pt idx="128">
                  <c:v>0.74327885342984157</c:v>
                </c:pt>
                <c:pt idx="129">
                  <c:v>0.74327885342984157</c:v>
                </c:pt>
                <c:pt idx="130">
                  <c:v>0.74327885342984157</c:v>
                </c:pt>
                <c:pt idx="131">
                  <c:v>0.74327885342984157</c:v>
                </c:pt>
                <c:pt idx="132">
                  <c:v>0.74327885342984157</c:v>
                </c:pt>
                <c:pt idx="133">
                  <c:v>0.74327885342984157</c:v>
                </c:pt>
                <c:pt idx="134">
                  <c:v>0.74327885342984157</c:v>
                </c:pt>
                <c:pt idx="135">
                  <c:v>0.74347986739802885</c:v>
                </c:pt>
                <c:pt idx="136">
                  <c:v>0.74347986739802885</c:v>
                </c:pt>
                <c:pt idx="137">
                  <c:v>0.73821125372290752</c:v>
                </c:pt>
                <c:pt idx="138">
                  <c:v>0.73821125372290752</c:v>
                </c:pt>
                <c:pt idx="139">
                  <c:v>0.73821125372290752</c:v>
                </c:pt>
                <c:pt idx="140">
                  <c:v>0.73821125372290752</c:v>
                </c:pt>
                <c:pt idx="141">
                  <c:v>0.73821125372290752</c:v>
                </c:pt>
                <c:pt idx="142">
                  <c:v>0.73821125372290752</c:v>
                </c:pt>
                <c:pt idx="143">
                  <c:v>0.73821125372290752</c:v>
                </c:pt>
                <c:pt idx="144">
                  <c:v>0.73821125372290752</c:v>
                </c:pt>
                <c:pt idx="145">
                  <c:v>0.73821125372290752</c:v>
                </c:pt>
                <c:pt idx="146">
                  <c:v>0.73821125372290752</c:v>
                </c:pt>
                <c:pt idx="147">
                  <c:v>0.73821125372290752</c:v>
                </c:pt>
                <c:pt idx="148">
                  <c:v>0.73821125372290752</c:v>
                </c:pt>
                <c:pt idx="149">
                  <c:v>0.73821125372290752</c:v>
                </c:pt>
                <c:pt idx="150">
                  <c:v>0.73821125372290752</c:v>
                </c:pt>
                <c:pt idx="151">
                  <c:v>0.73485415413159505</c:v>
                </c:pt>
                <c:pt idx="152">
                  <c:v>0.74106548574861131</c:v>
                </c:pt>
                <c:pt idx="153">
                  <c:v>0.74106548574861131</c:v>
                </c:pt>
                <c:pt idx="154">
                  <c:v>0.74106548574861131</c:v>
                </c:pt>
                <c:pt idx="155">
                  <c:v>0.74106548574861131</c:v>
                </c:pt>
                <c:pt idx="156">
                  <c:v>0.74106548574861131</c:v>
                </c:pt>
                <c:pt idx="157">
                  <c:v>0.74106548574861131</c:v>
                </c:pt>
                <c:pt idx="158">
                  <c:v>0.74106548574861131</c:v>
                </c:pt>
                <c:pt idx="159">
                  <c:v>0.7411860941295243</c:v>
                </c:pt>
                <c:pt idx="160">
                  <c:v>0.7411860941295243</c:v>
                </c:pt>
                <c:pt idx="161">
                  <c:v>0.7411860941295243</c:v>
                </c:pt>
                <c:pt idx="162">
                  <c:v>0.7411860941295243</c:v>
                </c:pt>
                <c:pt idx="163">
                  <c:v>0.7411860941295243</c:v>
                </c:pt>
                <c:pt idx="164">
                  <c:v>0.7411860941295243</c:v>
                </c:pt>
                <c:pt idx="165">
                  <c:v>0.7411860941295243</c:v>
                </c:pt>
                <c:pt idx="166">
                  <c:v>0.7411860941295243</c:v>
                </c:pt>
                <c:pt idx="167">
                  <c:v>0.7411860941295243</c:v>
                </c:pt>
                <c:pt idx="168">
                  <c:v>0.7411860941295243</c:v>
                </c:pt>
                <c:pt idx="169">
                  <c:v>0.7411860941295243</c:v>
                </c:pt>
                <c:pt idx="170">
                  <c:v>0.7411860941295243</c:v>
                </c:pt>
                <c:pt idx="171">
                  <c:v>0.7411860941295243</c:v>
                </c:pt>
                <c:pt idx="172">
                  <c:v>0.7411860941295243</c:v>
                </c:pt>
                <c:pt idx="173">
                  <c:v>0.7411860941295243</c:v>
                </c:pt>
                <c:pt idx="174">
                  <c:v>0.7411860941295243</c:v>
                </c:pt>
                <c:pt idx="175">
                  <c:v>0.74293491565276237</c:v>
                </c:pt>
                <c:pt idx="176">
                  <c:v>0.75742802275913446</c:v>
                </c:pt>
                <c:pt idx="177">
                  <c:v>0.78957015627243343</c:v>
                </c:pt>
                <c:pt idx="178">
                  <c:v>0.83455708235296</c:v>
                </c:pt>
                <c:pt idx="179">
                  <c:v>0.88149384392491448</c:v>
                </c:pt>
                <c:pt idx="180">
                  <c:v>0.91940507832521501</c:v>
                </c:pt>
                <c:pt idx="181">
                  <c:v>0.94254178606368222</c:v>
                </c:pt>
                <c:pt idx="182">
                  <c:v>0.95154721183851532</c:v>
                </c:pt>
                <c:pt idx="183">
                  <c:v>0.95154721183851532</c:v>
                </c:pt>
                <c:pt idx="184">
                  <c:v>0.93111489223750432</c:v>
                </c:pt>
                <c:pt idx="185">
                  <c:v>0.90479000197437232</c:v>
                </c:pt>
                <c:pt idx="186">
                  <c:v>0.89861158209746816</c:v>
                </c:pt>
                <c:pt idx="187">
                  <c:v>0.89861158209746816</c:v>
                </c:pt>
                <c:pt idx="188">
                  <c:v>0.89861158209746816</c:v>
                </c:pt>
                <c:pt idx="189">
                  <c:v>0.89861158209746816</c:v>
                </c:pt>
                <c:pt idx="190">
                  <c:v>0.89861158209746816</c:v>
                </c:pt>
                <c:pt idx="191">
                  <c:v>0.89861158209746816</c:v>
                </c:pt>
                <c:pt idx="192">
                  <c:v>0.89861158209746816</c:v>
                </c:pt>
                <c:pt idx="193">
                  <c:v>0.89861158209746816</c:v>
                </c:pt>
                <c:pt idx="194">
                  <c:v>0.89861158209746816</c:v>
                </c:pt>
                <c:pt idx="195">
                  <c:v>0.89861158209746816</c:v>
                </c:pt>
                <c:pt idx="196">
                  <c:v>0.89861158209746816</c:v>
                </c:pt>
                <c:pt idx="197">
                  <c:v>0.89861158209746816</c:v>
                </c:pt>
                <c:pt idx="198">
                  <c:v>0.89861158209746816</c:v>
                </c:pt>
                <c:pt idx="199">
                  <c:v>0.89861158209746816</c:v>
                </c:pt>
                <c:pt idx="200">
                  <c:v>0.89861158209746816</c:v>
                </c:pt>
                <c:pt idx="201">
                  <c:v>0.89861158209746816</c:v>
                </c:pt>
                <c:pt idx="202">
                  <c:v>0.90390361636713412</c:v>
                </c:pt>
                <c:pt idx="203">
                  <c:v>0.91039166065656962</c:v>
                </c:pt>
                <c:pt idx="204">
                  <c:v>0.9137468684097183</c:v>
                </c:pt>
                <c:pt idx="205">
                  <c:v>0.9137468684097183</c:v>
                </c:pt>
                <c:pt idx="206">
                  <c:v>0.9137468684097183</c:v>
                </c:pt>
                <c:pt idx="207">
                  <c:v>0.9137468684097183</c:v>
                </c:pt>
                <c:pt idx="208">
                  <c:v>0.90268913800007344</c:v>
                </c:pt>
                <c:pt idx="209">
                  <c:v>0.90268913800007344</c:v>
                </c:pt>
                <c:pt idx="210">
                  <c:v>0.90268913800007344</c:v>
                </c:pt>
                <c:pt idx="211">
                  <c:v>0.90268913800007344</c:v>
                </c:pt>
                <c:pt idx="212">
                  <c:v>0.90268913800007344</c:v>
                </c:pt>
                <c:pt idx="213">
                  <c:v>0.90268913800007344</c:v>
                </c:pt>
                <c:pt idx="214">
                  <c:v>0.90268913800007344</c:v>
                </c:pt>
                <c:pt idx="215">
                  <c:v>0.90268913800007344</c:v>
                </c:pt>
                <c:pt idx="216">
                  <c:v>0.90268913800007344</c:v>
                </c:pt>
                <c:pt idx="217">
                  <c:v>0.90268913800007344</c:v>
                </c:pt>
                <c:pt idx="218">
                  <c:v>0.90268913800007344</c:v>
                </c:pt>
                <c:pt idx="219">
                  <c:v>0.90268913800007344</c:v>
                </c:pt>
                <c:pt idx="220">
                  <c:v>0.90268913800007344</c:v>
                </c:pt>
                <c:pt idx="221">
                  <c:v>0.90268913800007344</c:v>
                </c:pt>
                <c:pt idx="222">
                  <c:v>0.90268913800007344</c:v>
                </c:pt>
                <c:pt idx="223">
                  <c:v>0.90361380225373933</c:v>
                </c:pt>
                <c:pt idx="224">
                  <c:v>0.9097648296802997</c:v>
                </c:pt>
                <c:pt idx="225">
                  <c:v>0.92166485659704334</c:v>
                </c:pt>
                <c:pt idx="226">
                  <c:v>0.93790678522665338</c:v>
                </c:pt>
                <c:pt idx="227">
                  <c:v>0.95750564712500674</c:v>
                </c:pt>
                <c:pt idx="228">
                  <c:v>0.9777879565151999</c:v>
                </c:pt>
                <c:pt idx="229">
                  <c:v>0.99328613346251193</c:v>
                </c:pt>
                <c:pt idx="230">
                  <c:v>0.999597972063623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0.97451412788491398</c:v>
                </c:pt>
                <c:pt idx="247">
                  <c:v>0.94832706046235127</c:v>
                </c:pt>
                <c:pt idx="248">
                  <c:v>0.92256058350340031</c:v>
                </c:pt>
                <c:pt idx="249">
                  <c:v>0.90035530911041173</c:v>
                </c:pt>
                <c:pt idx="250">
                  <c:v>0.88261497520689114</c:v>
                </c:pt>
                <c:pt idx="251">
                  <c:v>0.86760981956342575</c:v>
                </c:pt>
                <c:pt idx="252">
                  <c:v>0.85144640420744711</c:v>
                </c:pt>
                <c:pt idx="253">
                  <c:v>0.83177956624095617</c:v>
                </c:pt>
                <c:pt idx="254">
                  <c:v>0.80843758437483781</c:v>
                </c:pt>
                <c:pt idx="255">
                  <c:v>0.78195632287187899</c:v>
                </c:pt>
                <c:pt idx="256">
                  <c:v>0.75418840092189054</c:v>
                </c:pt>
                <c:pt idx="257">
                  <c:v>0.72652903440053618</c:v>
                </c:pt>
                <c:pt idx="258">
                  <c:v>0.69963233935214586</c:v>
                </c:pt>
                <c:pt idx="259">
                  <c:v>0.69963233935214586</c:v>
                </c:pt>
                <c:pt idx="260">
                  <c:v>0.69963233935214586</c:v>
                </c:pt>
                <c:pt idx="261">
                  <c:v>0.69963233935214586</c:v>
                </c:pt>
                <c:pt idx="262">
                  <c:v>0.69963233935214586</c:v>
                </c:pt>
                <c:pt idx="263">
                  <c:v>0.69963233935214586</c:v>
                </c:pt>
                <c:pt idx="264">
                  <c:v>0.69963233935214586</c:v>
                </c:pt>
                <c:pt idx="265">
                  <c:v>0.69963233935214586</c:v>
                </c:pt>
                <c:pt idx="266">
                  <c:v>0.69963233935214586</c:v>
                </c:pt>
                <c:pt idx="267">
                  <c:v>0.69963233935214586</c:v>
                </c:pt>
                <c:pt idx="268">
                  <c:v>0.69963233935214586</c:v>
                </c:pt>
                <c:pt idx="269">
                  <c:v>0.69963233935214586</c:v>
                </c:pt>
                <c:pt idx="270">
                  <c:v>0.69963233935214586</c:v>
                </c:pt>
                <c:pt idx="271">
                  <c:v>0.70031578684398688</c:v>
                </c:pt>
                <c:pt idx="272">
                  <c:v>0.70267424482047314</c:v>
                </c:pt>
                <c:pt idx="273">
                  <c:v>0.70267424482047314</c:v>
                </c:pt>
                <c:pt idx="274">
                  <c:v>0.71574015275270875</c:v>
                </c:pt>
                <c:pt idx="275">
                  <c:v>0.72084700690988535</c:v>
                </c:pt>
                <c:pt idx="276">
                  <c:v>0.73490749115792675</c:v>
                </c:pt>
                <c:pt idx="277">
                  <c:v>0.74741055997923589</c:v>
                </c:pt>
                <c:pt idx="278">
                  <c:v>0.75303895108850627</c:v>
                </c:pt>
                <c:pt idx="279">
                  <c:v>0.75364199299307044</c:v>
                </c:pt>
                <c:pt idx="280">
                  <c:v>0.75364199299307044</c:v>
                </c:pt>
                <c:pt idx="281">
                  <c:v>0.75364199299307044</c:v>
                </c:pt>
                <c:pt idx="282">
                  <c:v>0.75364199299307044</c:v>
                </c:pt>
                <c:pt idx="283">
                  <c:v>0.75364199299307044</c:v>
                </c:pt>
                <c:pt idx="284">
                  <c:v>0.75364199299307044</c:v>
                </c:pt>
                <c:pt idx="285">
                  <c:v>0.75364199299307044</c:v>
                </c:pt>
                <c:pt idx="286">
                  <c:v>0.75364199299307044</c:v>
                </c:pt>
                <c:pt idx="287">
                  <c:v>0.75364199299307044</c:v>
                </c:pt>
                <c:pt idx="288">
                  <c:v>0.75364199299307044</c:v>
                </c:pt>
                <c:pt idx="289">
                  <c:v>0.75364199299307044</c:v>
                </c:pt>
                <c:pt idx="290">
                  <c:v>0.75364199299307044</c:v>
                </c:pt>
                <c:pt idx="291">
                  <c:v>0.75364199299307044</c:v>
                </c:pt>
                <c:pt idx="292">
                  <c:v>0.75364199299307044</c:v>
                </c:pt>
                <c:pt idx="293">
                  <c:v>0.75364199299307044</c:v>
                </c:pt>
                <c:pt idx="294">
                  <c:v>0.75364199299307044</c:v>
                </c:pt>
                <c:pt idx="295">
                  <c:v>0.75424503489763595</c:v>
                </c:pt>
                <c:pt idx="296">
                  <c:v>0.75754166397592204</c:v>
                </c:pt>
                <c:pt idx="297">
                  <c:v>0.76552191851299589</c:v>
                </c:pt>
                <c:pt idx="298">
                  <c:v>0.77318130637419524</c:v>
                </c:pt>
                <c:pt idx="299">
                  <c:v>0.78646832967143765</c:v>
                </c:pt>
                <c:pt idx="300">
                  <c:v>0.79868997893728155</c:v>
                </c:pt>
                <c:pt idx="301">
                  <c:v>0.80783611448984727</c:v>
                </c:pt>
                <c:pt idx="302">
                  <c:v>0.80783611448984727</c:v>
                </c:pt>
                <c:pt idx="303">
                  <c:v>0.80783611448984727</c:v>
                </c:pt>
                <c:pt idx="304">
                  <c:v>0.80637655444988632</c:v>
                </c:pt>
                <c:pt idx="305">
                  <c:v>0.79947064484921826</c:v>
                </c:pt>
                <c:pt idx="306">
                  <c:v>0.7980029632259954</c:v>
                </c:pt>
                <c:pt idx="307">
                  <c:v>0.7980029632259954</c:v>
                </c:pt>
                <c:pt idx="308">
                  <c:v>0.7980029632259954</c:v>
                </c:pt>
                <c:pt idx="309">
                  <c:v>0.7980029632259954</c:v>
                </c:pt>
                <c:pt idx="310">
                  <c:v>0.7980029632259954</c:v>
                </c:pt>
                <c:pt idx="311">
                  <c:v>0.7980029632259954</c:v>
                </c:pt>
                <c:pt idx="312">
                  <c:v>0.7980029632259954</c:v>
                </c:pt>
                <c:pt idx="313">
                  <c:v>0.7980029632259954</c:v>
                </c:pt>
                <c:pt idx="314">
                  <c:v>0.7980029632259954</c:v>
                </c:pt>
                <c:pt idx="315">
                  <c:v>0.7980029632259954</c:v>
                </c:pt>
                <c:pt idx="316">
                  <c:v>0.7980029632259954</c:v>
                </c:pt>
                <c:pt idx="317">
                  <c:v>0.7980029632259954</c:v>
                </c:pt>
                <c:pt idx="318">
                  <c:v>0.7980029632259954</c:v>
                </c:pt>
                <c:pt idx="319">
                  <c:v>0.7980029632259954</c:v>
                </c:pt>
                <c:pt idx="320">
                  <c:v>0.79892572762130598</c:v>
                </c:pt>
                <c:pt idx="321">
                  <c:v>0.83076634018232165</c:v>
                </c:pt>
                <c:pt idx="322">
                  <c:v>0.87627590258013965</c:v>
                </c:pt>
                <c:pt idx="323">
                  <c:v>0.92687111837311831</c:v>
                </c:pt>
                <c:pt idx="324">
                  <c:v>0.97091327880316092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0.99943599246753834</c:v>
                </c:pt>
                <c:pt idx="346">
                  <c:v>0.98818461266314306</c:v>
                </c:pt>
                <c:pt idx="347">
                  <c:v>0.97035842430903629</c:v>
                </c:pt>
                <c:pt idx="348">
                  <c:v>0.97035842430903629</c:v>
                </c:pt>
                <c:pt idx="349">
                  <c:v>0.97035842430903629</c:v>
                </c:pt>
                <c:pt idx="350">
                  <c:v>0.97035842430903629</c:v>
                </c:pt>
                <c:pt idx="351">
                  <c:v>0.97035842430903629</c:v>
                </c:pt>
                <c:pt idx="352">
                  <c:v>0.94292690489613262</c:v>
                </c:pt>
                <c:pt idx="353">
                  <c:v>0.91571289397942879</c:v>
                </c:pt>
                <c:pt idx="354">
                  <c:v>0.91061303944563066</c:v>
                </c:pt>
                <c:pt idx="355">
                  <c:v>0.91061303944563066</c:v>
                </c:pt>
                <c:pt idx="356">
                  <c:v>0.90990553945803221</c:v>
                </c:pt>
                <c:pt idx="357">
                  <c:v>0.90990553945803221</c:v>
                </c:pt>
                <c:pt idx="358">
                  <c:v>0.90990553945803221</c:v>
                </c:pt>
                <c:pt idx="359">
                  <c:v>0.90990553945803221</c:v>
                </c:pt>
                <c:pt idx="360">
                  <c:v>0.90990553945803221</c:v>
                </c:pt>
                <c:pt idx="361">
                  <c:v>0.90990553945803221</c:v>
                </c:pt>
                <c:pt idx="362">
                  <c:v>0.90990553945803221</c:v>
                </c:pt>
                <c:pt idx="363">
                  <c:v>0.90990553945803221</c:v>
                </c:pt>
                <c:pt idx="364">
                  <c:v>0.90990553945803221</c:v>
                </c:pt>
                <c:pt idx="365">
                  <c:v>0.90990553945803221</c:v>
                </c:pt>
                <c:pt idx="366">
                  <c:v>0.90990553945803221</c:v>
                </c:pt>
                <c:pt idx="367">
                  <c:v>0.91040807437850169</c:v>
                </c:pt>
                <c:pt idx="368">
                  <c:v>0.91318206713950023</c:v>
                </c:pt>
                <c:pt idx="369">
                  <c:v>0.9188908638360459</c:v>
                </c:pt>
                <c:pt idx="370">
                  <c:v>0.92709223373812644</c:v>
                </c:pt>
                <c:pt idx="371">
                  <c:v>0.9362785720843283</c:v>
                </c:pt>
                <c:pt idx="372">
                  <c:v>0.94488196992278473</c:v>
                </c:pt>
                <c:pt idx="373">
                  <c:v>0.95139482249208418</c:v>
                </c:pt>
                <c:pt idx="374">
                  <c:v>0.95457084318945729</c:v>
                </c:pt>
                <c:pt idx="375">
                  <c:v>0.9550532767131098</c:v>
                </c:pt>
                <c:pt idx="376">
                  <c:v>0.9550532767131098</c:v>
                </c:pt>
                <c:pt idx="377">
                  <c:v>0.9550532767131098</c:v>
                </c:pt>
                <c:pt idx="378">
                  <c:v>0.9550532767131098</c:v>
                </c:pt>
                <c:pt idx="379">
                  <c:v>0.9550532767131098</c:v>
                </c:pt>
                <c:pt idx="380">
                  <c:v>0.9550532767131098</c:v>
                </c:pt>
                <c:pt idx="381">
                  <c:v>0.9550532767131098</c:v>
                </c:pt>
                <c:pt idx="382">
                  <c:v>0.9550532767131098</c:v>
                </c:pt>
                <c:pt idx="383">
                  <c:v>0.9550532767131098</c:v>
                </c:pt>
                <c:pt idx="384">
                  <c:v>0.9550532767131098</c:v>
                </c:pt>
                <c:pt idx="385">
                  <c:v>0.9550532767131098</c:v>
                </c:pt>
                <c:pt idx="386">
                  <c:v>0.9550532767131098</c:v>
                </c:pt>
                <c:pt idx="387">
                  <c:v>0.9550532767131098</c:v>
                </c:pt>
                <c:pt idx="388">
                  <c:v>0.9550532767131098</c:v>
                </c:pt>
                <c:pt idx="389">
                  <c:v>0.9550532767131098</c:v>
                </c:pt>
                <c:pt idx="390">
                  <c:v>0.9550532767131098</c:v>
                </c:pt>
                <c:pt idx="391">
                  <c:v>0.95555581163358039</c:v>
                </c:pt>
                <c:pt idx="392">
                  <c:v>0.95806848623593333</c:v>
                </c:pt>
                <c:pt idx="393">
                  <c:v>0.96309383544063931</c:v>
                </c:pt>
                <c:pt idx="394">
                  <c:v>0.97089317740634284</c:v>
                </c:pt>
                <c:pt idx="395">
                  <c:v>0.98084336883166001</c:v>
                </c:pt>
                <c:pt idx="396">
                  <c:v>0.98998950438422562</c:v>
                </c:pt>
                <c:pt idx="397">
                  <c:v>0.99646215415988637</c:v>
                </c:pt>
                <c:pt idx="398">
                  <c:v>0.99951756647634749</c:v>
                </c:pt>
                <c:pt idx="399">
                  <c:v>1</c:v>
                </c:pt>
                <c:pt idx="400">
                  <c:v>0.97820342190272891</c:v>
                </c:pt>
                <c:pt idx="401">
                  <c:v>0.96391805092087302</c:v>
                </c:pt>
                <c:pt idx="402">
                  <c:v>0.94178268445292257</c:v>
                </c:pt>
                <c:pt idx="403">
                  <c:v>0.92072014782546052</c:v>
                </c:pt>
                <c:pt idx="404">
                  <c:v>0.90016460083722138</c:v>
                </c:pt>
                <c:pt idx="405">
                  <c:v>0.90016460083722138</c:v>
                </c:pt>
                <c:pt idx="406">
                  <c:v>0.90016460083722138</c:v>
                </c:pt>
                <c:pt idx="407">
                  <c:v>0.90016460083722138</c:v>
                </c:pt>
                <c:pt idx="408">
                  <c:v>0.90016460083722138</c:v>
                </c:pt>
                <c:pt idx="409">
                  <c:v>0.90016460083722138</c:v>
                </c:pt>
                <c:pt idx="410">
                  <c:v>0.90016460083722138</c:v>
                </c:pt>
                <c:pt idx="411">
                  <c:v>0.90016460083722138</c:v>
                </c:pt>
                <c:pt idx="412">
                  <c:v>0.90016460083722138</c:v>
                </c:pt>
                <c:pt idx="413">
                  <c:v>0.90016460083722138</c:v>
                </c:pt>
                <c:pt idx="414">
                  <c:v>0.87371008028202046</c:v>
                </c:pt>
                <c:pt idx="415">
                  <c:v>0.85071988761760131</c:v>
                </c:pt>
                <c:pt idx="416">
                  <c:v>0.85071988761760131</c:v>
                </c:pt>
                <c:pt idx="417">
                  <c:v>0.83391668468868396</c:v>
                </c:pt>
                <c:pt idx="418">
                  <c:v>0.82330876315760604</c:v>
                </c:pt>
                <c:pt idx="419">
                  <c:v>0.82708594330399254</c:v>
                </c:pt>
                <c:pt idx="420">
                  <c:v>0.84837332253512687</c:v>
                </c:pt>
                <c:pt idx="421">
                  <c:v>0.8656605237993158</c:v>
                </c:pt>
                <c:pt idx="422">
                  <c:v>0.86667843294312519</c:v>
                </c:pt>
                <c:pt idx="423">
                  <c:v>0.86667843294312519</c:v>
                </c:pt>
                <c:pt idx="424">
                  <c:v>0.83835540704305378</c:v>
                </c:pt>
                <c:pt idx="425">
                  <c:v>0.80979141194975213</c:v>
                </c:pt>
                <c:pt idx="426">
                  <c:v>0.78162465815024218</c:v>
                </c:pt>
                <c:pt idx="427">
                  <c:v>0.78162465815024218</c:v>
                </c:pt>
                <c:pt idx="428">
                  <c:v>0.78162465815024218</c:v>
                </c:pt>
                <c:pt idx="429">
                  <c:v>0.78162465815024218</c:v>
                </c:pt>
                <c:pt idx="430">
                  <c:v>0.78162465815024218</c:v>
                </c:pt>
                <c:pt idx="431">
                  <c:v>0.78162465815024218</c:v>
                </c:pt>
                <c:pt idx="432">
                  <c:v>0.78162465815024218</c:v>
                </c:pt>
                <c:pt idx="433">
                  <c:v>0.78162465815024218</c:v>
                </c:pt>
                <c:pt idx="434">
                  <c:v>0.78162465815024218</c:v>
                </c:pt>
                <c:pt idx="435">
                  <c:v>0.78162465815024218</c:v>
                </c:pt>
                <c:pt idx="436">
                  <c:v>0.78162465815024218</c:v>
                </c:pt>
                <c:pt idx="437">
                  <c:v>0.78162465815024218</c:v>
                </c:pt>
                <c:pt idx="438">
                  <c:v>0.78162465815024218</c:v>
                </c:pt>
                <c:pt idx="439">
                  <c:v>0.78162465815024218</c:v>
                </c:pt>
                <c:pt idx="440">
                  <c:v>0.78162465815024218</c:v>
                </c:pt>
                <c:pt idx="441">
                  <c:v>0.78162465815024218</c:v>
                </c:pt>
                <c:pt idx="442">
                  <c:v>0.78162465815024218</c:v>
                </c:pt>
                <c:pt idx="443">
                  <c:v>0.7888457365727094</c:v>
                </c:pt>
                <c:pt idx="444">
                  <c:v>0.8009117590191297</c:v>
                </c:pt>
                <c:pt idx="445">
                  <c:v>0.81222082712148136</c:v>
                </c:pt>
                <c:pt idx="446">
                  <c:v>0.81222082712148136</c:v>
                </c:pt>
                <c:pt idx="447">
                  <c:v>0.81222082712148136</c:v>
                </c:pt>
                <c:pt idx="448">
                  <c:v>0.81222082712148136</c:v>
                </c:pt>
                <c:pt idx="449">
                  <c:v>0.81222082712148136</c:v>
                </c:pt>
                <c:pt idx="450">
                  <c:v>0.78694297579794448</c:v>
                </c:pt>
                <c:pt idx="451">
                  <c:v>0.78694297579794448</c:v>
                </c:pt>
                <c:pt idx="452">
                  <c:v>0.78694297579794448</c:v>
                </c:pt>
                <c:pt idx="453">
                  <c:v>0.78694297579794448</c:v>
                </c:pt>
                <c:pt idx="454">
                  <c:v>0.78694297579794448</c:v>
                </c:pt>
                <c:pt idx="455">
                  <c:v>0.78694297579794448</c:v>
                </c:pt>
                <c:pt idx="456">
                  <c:v>0.78694297579794448</c:v>
                </c:pt>
                <c:pt idx="457">
                  <c:v>0.78694297579794448</c:v>
                </c:pt>
                <c:pt idx="458">
                  <c:v>0.78694297579794448</c:v>
                </c:pt>
                <c:pt idx="459">
                  <c:v>0.78694297579794448</c:v>
                </c:pt>
                <c:pt idx="460">
                  <c:v>0.78694297579794448</c:v>
                </c:pt>
                <c:pt idx="461">
                  <c:v>0.78694297579794448</c:v>
                </c:pt>
                <c:pt idx="462">
                  <c:v>0.78694297579794448</c:v>
                </c:pt>
                <c:pt idx="463">
                  <c:v>0.78694297579794448</c:v>
                </c:pt>
                <c:pt idx="464">
                  <c:v>0.78694297579794448</c:v>
                </c:pt>
                <c:pt idx="465">
                  <c:v>0.77359213730952692</c:v>
                </c:pt>
                <c:pt idx="466">
                  <c:v>0.77359213730952692</c:v>
                </c:pt>
                <c:pt idx="467">
                  <c:v>0.7755104525757357</c:v>
                </c:pt>
                <c:pt idx="468">
                  <c:v>0.78787390944906732</c:v>
                </c:pt>
                <c:pt idx="469">
                  <c:v>0.80061819503220122</c:v>
                </c:pt>
                <c:pt idx="470">
                  <c:v>0.80061819503220122</c:v>
                </c:pt>
                <c:pt idx="471">
                  <c:v>0.77609630772110305</c:v>
                </c:pt>
                <c:pt idx="472">
                  <c:v>0.74774465181787542</c:v>
                </c:pt>
                <c:pt idx="473">
                  <c:v>0.71926296798364775</c:v>
                </c:pt>
                <c:pt idx="474">
                  <c:v>0.69133439990483825</c:v>
                </c:pt>
                <c:pt idx="475">
                  <c:v>0.69133439990483825</c:v>
                </c:pt>
                <c:pt idx="476">
                  <c:v>0.69133439990483825</c:v>
                </c:pt>
                <c:pt idx="477">
                  <c:v>0.69133439990483825</c:v>
                </c:pt>
                <c:pt idx="478">
                  <c:v>0.69133439990483825</c:v>
                </c:pt>
                <c:pt idx="479">
                  <c:v>0.69133439990483825</c:v>
                </c:pt>
                <c:pt idx="480">
                  <c:v>0.69133439990483825</c:v>
                </c:pt>
                <c:pt idx="481">
                  <c:v>0.69133439990483825</c:v>
                </c:pt>
                <c:pt idx="482">
                  <c:v>0.69133439990483825</c:v>
                </c:pt>
                <c:pt idx="483">
                  <c:v>0.69133439990483825</c:v>
                </c:pt>
                <c:pt idx="484">
                  <c:v>0.69133439990483825</c:v>
                </c:pt>
                <c:pt idx="485">
                  <c:v>0.69133439990483825</c:v>
                </c:pt>
                <c:pt idx="486">
                  <c:v>0.66405199509170598</c:v>
                </c:pt>
                <c:pt idx="487">
                  <c:v>0.63687439561791315</c:v>
                </c:pt>
                <c:pt idx="488">
                  <c:v>0.61310347018377409</c:v>
                </c:pt>
                <c:pt idx="489">
                  <c:v>0.59443177914849088</c:v>
                </c:pt>
                <c:pt idx="490">
                  <c:v>0.58240539764362664</c:v>
                </c:pt>
                <c:pt idx="491">
                  <c:v>0.58240539764362664</c:v>
                </c:pt>
                <c:pt idx="492">
                  <c:v>0.59776804514191928</c:v>
                </c:pt>
                <c:pt idx="493">
                  <c:v>0.60304266618766367</c:v>
                </c:pt>
                <c:pt idx="494">
                  <c:v>0.58641291950286389</c:v>
                </c:pt>
                <c:pt idx="495">
                  <c:v>0.56135290629678325</c:v>
                </c:pt>
                <c:pt idx="496">
                  <c:v>0.53308231000601147</c:v>
                </c:pt>
                <c:pt idx="497">
                  <c:v>0.50456881505716555</c:v>
                </c:pt>
                <c:pt idx="498">
                  <c:v>0.47649709696257542</c:v>
                </c:pt>
                <c:pt idx="499">
                  <c:v>0.47250381810222847</c:v>
                </c:pt>
                <c:pt idx="500">
                  <c:v>0.47250381810222847</c:v>
                </c:pt>
                <c:pt idx="501">
                  <c:v>0.47250381810222847</c:v>
                </c:pt>
                <c:pt idx="502">
                  <c:v>0.47250381810222847</c:v>
                </c:pt>
                <c:pt idx="503">
                  <c:v>0.47250381810222847</c:v>
                </c:pt>
                <c:pt idx="504">
                  <c:v>0.47250381810222847</c:v>
                </c:pt>
                <c:pt idx="505">
                  <c:v>0.47250381810222847</c:v>
                </c:pt>
                <c:pt idx="506">
                  <c:v>0.47250381810222847</c:v>
                </c:pt>
                <c:pt idx="507">
                  <c:v>0.47250381810222847</c:v>
                </c:pt>
                <c:pt idx="508">
                  <c:v>0.47250381810222847</c:v>
                </c:pt>
                <c:pt idx="509">
                  <c:v>0.44776868829212679</c:v>
                </c:pt>
                <c:pt idx="510">
                  <c:v>0.42031410582112499</c:v>
                </c:pt>
                <c:pt idx="511">
                  <c:v>0.39557118360088844</c:v>
                </c:pt>
                <c:pt idx="512">
                  <c:v>0.37889925163033827</c:v>
                </c:pt>
                <c:pt idx="513">
                  <c:v>0.375</c:v>
                </c:pt>
                <c:pt idx="514">
                  <c:v>0.37959391542232945</c:v>
                </c:pt>
                <c:pt idx="515">
                  <c:v>0.37959391542232945</c:v>
                </c:pt>
                <c:pt idx="516">
                  <c:v>0.37959391542232945</c:v>
                </c:pt>
                <c:pt idx="517">
                  <c:v>0.38235480838957964</c:v>
                </c:pt>
                <c:pt idx="518">
                  <c:v>0.38235480838957964</c:v>
                </c:pt>
                <c:pt idx="519">
                  <c:v>0.38235480838957964</c:v>
                </c:pt>
                <c:pt idx="520">
                  <c:v>0.38239501118321728</c:v>
                </c:pt>
                <c:pt idx="521">
                  <c:v>0.38239501118321728</c:v>
                </c:pt>
                <c:pt idx="522">
                  <c:v>0.38239501118321728</c:v>
                </c:pt>
                <c:pt idx="523">
                  <c:v>0.38239501118321728</c:v>
                </c:pt>
                <c:pt idx="524">
                  <c:v>0.38239501118321728</c:v>
                </c:pt>
                <c:pt idx="525">
                  <c:v>0.38239501118321728</c:v>
                </c:pt>
                <c:pt idx="526">
                  <c:v>0.38239501118321728</c:v>
                </c:pt>
                <c:pt idx="527">
                  <c:v>0.38239501118321728</c:v>
                </c:pt>
                <c:pt idx="528">
                  <c:v>0.38239501118321728</c:v>
                </c:pt>
                <c:pt idx="529">
                  <c:v>0.38239501118321728</c:v>
                </c:pt>
                <c:pt idx="530">
                  <c:v>0.38239501118321728</c:v>
                </c:pt>
                <c:pt idx="531">
                  <c:v>0.38239501118321728</c:v>
                </c:pt>
                <c:pt idx="532">
                  <c:v>0.38239501118321728</c:v>
                </c:pt>
                <c:pt idx="533">
                  <c:v>0.38239501118321728</c:v>
                </c:pt>
                <c:pt idx="534">
                  <c:v>0.38239501118321728</c:v>
                </c:pt>
                <c:pt idx="535">
                  <c:v>0.38265632934186167</c:v>
                </c:pt>
                <c:pt idx="536">
                  <c:v>0.38470667181738177</c:v>
                </c:pt>
                <c:pt idx="537">
                  <c:v>0.38470667181738177</c:v>
                </c:pt>
                <c:pt idx="538">
                  <c:v>0.38470667181738177</c:v>
                </c:pt>
                <c:pt idx="539">
                  <c:v>0.38470667181738177</c:v>
                </c:pt>
                <c:pt idx="540">
                  <c:v>0.38793630665625589</c:v>
                </c:pt>
                <c:pt idx="541">
                  <c:v>0.39724325338337113</c:v>
                </c:pt>
                <c:pt idx="542">
                  <c:v>0.39724325338337113</c:v>
                </c:pt>
                <c:pt idx="543">
                  <c:v>0.39724325338337113</c:v>
                </c:pt>
                <c:pt idx="544">
                  <c:v>0.39724325338337113</c:v>
                </c:pt>
                <c:pt idx="545">
                  <c:v>0.375</c:v>
                </c:pt>
                <c:pt idx="546">
                  <c:v>0.375</c:v>
                </c:pt>
                <c:pt idx="547">
                  <c:v>0.375</c:v>
                </c:pt>
                <c:pt idx="548">
                  <c:v>0.375</c:v>
                </c:pt>
                <c:pt idx="549">
                  <c:v>0.375</c:v>
                </c:pt>
                <c:pt idx="550">
                  <c:v>0.375</c:v>
                </c:pt>
                <c:pt idx="551">
                  <c:v>0.375</c:v>
                </c:pt>
                <c:pt idx="552">
                  <c:v>0.375</c:v>
                </c:pt>
                <c:pt idx="553">
                  <c:v>0.375</c:v>
                </c:pt>
                <c:pt idx="554">
                  <c:v>0.375</c:v>
                </c:pt>
                <c:pt idx="555">
                  <c:v>0.375</c:v>
                </c:pt>
                <c:pt idx="556">
                  <c:v>0.375</c:v>
                </c:pt>
                <c:pt idx="557">
                  <c:v>0.375</c:v>
                </c:pt>
                <c:pt idx="558">
                  <c:v>0.375</c:v>
                </c:pt>
                <c:pt idx="559">
                  <c:v>0.37592466425366577</c:v>
                </c:pt>
                <c:pt idx="560">
                  <c:v>0.37592466425366577</c:v>
                </c:pt>
                <c:pt idx="561">
                  <c:v>0.37592466425366577</c:v>
                </c:pt>
                <c:pt idx="562">
                  <c:v>0.37592466425366577</c:v>
                </c:pt>
                <c:pt idx="563">
                  <c:v>0.37592466425366577</c:v>
                </c:pt>
                <c:pt idx="564">
                  <c:v>0.39266871707911893</c:v>
                </c:pt>
                <c:pt idx="565">
                  <c:v>0.39266871707911893</c:v>
                </c:pt>
                <c:pt idx="566">
                  <c:v>0.39266871707911893</c:v>
                </c:pt>
                <c:pt idx="567">
                  <c:v>0.39266871707911893</c:v>
                </c:pt>
                <c:pt idx="568">
                  <c:v>0.39266871707911893</c:v>
                </c:pt>
                <c:pt idx="569">
                  <c:v>0.39266871707911893</c:v>
                </c:pt>
                <c:pt idx="570">
                  <c:v>0.39266871707911893</c:v>
                </c:pt>
                <c:pt idx="571">
                  <c:v>0.39266871707911893</c:v>
                </c:pt>
                <c:pt idx="572">
                  <c:v>0.39266871707911893</c:v>
                </c:pt>
                <c:pt idx="573">
                  <c:v>0.39266871707911893</c:v>
                </c:pt>
                <c:pt idx="574">
                  <c:v>0.39266871707911893</c:v>
                </c:pt>
                <c:pt idx="575">
                  <c:v>0.39266871707911893</c:v>
                </c:pt>
                <c:pt idx="576">
                  <c:v>0.39266871707911893</c:v>
                </c:pt>
                <c:pt idx="577">
                  <c:v>0.39266871707911893</c:v>
                </c:pt>
                <c:pt idx="578">
                  <c:v>0.39266871707911893</c:v>
                </c:pt>
                <c:pt idx="579">
                  <c:v>0.39266871707911893</c:v>
                </c:pt>
                <c:pt idx="580">
                  <c:v>0.39266871707911893</c:v>
                </c:pt>
                <c:pt idx="581">
                  <c:v>0.39266871707911893</c:v>
                </c:pt>
                <c:pt idx="582">
                  <c:v>0.39266871707911893</c:v>
                </c:pt>
                <c:pt idx="583">
                  <c:v>0.375</c:v>
                </c:pt>
                <c:pt idx="584">
                  <c:v>0.375</c:v>
                </c:pt>
                <c:pt idx="585">
                  <c:v>0.375</c:v>
                </c:pt>
                <c:pt idx="586">
                  <c:v>0.37657685559622467</c:v>
                </c:pt>
                <c:pt idx="587">
                  <c:v>0.39202918018398486</c:v>
                </c:pt>
                <c:pt idx="588">
                  <c:v>0.41497421056592337</c:v>
                </c:pt>
                <c:pt idx="589">
                  <c:v>0.42782217012839635</c:v>
                </c:pt>
                <c:pt idx="590">
                  <c:v>0.4209735416189776</c:v>
                </c:pt>
                <c:pt idx="591">
                  <c:v>0.4209735416189776</c:v>
                </c:pt>
                <c:pt idx="592">
                  <c:v>0.4209735416189776</c:v>
                </c:pt>
                <c:pt idx="593">
                  <c:v>0.4209735416189776</c:v>
                </c:pt>
                <c:pt idx="594">
                  <c:v>0.40002287006568887</c:v>
                </c:pt>
                <c:pt idx="595">
                  <c:v>0.40002287006568887</c:v>
                </c:pt>
                <c:pt idx="596">
                  <c:v>0.40002287006568887</c:v>
                </c:pt>
                <c:pt idx="597">
                  <c:v>0.40002287006568887</c:v>
                </c:pt>
                <c:pt idx="598">
                  <c:v>0.40002287006568887</c:v>
                </c:pt>
                <c:pt idx="599">
                  <c:v>0.40002287006568887</c:v>
                </c:pt>
                <c:pt idx="600">
                  <c:v>0.40002287006568887</c:v>
                </c:pt>
                <c:pt idx="601">
                  <c:v>0.40002287006568887</c:v>
                </c:pt>
                <c:pt idx="602">
                  <c:v>0.40002287006568887</c:v>
                </c:pt>
                <c:pt idx="603">
                  <c:v>0.40002287006568887</c:v>
                </c:pt>
                <c:pt idx="604">
                  <c:v>0.40002287006568887</c:v>
                </c:pt>
                <c:pt idx="605">
                  <c:v>0.40002287006568887</c:v>
                </c:pt>
                <c:pt idx="606">
                  <c:v>0.40002287006568887</c:v>
                </c:pt>
                <c:pt idx="607">
                  <c:v>0.375</c:v>
                </c:pt>
                <c:pt idx="608">
                  <c:v>0.375</c:v>
                </c:pt>
                <c:pt idx="609">
                  <c:v>0.375</c:v>
                </c:pt>
                <c:pt idx="610">
                  <c:v>0.3872825007255683</c:v>
                </c:pt>
                <c:pt idx="611">
                  <c:v>0.42866221529603443</c:v>
                </c:pt>
                <c:pt idx="612">
                  <c:v>0.47087514861556506</c:v>
                </c:pt>
                <c:pt idx="613">
                  <c:v>0.4991620544574964</c:v>
                </c:pt>
                <c:pt idx="614">
                  <c:v>0.50761629249993268</c:v>
                </c:pt>
                <c:pt idx="615">
                  <c:v>0.49952952649869653</c:v>
                </c:pt>
                <c:pt idx="616">
                  <c:v>0.49952952649869653</c:v>
                </c:pt>
                <c:pt idx="617">
                  <c:v>0.49952952649869653</c:v>
                </c:pt>
                <c:pt idx="618">
                  <c:v>0.49952952649869653</c:v>
                </c:pt>
                <c:pt idx="619">
                  <c:v>0.49952952649869653</c:v>
                </c:pt>
                <c:pt idx="620">
                  <c:v>0.49952952649869653</c:v>
                </c:pt>
                <c:pt idx="621">
                  <c:v>0.49952952649869653</c:v>
                </c:pt>
                <c:pt idx="622">
                  <c:v>0.49952952649869653</c:v>
                </c:pt>
                <c:pt idx="623">
                  <c:v>0.49952952649869653</c:v>
                </c:pt>
                <c:pt idx="624">
                  <c:v>0.49952952649869653</c:v>
                </c:pt>
                <c:pt idx="625">
                  <c:v>0.49952952649869653</c:v>
                </c:pt>
                <c:pt idx="626">
                  <c:v>0.49952952649869653</c:v>
                </c:pt>
                <c:pt idx="627">
                  <c:v>0.49952952649869653</c:v>
                </c:pt>
                <c:pt idx="628">
                  <c:v>0.49952952649869653</c:v>
                </c:pt>
                <c:pt idx="629">
                  <c:v>0.49952952649869653</c:v>
                </c:pt>
                <c:pt idx="630">
                  <c:v>0.49952952649869653</c:v>
                </c:pt>
                <c:pt idx="631">
                  <c:v>0.49952952649869653</c:v>
                </c:pt>
                <c:pt idx="632">
                  <c:v>0.48722358382616315</c:v>
                </c:pt>
                <c:pt idx="633">
                  <c:v>0.48722358382616315</c:v>
                </c:pt>
                <c:pt idx="634">
                  <c:v>0.49897235923066646</c:v>
                </c:pt>
                <c:pt idx="635">
                  <c:v>0.52731532874520726</c:v>
                </c:pt>
                <c:pt idx="636">
                  <c:v>0.54942686524591378</c:v>
                </c:pt>
                <c:pt idx="637">
                  <c:v>0.55700144616180414</c:v>
                </c:pt>
                <c:pt idx="638">
                  <c:v>0.55700144616180414</c:v>
                </c:pt>
                <c:pt idx="639">
                  <c:v>0.55700144616180414</c:v>
                </c:pt>
                <c:pt idx="640">
                  <c:v>0.52920119799862209</c:v>
                </c:pt>
                <c:pt idx="641">
                  <c:v>0.52920119799862209</c:v>
                </c:pt>
                <c:pt idx="642">
                  <c:v>0.52920119799862209</c:v>
                </c:pt>
                <c:pt idx="643">
                  <c:v>0.52920119799862209</c:v>
                </c:pt>
                <c:pt idx="644">
                  <c:v>0.52920119799862209</c:v>
                </c:pt>
                <c:pt idx="645">
                  <c:v>0.52920119799862209</c:v>
                </c:pt>
                <c:pt idx="646">
                  <c:v>0.52920119799862209</c:v>
                </c:pt>
                <c:pt idx="647">
                  <c:v>0.52920119799862209</c:v>
                </c:pt>
                <c:pt idx="648">
                  <c:v>0.52920119799862209</c:v>
                </c:pt>
                <c:pt idx="649">
                  <c:v>0.52920119799862209</c:v>
                </c:pt>
                <c:pt idx="650">
                  <c:v>0.52920119799862209</c:v>
                </c:pt>
                <c:pt idx="651">
                  <c:v>0.52920119799862209</c:v>
                </c:pt>
                <c:pt idx="652">
                  <c:v>0.52920119799862209</c:v>
                </c:pt>
                <c:pt idx="653">
                  <c:v>0.52920119799862209</c:v>
                </c:pt>
                <c:pt idx="654">
                  <c:v>0.52920119799862209</c:v>
                </c:pt>
                <c:pt idx="655">
                  <c:v>0.50390497379668997</c:v>
                </c:pt>
                <c:pt idx="656">
                  <c:v>0.50390497379668997</c:v>
                </c:pt>
                <c:pt idx="657">
                  <c:v>0.50390497379668997</c:v>
                </c:pt>
                <c:pt idx="658">
                  <c:v>0.52889770619848731</c:v>
                </c:pt>
                <c:pt idx="659">
                  <c:v>0.56797482161428114</c:v>
                </c:pt>
                <c:pt idx="660">
                  <c:v>0.6053634196972929</c:v>
                </c:pt>
                <c:pt idx="661">
                  <c:v>0.61041173254663728</c:v>
                </c:pt>
                <c:pt idx="662">
                  <c:v>0.61041173254663728</c:v>
                </c:pt>
                <c:pt idx="663">
                  <c:v>0.61041173254663728</c:v>
                </c:pt>
                <c:pt idx="664">
                  <c:v>0.58310887195847283</c:v>
                </c:pt>
                <c:pt idx="665">
                  <c:v>0.55547614724561123</c:v>
                </c:pt>
                <c:pt idx="666">
                  <c:v>0.55547614724561123</c:v>
                </c:pt>
                <c:pt idx="667">
                  <c:v>0.55547614724561123</c:v>
                </c:pt>
                <c:pt idx="668">
                  <c:v>0.55547614724561123</c:v>
                </c:pt>
                <c:pt idx="669">
                  <c:v>0.55547614724561123</c:v>
                </c:pt>
                <c:pt idx="670">
                  <c:v>0.55547614724561123</c:v>
                </c:pt>
                <c:pt idx="671">
                  <c:v>0.55547614724561123</c:v>
                </c:pt>
                <c:pt idx="672">
                  <c:v>0.55547614724561123</c:v>
                </c:pt>
                <c:pt idx="673">
                  <c:v>0.55547614724561123</c:v>
                </c:pt>
                <c:pt idx="674">
                  <c:v>0.55547614724561123</c:v>
                </c:pt>
                <c:pt idx="675">
                  <c:v>0.55547614724561123</c:v>
                </c:pt>
                <c:pt idx="676">
                  <c:v>0.55547614724561123</c:v>
                </c:pt>
                <c:pt idx="677">
                  <c:v>0.55547614724561123</c:v>
                </c:pt>
                <c:pt idx="678">
                  <c:v>0.52932502519607827</c:v>
                </c:pt>
                <c:pt idx="679">
                  <c:v>0.52708805047825558</c:v>
                </c:pt>
                <c:pt idx="680">
                  <c:v>0.51894900658195031</c:v>
                </c:pt>
                <c:pt idx="681">
                  <c:v>0.55378472726897132</c:v>
                </c:pt>
                <c:pt idx="682">
                  <c:v>0.59923398547633222</c:v>
                </c:pt>
                <c:pt idx="683">
                  <c:v>0.64739693225423323</c:v>
                </c:pt>
                <c:pt idx="684">
                  <c:v>0.69254466950931193</c:v>
                </c:pt>
                <c:pt idx="685">
                  <c:v>0.7286065754022808</c:v>
                </c:pt>
                <c:pt idx="686">
                  <c:v>0.74870797222110497</c:v>
                </c:pt>
                <c:pt idx="687">
                  <c:v>0.75355240885444197</c:v>
                </c:pt>
                <c:pt idx="688">
                  <c:v>0.75355240885444197</c:v>
                </c:pt>
                <c:pt idx="689">
                  <c:v>0.75355240885444197</c:v>
                </c:pt>
                <c:pt idx="690">
                  <c:v>0.75355240885444197</c:v>
                </c:pt>
                <c:pt idx="691">
                  <c:v>0.75355240885444197</c:v>
                </c:pt>
                <c:pt idx="692">
                  <c:v>0.75355240885444197</c:v>
                </c:pt>
                <c:pt idx="693">
                  <c:v>0.75355240885444197</c:v>
                </c:pt>
                <c:pt idx="694">
                  <c:v>0.75355240885444197</c:v>
                </c:pt>
                <c:pt idx="695">
                  <c:v>0.75355240885444197</c:v>
                </c:pt>
                <c:pt idx="696">
                  <c:v>0.75355240885444197</c:v>
                </c:pt>
                <c:pt idx="697">
                  <c:v>0.75355240885444197</c:v>
                </c:pt>
                <c:pt idx="698">
                  <c:v>0.75355240885444197</c:v>
                </c:pt>
                <c:pt idx="699">
                  <c:v>0.75355240885444197</c:v>
                </c:pt>
                <c:pt idx="700">
                  <c:v>0.75355240885444197</c:v>
                </c:pt>
                <c:pt idx="701">
                  <c:v>0.75355240885444197</c:v>
                </c:pt>
                <c:pt idx="702">
                  <c:v>0.75357251025126015</c:v>
                </c:pt>
                <c:pt idx="703">
                  <c:v>0.75682893653590999</c:v>
                </c:pt>
                <c:pt idx="704">
                  <c:v>0.77057829195998517</c:v>
                </c:pt>
                <c:pt idx="705">
                  <c:v>0.79478037372984944</c:v>
                </c:pt>
                <c:pt idx="706">
                  <c:v>0.82406810889487558</c:v>
                </c:pt>
                <c:pt idx="707">
                  <c:v>0.85142610996529489</c:v>
                </c:pt>
                <c:pt idx="708">
                  <c:v>0.87389947160873926</c:v>
                </c:pt>
                <c:pt idx="709">
                  <c:v>0.88839257871511135</c:v>
                </c:pt>
                <c:pt idx="710">
                  <c:v>0.89550847318897531</c:v>
                </c:pt>
                <c:pt idx="711">
                  <c:v>0.89550847318897531</c:v>
                </c:pt>
                <c:pt idx="712">
                  <c:v>0.88672807771509665</c:v>
                </c:pt>
                <c:pt idx="713">
                  <c:v>0.87117853266456979</c:v>
                </c:pt>
                <c:pt idx="714">
                  <c:v>0.87117853266456979</c:v>
                </c:pt>
                <c:pt idx="715">
                  <c:v>0.87117853266456979</c:v>
                </c:pt>
                <c:pt idx="716">
                  <c:v>0.87117853266456979</c:v>
                </c:pt>
                <c:pt idx="717">
                  <c:v>0.87117853266456979</c:v>
                </c:pt>
                <c:pt idx="718">
                  <c:v>0.87117853266456979</c:v>
                </c:pt>
                <c:pt idx="719">
                  <c:v>0.87117853266456979</c:v>
                </c:pt>
                <c:pt idx="720">
                  <c:v>0.87117853266456979</c:v>
                </c:pt>
                <c:pt idx="721">
                  <c:v>0.87117853266456979</c:v>
                </c:pt>
                <c:pt idx="722">
                  <c:v>0.87117853266456979</c:v>
                </c:pt>
                <c:pt idx="723">
                  <c:v>0.87117853266456979</c:v>
                </c:pt>
                <c:pt idx="724">
                  <c:v>0.87117853266456979</c:v>
                </c:pt>
                <c:pt idx="725">
                  <c:v>0.87117853266456979</c:v>
                </c:pt>
                <c:pt idx="726">
                  <c:v>0.8711986340613892</c:v>
                </c:pt>
                <c:pt idx="727">
                  <c:v>0.87369120726692273</c:v>
                </c:pt>
                <c:pt idx="728">
                  <c:v>0.88319916796222653</c:v>
                </c:pt>
                <c:pt idx="729">
                  <c:v>0.89964211056002508</c:v>
                </c:pt>
                <c:pt idx="730">
                  <c:v>0.9162887341968039</c:v>
                </c:pt>
                <c:pt idx="731">
                  <c:v>0.93614891425380198</c:v>
                </c:pt>
                <c:pt idx="732">
                  <c:v>0.95279287081978892</c:v>
                </c:pt>
                <c:pt idx="733">
                  <c:v>0.96429086980015555</c:v>
                </c:pt>
                <c:pt idx="734">
                  <c:v>0.96973834833805672</c:v>
                </c:pt>
                <c:pt idx="735">
                  <c:v>0.9709444321471864</c:v>
                </c:pt>
                <c:pt idx="736">
                  <c:v>0.9709444321471864</c:v>
                </c:pt>
                <c:pt idx="737">
                  <c:v>0.9709444321471864</c:v>
                </c:pt>
                <c:pt idx="738">
                  <c:v>0.9709444321471864</c:v>
                </c:pt>
                <c:pt idx="739">
                  <c:v>0.9709444321471864</c:v>
                </c:pt>
                <c:pt idx="740">
                  <c:v>0.9709444321471864</c:v>
                </c:pt>
                <c:pt idx="741">
                  <c:v>0.9709444321471864</c:v>
                </c:pt>
                <c:pt idx="742">
                  <c:v>0.9709444321471864</c:v>
                </c:pt>
                <c:pt idx="743">
                  <c:v>0.9709444321471864</c:v>
                </c:pt>
                <c:pt idx="744">
                  <c:v>0.9709444321471864</c:v>
                </c:pt>
                <c:pt idx="745">
                  <c:v>0.9709444321471864</c:v>
                </c:pt>
                <c:pt idx="746">
                  <c:v>0.9709444321471864</c:v>
                </c:pt>
                <c:pt idx="747">
                  <c:v>0.9709444321471864</c:v>
                </c:pt>
                <c:pt idx="748">
                  <c:v>0.9709444321471864</c:v>
                </c:pt>
                <c:pt idx="749">
                  <c:v>0.9709444321471864</c:v>
                </c:pt>
                <c:pt idx="750">
                  <c:v>0.94490345608201876</c:v>
                </c:pt>
                <c:pt idx="751">
                  <c:v>0.92411519612296</c:v>
                </c:pt>
                <c:pt idx="752">
                  <c:v>0.92411519612296</c:v>
                </c:pt>
                <c:pt idx="753">
                  <c:v>0.92411519612296</c:v>
                </c:pt>
                <c:pt idx="754">
                  <c:v>0.92411519612296</c:v>
                </c:pt>
                <c:pt idx="755">
                  <c:v>0.92411519612296</c:v>
                </c:pt>
                <c:pt idx="756">
                  <c:v>0.93824647808659289</c:v>
                </c:pt>
                <c:pt idx="757">
                  <c:v>0.94984498405105433</c:v>
                </c:pt>
                <c:pt idx="758">
                  <c:v>0.95726239947720015</c:v>
                </c:pt>
                <c:pt idx="759">
                  <c:v>0.9593730461431762</c:v>
                </c:pt>
                <c:pt idx="760">
                  <c:v>0.9593730461431762</c:v>
                </c:pt>
                <c:pt idx="761">
                  <c:v>0.9593730461431762</c:v>
                </c:pt>
                <c:pt idx="762">
                  <c:v>0.9593730461431762</c:v>
                </c:pt>
                <c:pt idx="763">
                  <c:v>0.9593730461431762</c:v>
                </c:pt>
                <c:pt idx="764">
                  <c:v>0.9593730461431762</c:v>
                </c:pt>
                <c:pt idx="765">
                  <c:v>0.9593730461431762</c:v>
                </c:pt>
                <c:pt idx="766">
                  <c:v>0.9593730461431762</c:v>
                </c:pt>
                <c:pt idx="767">
                  <c:v>0.9593730461431762</c:v>
                </c:pt>
                <c:pt idx="768">
                  <c:v>0.9593730461431762</c:v>
                </c:pt>
                <c:pt idx="769">
                  <c:v>0.9593730461431762</c:v>
                </c:pt>
                <c:pt idx="770">
                  <c:v>0.9593730461431762</c:v>
                </c:pt>
                <c:pt idx="771">
                  <c:v>0.9593730461431762</c:v>
                </c:pt>
                <c:pt idx="772">
                  <c:v>0.9593730461431762</c:v>
                </c:pt>
                <c:pt idx="773">
                  <c:v>0.9593730461431762</c:v>
                </c:pt>
                <c:pt idx="774">
                  <c:v>0.9593730461431762</c:v>
                </c:pt>
                <c:pt idx="775">
                  <c:v>0.9593730461431762</c:v>
                </c:pt>
                <c:pt idx="776">
                  <c:v>0.9593730461431762</c:v>
                </c:pt>
                <c:pt idx="777">
                  <c:v>0.96186059903502563</c:v>
                </c:pt>
                <c:pt idx="778">
                  <c:v>0.97077285389338308</c:v>
                </c:pt>
                <c:pt idx="779">
                  <c:v>0.9840719561151392</c:v>
                </c:pt>
                <c:pt idx="780">
                  <c:v>0.9905858681211136</c:v>
                </c:pt>
                <c:pt idx="781">
                  <c:v>0.9905858681211136</c:v>
                </c:pt>
                <c:pt idx="782">
                  <c:v>0.9905858681211136</c:v>
                </c:pt>
                <c:pt idx="783">
                  <c:v>0.9905858681211136</c:v>
                </c:pt>
                <c:pt idx="784">
                  <c:v>0.9905858681211136</c:v>
                </c:pt>
                <c:pt idx="785">
                  <c:v>0.98114846832732683</c:v>
                </c:pt>
                <c:pt idx="786">
                  <c:v>0.98114846832732683</c:v>
                </c:pt>
                <c:pt idx="787">
                  <c:v>0.98114846832732683</c:v>
                </c:pt>
                <c:pt idx="788">
                  <c:v>0.98114846832732683</c:v>
                </c:pt>
                <c:pt idx="789">
                  <c:v>0.98114846832732683</c:v>
                </c:pt>
                <c:pt idx="790">
                  <c:v>0.98114846832732683</c:v>
                </c:pt>
                <c:pt idx="791">
                  <c:v>0.98114846832732683</c:v>
                </c:pt>
                <c:pt idx="792">
                  <c:v>0.98114846832732683</c:v>
                </c:pt>
                <c:pt idx="793">
                  <c:v>0.98114846832732683</c:v>
                </c:pt>
                <c:pt idx="794">
                  <c:v>0.98114846832732683</c:v>
                </c:pt>
                <c:pt idx="795">
                  <c:v>0.98114846832732683</c:v>
                </c:pt>
                <c:pt idx="796">
                  <c:v>0.98114846832732683</c:v>
                </c:pt>
                <c:pt idx="797">
                  <c:v>0.98114846832732683</c:v>
                </c:pt>
                <c:pt idx="798">
                  <c:v>0.95419479345191494</c:v>
                </c:pt>
                <c:pt idx="799">
                  <c:v>0.92921855598174552</c:v>
                </c:pt>
                <c:pt idx="800">
                  <c:v>0.912505617090556</c:v>
                </c:pt>
                <c:pt idx="801">
                  <c:v>0.90523660826092189</c:v>
                </c:pt>
                <c:pt idx="802">
                  <c:v>0.91915218199469029</c:v>
                </c:pt>
                <c:pt idx="803">
                  <c:v>0.94890224928654943</c:v>
                </c:pt>
                <c:pt idx="804">
                  <c:v>0.97672258248380139</c:v>
                </c:pt>
                <c:pt idx="805">
                  <c:v>1</c:v>
                </c:pt>
                <c:pt idx="806">
                  <c:v>0.99172385163158983</c:v>
                </c:pt>
                <c:pt idx="807">
                  <c:v>0.99172385163158983</c:v>
                </c:pt>
                <c:pt idx="808">
                  <c:v>0.96630755321531381</c:v>
                </c:pt>
                <c:pt idx="809">
                  <c:v>0.93816903178002642</c:v>
                </c:pt>
                <c:pt idx="810">
                  <c:v>0.91085203237974743</c:v>
                </c:pt>
                <c:pt idx="811">
                  <c:v>0.91085203237974743</c:v>
                </c:pt>
                <c:pt idx="812">
                  <c:v>0.91085203237974743</c:v>
                </c:pt>
                <c:pt idx="813">
                  <c:v>0.91085203237974743</c:v>
                </c:pt>
                <c:pt idx="814">
                  <c:v>0.91085203237974743</c:v>
                </c:pt>
                <c:pt idx="815">
                  <c:v>0.91085203237974743</c:v>
                </c:pt>
                <c:pt idx="816">
                  <c:v>0.91085203237974743</c:v>
                </c:pt>
                <c:pt idx="817">
                  <c:v>0.91085203237974743</c:v>
                </c:pt>
                <c:pt idx="818">
                  <c:v>0.91085203237974743</c:v>
                </c:pt>
                <c:pt idx="819">
                  <c:v>0.91085203237974743</c:v>
                </c:pt>
                <c:pt idx="820">
                  <c:v>0.91085203237974743</c:v>
                </c:pt>
                <c:pt idx="821">
                  <c:v>0.91085203237974743</c:v>
                </c:pt>
                <c:pt idx="822">
                  <c:v>0.91085203237974743</c:v>
                </c:pt>
                <c:pt idx="823">
                  <c:v>0.91085203237974743</c:v>
                </c:pt>
                <c:pt idx="824">
                  <c:v>0.91085203237974743</c:v>
                </c:pt>
                <c:pt idx="825">
                  <c:v>0.91085203237974743</c:v>
                </c:pt>
                <c:pt idx="826">
                  <c:v>0.91085203237974743</c:v>
                </c:pt>
                <c:pt idx="827">
                  <c:v>0.91085203237974743</c:v>
                </c:pt>
                <c:pt idx="828">
                  <c:v>0.90170996139181203</c:v>
                </c:pt>
                <c:pt idx="829">
                  <c:v>0.88376555196448237</c:v>
                </c:pt>
                <c:pt idx="830">
                  <c:v>0.86186654413727026</c:v>
                </c:pt>
                <c:pt idx="831">
                  <c:v>0.83646767898012464</c:v>
                </c:pt>
                <c:pt idx="832">
                  <c:v>0.80914175533386334</c:v>
                </c:pt>
                <c:pt idx="833">
                  <c:v>0.78158418437928534</c:v>
                </c:pt>
                <c:pt idx="834">
                  <c:v>0.75476900531210389</c:v>
                </c:pt>
                <c:pt idx="835">
                  <c:v>0.72964538226473075</c:v>
                </c:pt>
                <c:pt idx="836">
                  <c:v>0.70553693141260243</c:v>
                </c:pt>
                <c:pt idx="837">
                  <c:v>0.70049412708875636</c:v>
                </c:pt>
                <c:pt idx="838">
                  <c:v>0.70049412708875636</c:v>
                </c:pt>
                <c:pt idx="839">
                  <c:v>0.70049412708875636</c:v>
                </c:pt>
                <c:pt idx="840">
                  <c:v>0.70049412708875636</c:v>
                </c:pt>
                <c:pt idx="841">
                  <c:v>0.70049412708875636</c:v>
                </c:pt>
                <c:pt idx="842">
                  <c:v>0.70049412708875636</c:v>
                </c:pt>
                <c:pt idx="843">
                  <c:v>0.70049412708875636</c:v>
                </c:pt>
                <c:pt idx="844">
                  <c:v>0.70049412708875636</c:v>
                </c:pt>
                <c:pt idx="845">
                  <c:v>0.67741595871131599</c:v>
                </c:pt>
                <c:pt idx="846">
                  <c:v>0.65689579410605226</c:v>
                </c:pt>
                <c:pt idx="847">
                  <c:v>0.63304715665925915</c:v>
                </c:pt>
                <c:pt idx="848">
                  <c:v>0.61531050441408985</c:v>
                </c:pt>
                <c:pt idx="849">
                  <c:v>0.60287365930951597</c:v>
                </c:pt>
                <c:pt idx="850">
                  <c:v>0.59583631125801162</c:v>
                </c:pt>
                <c:pt idx="851">
                  <c:v>0.60975256878788786</c:v>
                </c:pt>
                <c:pt idx="852">
                  <c:v>0.63206511925678155</c:v>
                </c:pt>
                <c:pt idx="853">
                  <c:v>0.64828694648957341</c:v>
                </c:pt>
                <c:pt idx="854">
                  <c:v>0.64317933934594074</c:v>
                </c:pt>
                <c:pt idx="855">
                  <c:v>0.6205128555065077</c:v>
                </c:pt>
                <c:pt idx="856">
                  <c:v>0.59384377264728494</c:v>
                </c:pt>
                <c:pt idx="857">
                  <c:v>0.56676973063489955</c:v>
                </c:pt>
                <c:pt idx="858">
                  <c:v>0.54054782885534358</c:v>
                </c:pt>
                <c:pt idx="859">
                  <c:v>0.54054782885534358</c:v>
                </c:pt>
                <c:pt idx="860">
                  <c:v>0.54054782885534358</c:v>
                </c:pt>
                <c:pt idx="861">
                  <c:v>0.54054782885534358</c:v>
                </c:pt>
                <c:pt idx="862">
                  <c:v>0.54054782885534358</c:v>
                </c:pt>
                <c:pt idx="863">
                  <c:v>0.54054782885534358</c:v>
                </c:pt>
                <c:pt idx="864">
                  <c:v>0.54054782885534358</c:v>
                </c:pt>
                <c:pt idx="865">
                  <c:v>0.54054782885534358</c:v>
                </c:pt>
                <c:pt idx="866">
                  <c:v>0.54054782885534358</c:v>
                </c:pt>
                <c:pt idx="867">
                  <c:v>0.54054782885534358</c:v>
                </c:pt>
                <c:pt idx="868">
                  <c:v>0.54054782885534358</c:v>
                </c:pt>
                <c:pt idx="869">
                  <c:v>0.54054782885534358</c:v>
                </c:pt>
                <c:pt idx="870">
                  <c:v>0.53341779523683852</c:v>
                </c:pt>
                <c:pt idx="871">
                  <c:v>0.52041844081536992</c:v>
                </c:pt>
                <c:pt idx="872">
                  <c:v>0.52178828741951111</c:v>
                </c:pt>
                <c:pt idx="873">
                  <c:v>0.55365185990240229</c:v>
                </c:pt>
                <c:pt idx="874">
                  <c:v>0.60237764579123121</c:v>
                </c:pt>
                <c:pt idx="875">
                  <c:v>0.65636999764659221</c:v>
                </c:pt>
                <c:pt idx="876">
                  <c:v>0.71098549280333578</c:v>
                </c:pt>
                <c:pt idx="877">
                  <c:v>0.75778154459755753</c:v>
                </c:pt>
                <c:pt idx="878">
                  <c:v>0.78727029373077229</c:v>
                </c:pt>
                <c:pt idx="879">
                  <c:v>0.78121971423533931</c:v>
                </c:pt>
                <c:pt idx="880">
                  <c:v>0.77178539888794284</c:v>
                </c:pt>
                <c:pt idx="881">
                  <c:v>0.74812270127939839</c:v>
                </c:pt>
                <c:pt idx="882">
                  <c:v>0.74812270127939839</c:v>
                </c:pt>
                <c:pt idx="883">
                  <c:v>0.74812270127939839</c:v>
                </c:pt>
                <c:pt idx="884">
                  <c:v>0.74812270127939839</c:v>
                </c:pt>
                <c:pt idx="885">
                  <c:v>0.74812270127939839</c:v>
                </c:pt>
                <c:pt idx="886">
                  <c:v>0.74812270127939839</c:v>
                </c:pt>
                <c:pt idx="887">
                  <c:v>0.74812270127939839</c:v>
                </c:pt>
                <c:pt idx="888">
                  <c:v>0.74812270127939839</c:v>
                </c:pt>
                <c:pt idx="889">
                  <c:v>0.74812270127939839</c:v>
                </c:pt>
                <c:pt idx="890">
                  <c:v>0.74812270127939839</c:v>
                </c:pt>
                <c:pt idx="891">
                  <c:v>0.74812270127939839</c:v>
                </c:pt>
                <c:pt idx="892">
                  <c:v>0.74812270127939839</c:v>
                </c:pt>
                <c:pt idx="893">
                  <c:v>0.74812270127939839</c:v>
                </c:pt>
                <c:pt idx="894">
                  <c:v>0.74830361385076738</c:v>
                </c:pt>
                <c:pt idx="895">
                  <c:v>0.75465565524551625</c:v>
                </c:pt>
                <c:pt idx="896">
                  <c:v>0.77252579701744994</c:v>
                </c:pt>
                <c:pt idx="897">
                  <c:v>0.80084866513517261</c:v>
                </c:pt>
                <c:pt idx="898">
                  <c:v>0.8152799714508856</c:v>
                </c:pt>
                <c:pt idx="899">
                  <c:v>0.83417951882029595</c:v>
                </c:pt>
                <c:pt idx="900">
                  <c:v>0.86674378166679011</c:v>
                </c:pt>
                <c:pt idx="901">
                  <c:v>0.8897397796275246</c:v>
                </c:pt>
                <c:pt idx="902">
                  <c:v>0.90294639733749171</c:v>
                </c:pt>
                <c:pt idx="903">
                  <c:v>0.90294639733749171</c:v>
                </c:pt>
                <c:pt idx="904">
                  <c:v>0.90294639733749171</c:v>
                </c:pt>
                <c:pt idx="905">
                  <c:v>0.88082971989937731</c:v>
                </c:pt>
                <c:pt idx="906">
                  <c:v>0.88082971989937731</c:v>
                </c:pt>
                <c:pt idx="907">
                  <c:v>0.88082971989937731</c:v>
                </c:pt>
                <c:pt idx="908">
                  <c:v>0.88082971989937731</c:v>
                </c:pt>
                <c:pt idx="909">
                  <c:v>0.88082971989937731</c:v>
                </c:pt>
                <c:pt idx="910">
                  <c:v>0.88082971989937731</c:v>
                </c:pt>
                <c:pt idx="911">
                  <c:v>0.88082971989937731</c:v>
                </c:pt>
                <c:pt idx="912">
                  <c:v>0.88082971989937731</c:v>
                </c:pt>
                <c:pt idx="913">
                  <c:v>0.88082971989937731</c:v>
                </c:pt>
                <c:pt idx="914">
                  <c:v>0.88082971989937731</c:v>
                </c:pt>
                <c:pt idx="915">
                  <c:v>0.88082971989937731</c:v>
                </c:pt>
                <c:pt idx="916">
                  <c:v>0.88082971989937731</c:v>
                </c:pt>
                <c:pt idx="917">
                  <c:v>0.88082971989937731</c:v>
                </c:pt>
                <c:pt idx="918">
                  <c:v>0.880990531073928</c:v>
                </c:pt>
                <c:pt idx="919">
                  <c:v>0.880990531073928</c:v>
                </c:pt>
                <c:pt idx="920">
                  <c:v>0.880990531073928</c:v>
                </c:pt>
                <c:pt idx="921">
                  <c:v>0.880990531073928</c:v>
                </c:pt>
                <c:pt idx="922">
                  <c:v>0.88182568827994889</c:v>
                </c:pt>
                <c:pt idx="923">
                  <c:v>0.91340498268232151</c:v>
                </c:pt>
                <c:pt idx="924">
                  <c:v>0.94426062679921507</c:v>
                </c:pt>
                <c:pt idx="925">
                  <c:v>0.96477581661674594</c:v>
                </c:pt>
                <c:pt idx="926">
                  <c:v>0.96477581661674594</c:v>
                </c:pt>
                <c:pt idx="927">
                  <c:v>0.96477581661674594</c:v>
                </c:pt>
                <c:pt idx="928">
                  <c:v>0.96477581661674594</c:v>
                </c:pt>
                <c:pt idx="929">
                  <c:v>0.94941771306336886</c:v>
                </c:pt>
                <c:pt idx="930">
                  <c:v>0.94941771306336886</c:v>
                </c:pt>
                <c:pt idx="931">
                  <c:v>0.94941771306336886</c:v>
                </c:pt>
                <c:pt idx="932">
                  <c:v>0.94941771306336886</c:v>
                </c:pt>
                <c:pt idx="933">
                  <c:v>0.94941771306336886</c:v>
                </c:pt>
                <c:pt idx="934">
                  <c:v>0.94941771306336886</c:v>
                </c:pt>
                <c:pt idx="935">
                  <c:v>0.94941771306336886</c:v>
                </c:pt>
                <c:pt idx="936">
                  <c:v>0.94941771306336886</c:v>
                </c:pt>
                <c:pt idx="937">
                  <c:v>0.94941771306336886</c:v>
                </c:pt>
                <c:pt idx="938">
                  <c:v>0.94941771306336886</c:v>
                </c:pt>
                <c:pt idx="939">
                  <c:v>0.94941771306336886</c:v>
                </c:pt>
                <c:pt idx="940">
                  <c:v>0.94941771306336886</c:v>
                </c:pt>
                <c:pt idx="941">
                  <c:v>0.94941771306336886</c:v>
                </c:pt>
                <c:pt idx="942">
                  <c:v>0.94963882842837555</c:v>
                </c:pt>
                <c:pt idx="943">
                  <c:v>0.95484509020445196</c:v>
                </c:pt>
                <c:pt idx="944">
                  <c:v>0.96031653397250538</c:v>
                </c:pt>
                <c:pt idx="945">
                  <c:v>0.96031653397250538</c:v>
                </c:pt>
                <c:pt idx="946">
                  <c:v>0.96031653397250538</c:v>
                </c:pt>
                <c:pt idx="947">
                  <c:v>0.96031653397250538</c:v>
                </c:pt>
                <c:pt idx="948">
                  <c:v>0.95149477473703181</c:v>
                </c:pt>
                <c:pt idx="949">
                  <c:v>0.94149021098016816</c:v>
                </c:pt>
                <c:pt idx="950">
                  <c:v>0.92052717300095255</c:v>
                </c:pt>
                <c:pt idx="951">
                  <c:v>0.90895804856652651</c:v>
                </c:pt>
                <c:pt idx="952">
                  <c:v>0.89529356492197165</c:v>
                </c:pt>
                <c:pt idx="953">
                  <c:v>0.86799724274619339</c:v>
                </c:pt>
                <c:pt idx="954">
                  <c:v>0.86799724274619339</c:v>
                </c:pt>
                <c:pt idx="955">
                  <c:v>0.86799724274619339</c:v>
                </c:pt>
                <c:pt idx="956">
                  <c:v>0.86799724274619339</c:v>
                </c:pt>
                <c:pt idx="957">
                  <c:v>0.86799724274619339</c:v>
                </c:pt>
                <c:pt idx="958">
                  <c:v>0.86799724274619339</c:v>
                </c:pt>
                <c:pt idx="959">
                  <c:v>0.86799724274619339</c:v>
                </c:pt>
                <c:pt idx="960">
                  <c:v>0.86799724274619339</c:v>
                </c:pt>
                <c:pt idx="961">
                  <c:v>0.86799724274619339</c:v>
                </c:pt>
                <c:pt idx="962">
                  <c:v>0.86799724274619339</c:v>
                </c:pt>
                <c:pt idx="963">
                  <c:v>0.86799724274619339</c:v>
                </c:pt>
                <c:pt idx="964">
                  <c:v>0.86799724274619339</c:v>
                </c:pt>
                <c:pt idx="965">
                  <c:v>0.86799724274619339</c:v>
                </c:pt>
                <c:pt idx="966">
                  <c:v>0.86799724274619339</c:v>
                </c:pt>
                <c:pt idx="967">
                  <c:v>0.84579131053500578</c:v>
                </c:pt>
                <c:pt idx="968">
                  <c:v>0.84478050543769256</c:v>
                </c:pt>
                <c:pt idx="969">
                  <c:v>0.86623683581731992</c:v>
                </c:pt>
                <c:pt idx="970">
                  <c:v>0.8941978787923045</c:v>
                </c:pt>
                <c:pt idx="971">
                  <c:v>0.91922979081259981</c:v>
                </c:pt>
                <c:pt idx="972">
                  <c:v>0.92833201633398399</c:v>
                </c:pt>
                <c:pt idx="973">
                  <c:v>0.92833201633398399</c:v>
                </c:pt>
                <c:pt idx="974">
                  <c:v>0.91266581236355782</c:v>
                </c:pt>
                <c:pt idx="975">
                  <c:v>0.8902448123761969</c:v>
                </c:pt>
                <c:pt idx="976">
                  <c:v>0.87434161455325221</c:v>
                </c:pt>
                <c:pt idx="977">
                  <c:v>0.84647468050901575</c:v>
                </c:pt>
                <c:pt idx="978">
                  <c:v>0.819620930465361</c:v>
                </c:pt>
                <c:pt idx="979">
                  <c:v>0.819620930465361</c:v>
                </c:pt>
                <c:pt idx="980">
                  <c:v>0.819620930465361</c:v>
                </c:pt>
                <c:pt idx="981">
                  <c:v>0.819620930465361</c:v>
                </c:pt>
                <c:pt idx="982">
                  <c:v>0.819620930465361</c:v>
                </c:pt>
                <c:pt idx="983">
                  <c:v>0.819620930465361</c:v>
                </c:pt>
                <c:pt idx="984">
                  <c:v>0.819620930465361</c:v>
                </c:pt>
                <c:pt idx="985">
                  <c:v>0.819620930465361</c:v>
                </c:pt>
                <c:pt idx="986">
                  <c:v>0.819620930465361</c:v>
                </c:pt>
                <c:pt idx="987">
                  <c:v>0.819620930465361</c:v>
                </c:pt>
                <c:pt idx="988">
                  <c:v>0.819620930465361</c:v>
                </c:pt>
                <c:pt idx="989">
                  <c:v>0.819620930465361</c:v>
                </c:pt>
                <c:pt idx="990">
                  <c:v>0.79373376846752119</c:v>
                </c:pt>
                <c:pt idx="991">
                  <c:v>0.77192328487247353</c:v>
                </c:pt>
                <c:pt idx="992">
                  <c:v>0.76227652884142427</c:v>
                </c:pt>
                <c:pt idx="993">
                  <c:v>0.78371758150350523</c:v>
                </c:pt>
                <c:pt idx="994">
                  <c:v>0.8203222251105825</c:v>
                </c:pt>
                <c:pt idx="995">
                  <c:v>0.85978126706593383</c:v>
                </c:pt>
                <c:pt idx="996">
                  <c:v>0.89833574616443757</c:v>
                </c:pt>
                <c:pt idx="997">
                  <c:v>0.93114122577275793</c:v>
                </c:pt>
                <c:pt idx="998">
                  <c:v>0.93114122577275793</c:v>
                </c:pt>
                <c:pt idx="999">
                  <c:v>0.93114122577275793</c:v>
                </c:pt>
                <c:pt idx="1000">
                  <c:v>0.9051157172165224</c:v>
                </c:pt>
                <c:pt idx="1001">
                  <c:v>0.87762813071410528</c:v>
                </c:pt>
                <c:pt idx="1002">
                  <c:v>0.85074058136116737</c:v>
                </c:pt>
                <c:pt idx="1003">
                  <c:v>0.82537360328696796</c:v>
                </c:pt>
                <c:pt idx="1004">
                  <c:v>0.81264564063430855</c:v>
                </c:pt>
                <c:pt idx="1005">
                  <c:v>0.81264564063430855</c:v>
                </c:pt>
                <c:pt idx="1006">
                  <c:v>0.81264564063430855</c:v>
                </c:pt>
                <c:pt idx="1007">
                  <c:v>0.81264564063430855</c:v>
                </c:pt>
                <c:pt idx="1008">
                  <c:v>0.81264564063430855</c:v>
                </c:pt>
                <c:pt idx="1009">
                  <c:v>0.81264564063430855</c:v>
                </c:pt>
                <c:pt idx="1010">
                  <c:v>0.81264564063430855</c:v>
                </c:pt>
                <c:pt idx="1011">
                  <c:v>0.81264564063430855</c:v>
                </c:pt>
                <c:pt idx="1012">
                  <c:v>0.81264564063430855</c:v>
                </c:pt>
                <c:pt idx="1013">
                  <c:v>0.78908791970400272</c:v>
                </c:pt>
                <c:pt idx="1014">
                  <c:v>0.76346648450305066</c:v>
                </c:pt>
                <c:pt idx="1015">
                  <c:v>0.74464875975832123</c:v>
                </c:pt>
                <c:pt idx="1016">
                  <c:v>0.74256477511587471</c:v>
                </c:pt>
                <c:pt idx="1017">
                  <c:v>0.76079816772004549</c:v>
                </c:pt>
                <c:pt idx="1018">
                  <c:v>0.79897862821874843</c:v>
                </c:pt>
                <c:pt idx="1019">
                  <c:v>0.86341560864692468</c:v>
                </c:pt>
                <c:pt idx="1020">
                  <c:v>0.92325746697656275</c:v>
                </c:pt>
                <c:pt idx="1021">
                  <c:v>0.94632214869346332</c:v>
                </c:pt>
                <c:pt idx="1022">
                  <c:v>0.95154767123537587</c:v>
                </c:pt>
                <c:pt idx="1023">
                  <c:v>0.93627981472421717</c:v>
                </c:pt>
                <c:pt idx="1024">
                  <c:v>0.91112070267256751</c:v>
                </c:pt>
                <c:pt idx="1025">
                  <c:v>0.88438226791940089</c:v>
                </c:pt>
                <c:pt idx="1026">
                  <c:v>0.85839099672082397</c:v>
                </c:pt>
                <c:pt idx="1027">
                  <c:v>0.83392705666284084</c:v>
                </c:pt>
                <c:pt idx="1028">
                  <c:v>0.81078009675003848</c:v>
                </c:pt>
                <c:pt idx="1029">
                  <c:v>0.78855963555048436</c:v>
                </c:pt>
                <c:pt idx="1030">
                  <c:v>0.77978396418154128</c:v>
                </c:pt>
                <c:pt idx="1031">
                  <c:v>0.77978396418154128</c:v>
                </c:pt>
                <c:pt idx="1032">
                  <c:v>0.77978396418154128</c:v>
                </c:pt>
                <c:pt idx="1033">
                  <c:v>0.77978396418154128</c:v>
                </c:pt>
                <c:pt idx="1034">
                  <c:v>0.77978396418154128</c:v>
                </c:pt>
                <c:pt idx="1035">
                  <c:v>0.77978396418154128</c:v>
                </c:pt>
                <c:pt idx="1036">
                  <c:v>0.77978396418154128</c:v>
                </c:pt>
                <c:pt idx="1037">
                  <c:v>0.77978396418154128</c:v>
                </c:pt>
                <c:pt idx="1038">
                  <c:v>0.76116414973785707</c:v>
                </c:pt>
                <c:pt idx="1039">
                  <c:v>0.74709747745982613</c:v>
                </c:pt>
                <c:pt idx="1040">
                  <c:v>0.74774098339534079</c:v>
                </c:pt>
                <c:pt idx="1041">
                  <c:v>0.76245144046986579</c:v>
                </c:pt>
                <c:pt idx="1042">
                  <c:v>0.78674123977460608</c:v>
                </c:pt>
                <c:pt idx="1043">
                  <c:v>0.82140025436579334</c:v>
                </c:pt>
                <c:pt idx="1044">
                  <c:v>0.86302263914869848</c:v>
                </c:pt>
                <c:pt idx="1045">
                  <c:v>0.88548964385834206</c:v>
                </c:pt>
                <c:pt idx="1046">
                  <c:v>0.89265836063448289</c:v>
                </c:pt>
                <c:pt idx="1047">
                  <c:v>0.89824654895011669</c:v>
                </c:pt>
                <c:pt idx="1048">
                  <c:v>0.89824654895011669</c:v>
                </c:pt>
                <c:pt idx="1049">
                  <c:v>0.89658014654839469</c:v>
                </c:pt>
                <c:pt idx="1050">
                  <c:v>0.89658014654839469</c:v>
                </c:pt>
                <c:pt idx="1051">
                  <c:v>0.89658014654839469</c:v>
                </c:pt>
                <c:pt idx="1052">
                  <c:v>0.89658014654839469</c:v>
                </c:pt>
                <c:pt idx="1053">
                  <c:v>0.89658014654839469</c:v>
                </c:pt>
                <c:pt idx="1054">
                  <c:v>0.89658014654839469</c:v>
                </c:pt>
                <c:pt idx="1055">
                  <c:v>0.89658014654839469</c:v>
                </c:pt>
                <c:pt idx="1056">
                  <c:v>0.89658014654839469</c:v>
                </c:pt>
                <c:pt idx="1057">
                  <c:v>0.89658014654839469</c:v>
                </c:pt>
                <c:pt idx="1058">
                  <c:v>0.89658014654839469</c:v>
                </c:pt>
                <c:pt idx="1059">
                  <c:v>0.89658014654839469</c:v>
                </c:pt>
                <c:pt idx="1060">
                  <c:v>0.89658014654839469</c:v>
                </c:pt>
                <c:pt idx="1061">
                  <c:v>0.89658014654839469</c:v>
                </c:pt>
                <c:pt idx="1062">
                  <c:v>0.89704247867522757</c:v>
                </c:pt>
                <c:pt idx="1063">
                  <c:v>0.90335431727633742</c:v>
                </c:pt>
                <c:pt idx="1064">
                  <c:v>0.91983746266777366</c:v>
                </c:pt>
                <c:pt idx="1065">
                  <c:v>0.94287366342214596</c:v>
                </c:pt>
                <c:pt idx="1066">
                  <c:v>0.96444702812629446</c:v>
                </c:pt>
                <c:pt idx="1067">
                  <c:v>0.97453345928994795</c:v>
                </c:pt>
                <c:pt idx="1068">
                  <c:v>0.99218130756383127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0.9997587832381738</c:v>
                </c:pt>
                <c:pt idx="1078">
                  <c:v>0.9997587832381738</c:v>
                </c:pt>
                <c:pt idx="1079">
                  <c:v>0.9997587832381738</c:v>
                </c:pt>
                <c:pt idx="1080">
                  <c:v>0.9997587832381738</c:v>
                </c:pt>
                <c:pt idx="1081">
                  <c:v>0.9997587832381738</c:v>
                </c:pt>
                <c:pt idx="1082">
                  <c:v>0.9997587832381738</c:v>
                </c:pt>
                <c:pt idx="1083">
                  <c:v>0.9997587832381738</c:v>
                </c:pt>
                <c:pt idx="1084">
                  <c:v>0.9997587832381738</c:v>
                </c:pt>
                <c:pt idx="1085">
                  <c:v>0.9997587832381738</c:v>
                </c:pt>
                <c:pt idx="1086">
                  <c:v>1</c:v>
                </c:pt>
                <c:pt idx="1087">
                  <c:v>0.97696567805872947</c:v>
                </c:pt>
                <c:pt idx="1088">
                  <c:v>0.96019654976782165</c:v>
                </c:pt>
                <c:pt idx="1089">
                  <c:v>0.95031290977325977</c:v>
                </c:pt>
                <c:pt idx="1090">
                  <c:v>0.94404437019948306</c:v>
                </c:pt>
                <c:pt idx="1091">
                  <c:v>0.93932103827976821</c:v>
                </c:pt>
                <c:pt idx="1092">
                  <c:v>0.93321474886035793</c:v>
                </c:pt>
                <c:pt idx="1093">
                  <c:v>0.92296891367734335</c:v>
                </c:pt>
                <c:pt idx="1094">
                  <c:v>0.90684655836229544</c:v>
                </c:pt>
                <c:pt idx="1095">
                  <c:v>0.88413910909353943</c:v>
                </c:pt>
                <c:pt idx="1096">
                  <c:v>0.85747932117960268</c:v>
                </c:pt>
                <c:pt idx="1097">
                  <c:v>0.82967481644780416</c:v>
                </c:pt>
                <c:pt idx="1098">
                  <c:v>0.80234151385128361</c:v>
                </c:pt>
                <c:pt idx="1099">
                  <c:v>0.77659757406886121</c:v>
                </c:pt>
                <c:pt idx="1100">
                  <c:v>0.75228314624958159</c:v>
                </c:pt>
                <c:pt idx="1101">
                  <c:v>0.72913817453144281</c:v>
                </c:pt>
                <c:pt idx="1102">
                  <c:v>0.72913817453144281</c:v>
                </c:pt>
                <c:pt idx="1103">
                  <c:v>0.72913817453144281</c:v>
                </c:pt>
                <c:pt idx="1104">
                  <c:v>0.72913817453144281</c:v>
                </c:pt>
                <c:pt idx="1105">
                  <c:v>0.72913817453144281</c:v>
                </c:pt>
                <c:pt idx="1106">
                  <c:v>0.72913817453144281</c:v>
                </c:pt>
                <c:pt idx="1107">
                  <c:v>0.72913817453144281</c:v>
                </c:pt>
                <c:pt idx="1108">
                  <c:v>0.7084581665572619</c:v>
                </c:pt>
                <c:pt idx="1109">
                  <c:v>0.68451553114007879</c:v>
                </c:pt>
                <c:pt idx="1110">
                  <c:v>0.6587421843970116</c:v>
                </c:pt>
                <c:pt idx="1111">
                  <c:v>0.63811422995918732</c:v>
                </c:pt>
                <c:pt idx="1112">
                  <c:v>0.63021599738702627</c:v>
                </c:pt>
                <c:pt idx="1113">
                  <c:v>0.63459255682275739</c:v>
                </c:pt>
                <c:pt idx="1114">
                  <c:v>0.64769980225382884</c:v>
                </c:pt>
                <c:pt idx="1115">
                  <c:v>0.66996077733297787</c:v>
                </c:pt>
                <c:pt idx="1116">
                  <c:v>0.70206829228681067</c:v>
                </c:pt>
                <c:pt idx="1117">
                  <c:v>0.7226419467269124</c:v>
                </c:pt>
                <c:pt idx="1118">
                  <c:v>0.72256842075962657</c:v>
                </c:pt>
                <c:pt idx="1119">
                  <c:v>0.70795000884674431</c:v>
                </c:pt>
                <c:pt idx="1120">
                  <c:v>0.68265355349421808</c:v>
                </c:pt>
                <c:pt idx="1121">
                  <c:v>0.65520016394001357</c:v>
                </c:pt>
                <c:pt idx="1122">
                  <c:v>0.62803744844563147</c:v>
                </c:pt>
                <c:pt idx="1123">
                  <c:v>0.60212133100533949</c:v>
                </c:pt>
                <c:pt idx="1124">
                  <c:v>0.57757627260507982</c:v>
                </c:pt>
                <c:pt idx="1125">
                  <c:v>0.57757627260507982</c:v>
                </c:pt>
                <c:pt idx="1126">
                  <c:v>0.57757627260507982</c:v>
                </c:pt>
                <c:pt idx="1127">
                  <c:v>0.57757627260507982</c:v>
                </c:pt>
                <c:pt idx="1128">
                  <c:v>0.57757627260507982</c:v>
                </c:pt>
                <c:pt idx="1129">
                  <c:v>0.57757627260507982</c:v>
                </c:pt>
                <c:pt idx="1130">
                  <c:v>0.57757627260507982</c:v>
                </c:pt>
                <c:pt idx="1131">
                  <c:v>0.57757627260507982</c:v>
                </c:pt>
                <c:pt idx="1132">
                  <c:v>0.57757627260507982</c:v>
                </c:pt>
                <c:pt idx="1133">
                  <c:v>0.57757627260507982</c:v>
                </c:pt>
                <c:pt idx="1134">
                  <c:v>0.57757627260507982</c:v>
                </c:pt>
                <c:pt idx="1135">
                  <c:v>0.57757627260507982</c:v>
                </c:pt>
                <c:pt idx="1136">
                  <c:v>0.59932598396304693</c:v>
                </c:pt>
                <c:pt idx="1137">
                  <c:v>0.63522707868146633</c:v>
                </c:pt>
                <c:pt idx="1138">
                  <c:v>0.67705808546143953</c:v>
                </c:pt>
                <c:pt idx="1139">
                  <c:v>0.71768300843228139</c:v>
                </c:pt>
                <c:pt idx="1140">
                  <c:v>0.75151365927836267</c:v>
                </c:pt>
                <c:pt idx="1141">
                  <c:v>0.76265842562215302</c:v>
                </c:pt>
                <c:pt idx="1142">
                  <c:v>0.7516694205123815</c:v>
                </c:pt>
                <c:pt idx="1143">
                  <c:v>0.73134221203715399</c:v>
                </c:pt>
                <c:pt idx="1144">
                  <c:v>0.70511588235007883</c:v>
                </c:pt>
                <c:pt idx="1145">
                  <c:v>0.67706603439678803</c:v>
                </c:pt>
                <c:pt idx="1146">
                  <c:v>0.64952158552699091</c:v>
                </c:pt>
                <c:pt idx="1147">
                  <c:v>0.62363966503491319</c:v>
                </c:pt>
                <c:pt idx="1148">
                  <c:v>0.59930416235219908</c:v>
                </c:pt>
                <c:pt idx="1149">
                  <c:v>0.5761178361850583</c:v>
                </c:pt>
                <c:pt idx="1150">
                  <c:v>0.56467972728565063</c:v>
                </c:pt>
                <c:pt idx="1151">
                  <c:v>0.56467972728565063</c:v>
                </c:pt>
                <c:pt idx="1152">
                  <c:v>0.56467972728565063</c:v>
                </c:pt>
                <c:pt idx="1153">
                  <c:v>0.56467972728565063</c:v>
                </c:pt>
                <c:pt idx="1154">
                  <c:v>0.56467972728565063</c:v>
                </c:pt>
                <c:pt idx="1155">
                  <c:v>0.56467972728565063</c:v>
                </c:pt>
                <c:pt idx="1156">
                  <c:v>0.56467972728565063</c:v>
                </c:pt>
                <c:pt idx="1157">
                  <c:v>0.54086314341014186</c:v>
                </c:pt>
                <c:pt idx="1158">
                  <c:v>0.51546041447275004</c:v>
                </c:pt>
                <c:pt idx="1159">
                  <c:v>0.4961894217541597</c:v>
                </c:pt>
                <c:pt idx="1160">
                  <c:v>0.49068802682087409</c:v>
                </c:pt>
                <c:pt idx="1161">
                  <c:v>0.52964453385575361</c:v>
                </c:pt>
                <c:pt idx="1162">
                  <c:v>0.58604905332937274</c:v>
                </c:pt>
                <c:pt idx="1163">
                  <c:v>0.64830307927727016</c:v>
                </c:pt>
                <c:pt idx="1164">
                  <c:v>0.70506942389362859</c:v>
                </c:pt>
                <c:pt idx="1165">
                  <c:v>0.70520347726424881</c:v>
                </c:pt>
                <c:pt idx="1166">
                  <c:v>0.70999147103976712</c:v>
                </c:pt>
                <c:pt idx="1167">
                  <c:v>0.69638099300245182</c:v>
                </c:pt>
                <c:pt idx="1168">
                  <c:v>0.67134974934823688</c:v>
                </c:pt>
                <c:pt idx="1169">
                  <c:v>0.64395799382860552</c:v>
                </c:pt>
                <c:pt idx="1170">
                  <c:v>0.61705175544583013</c:v>
                </c:pt>
                <c:pt idx="1171">
                  <c:v>0.59159212750030576</c:v>
                </c:pt>
                <c:pt idx="1172">
                  <c:v>0.56747174748019524</c:v>
                </c:pt>
                <c:pt idx="1173">
                  <c:v>0.54441306341045859</c:v>
                </c:pt>
                <c:pt idx="1174">
                  <c:v>0.54441306341045859</c:v>
                </c:pt>
                <c:pt idx="1175">
                  <c:v>0.54441306341045859</c:v>
                </c:pt>
                <c:pt idx="1176">
                  <c:v>0.54441306341045859</c:v>
                </c:pt>
                <c:pt idx="1177">
                  <c:v>0.54441306341045859</c:v>
                </c:pt>
                <c:pt idx="1178">
                  <c:v>0.54441306341045859</c:v>
                </c:pt>
                <c:pt idx="1179">
                  <c:v>0.54441306341045859</c:v>
                </c:pt>
                <c:pt idx="1180">
                  <c:v>0.53565991373215605</c:v>
                </c:pt>
                <c:pt idx="1181">
                  <c:v>0.51199125153962</c:v>
                </c:pt>
                <c:pt idx="1182">
                  <c:v>0.48652861005284476</c:v>
                </c:pt>
                <c:pt idx="1183">
                  <c:v>0.46593905040203171</c:v>
                </c:pt>
                <c:pt idx="1184">
                  <c:v>0.4542096232791506</c:v>
                </c:pt>
                <c:pt idx="1185">
                  <c:v>0.45179267045074323</c:v>
                </c:pt>
                <c:pt idx="1186">
                  <c:v>0.45179267045074323</c:v>
                </c:pt>
                <c:pt idx="1187">
                  <c:v>0.45857619599870492</c:v>
                </c:pt>
                <c:pt idx="1188">
                  <c:v>0.4633486696764354</c:v>
                </c:pt>
                <c:pt idx="1189">
                  <c:v>0.4633486696764354</c:v>
                </c:pt>
                <c:pt idx="1190">
                  <c:v>0.4633486696764354</c:v>
                </c:pt>
                <c:pt idx="1191">
                  <c:v>0.45416778268012026</c:v>
                </c:pt>
                <c:pt idx="1192">
                  <c:v>0.42899539067460363</c:v>
                </c:pt>
                <c:pt idx="1193">
                  <c:v>0.40171895044546174</c:v>
                </c:pt>
                <c:pt idx="1194">
                  <c:v>0.375</c:v>
                </c:pt>
                <c:pt idx="1195">
                  <c:v>0.375</c:v>
                </c:pt>
                <c:pt idx="1196">
                  <c:v>0.375</c:v>
                </c:pt>
                <c:pt idx="1197">
                  <c:v>0.375</c:v>
                </c:pt>
                <c:pt idx="1198">
                  <c:v>0.375</c:v>
                </c:pt>
                <c:pt idx="1199">
                  <c:v>0.375</c:v>
                </c:pt>
                <c:pt idx="1200">
                  <c:v>0.375</c:v>
                </c:pt>
                <c:pt idx="1201">
                  <c:v>0.375</c:v>
                </c:pt>
                <c:pt idx="1202">
                  <c:v>0.375</c:v>
                </c:pt>
                <c:pt idx="1203">
                  <c:v>0.375</c:v>
                </c:pt>
                <c:pt idx="1204">
                  <c:v>0.375</c:v>
                </c:pt>
                <c:pt idx="1205">
                  <c:v>0.375</c:v>
                </c:pt>
                <c:pt idx="1206">
                  <c:v>0.37626638799958562</c:v>
                </c:pt>
                <c:pt idx="1207">
                  <c:v>0.38390491879073824</c:v>
                </c:pt>
                <c:pt idx="1208">
                  <c:v>0.39568433732657005</c:v>
                </c:pt>
                <c:pt idx="1209">
                  <c:v>0.41007693744884721</c:v>
                </c:pt>
                <c:pt idx="1210">
                  <c:v>0.42479115992022592</c:v>
                </c:pt>
                <c:pt idx="1211">
                  <c:v>0.43837970416975164</c:v>
                </c:pt>
                <c:pt idx="1212">
                  <c:v>0.44929476264237228</c:v>
                </c:pt>
                <c:pt idx="1213">
                  <c:v>0.45769714651264126</c:v>
                </c:pt>
                <c:pt idx="1214">
                  <c:v>0.46153395981011097</c:v>
                </c:pt>
                <c:pt idx="1215">
                  <c:v>0.46153395981011097</c:v>
                </c:pt>
                <c:pt idx="1216">
                  <c:v>0.46153395981011097</c:v>
                </c:pt>
                <c:pt idx="1217">
                  <c:v>0.44485741413923785</c:v>
                </c:pt>
                <c:pt idx="1218">
                  <c:v>0.44485741413923785</c:v>
                </c:pt>
                <c:pt idx="1219">
                  <c:v>0.44485741413923785</c:v>
                </c:pt>
                <c:pt idx="1220">
                  <c:v>0.44485741413923785</c:v>
                </c:pt>
                <c:pt idx="1221">
                  <c:v>0.44485741413923785</c:v>
                </c:pt>
                <c:pt idx="1222">
                  <c:v>0.44485741413923785</c:v>
                </c:pt>
                <c:pt idx="1223">
                  <c:v>0.44485741413923785</c:v>
                </c:pt>
                <c:pt idx="1224">
                  <c:v>0.44485741413923785</c:v>
                </c:pt>
                <c:pt idx="1225">
                  <c:v>0.44485741413923785</c:v>
                </c:pt>
                <c:pt idx="1226">
                  <c:v>0.44485741413923785</c:v>
                </c:pt>
                <c:pt idx="1227">
                  <c:v>0.44485741413923785</c:v>
                </c:pt>
                <c:pt idx="1228">
                  <c:v>0.44485741413923785</c:v>
                </c:pt>
                <c:pt idx="1229">
                  <c:v>0.44485741413923785</c:v>
                </c:pt>
                <c:pt idx="1230">
                  <c:v>0.44515893509151999</c:v>
                </c:pt>
                <c:pt idx="1231">
                  <c:v>0.44797313064615507</c:v>
                </c:pt>
                <c:pt idx="1232">
                  <c:v>0.45569206702458315</c:v>
                </c:pt>
                <c:pt idx="1233">
                  <c:v>0.45569206702458315</c:v>
                </c:pt>
                <c:pt idx="1234">
                  <c:v>0.45569206702458315</c:v>
                </c:pt>
                <c:pt idx="1235">
                  <c:v>0.45569206702458315</c:v>
                </c:pt>
                <c:pt idx="1236">
                  <c:v>0.45569206702458315</c:v>
                </c:pt>
                <c:pt idx="1237">
                  <c:v>0.45569206702458315</c:v>
                </c:pt>
                <c:pt idx="1238">
                  <c:v>0.45569206702458315</c:v>
                </c:pt>
                <c:pt idx="1239">
                  <c:v>0.45569206702458315</c:v>
                </c:pt>
                <c:pt idx="1240">
                  <c:v>0.45569206702458315</c:v>
                </c:pt>
                <c:pt idx="1241">
                  <c:v>0.45569206702458315</c:v>
                </c:pt>
                <c:pt idx="1242">
                  <c:v>0.45569206702458315</c:v>
                </c:pt>
                <c:pt idx="1243">
                  <c:v>0.45569206702458315</c:v>
                </c:pt>
                <c:pt idx="1244">
                  <c:v>0.45569206702458315</c:v>
                </c:pt>
                <c:pt idx="1245">
                  <c:v>0.45569206702458315</c:v>
                </c:pt>
                <c:pt idx="1246">
                  <c:v>0.45569206702458315</c:v>
                </c:pt>
                <c:pt idx="1247">
                  <c:v>0.45569206702458315</c:v>
                </c:pt>
                <c:pt idx="1248">
                  <c:v>0.45569206702458315</c:v>
                </c:pt>
                <c:pt idx="1249">
                  <c:v>0.45569206702458315</c:v>
                </c:pt>
                <c:pt idx="1250">
                  <c:v>0.45569206702458315</c:v>
                </c:pt>
                <c:pt idx="1251">
                  <c:v>0.45569206702458315</c:v>
                </c:pt>
                <c:pt idx="1252">
                  <c:v>0.45569206702458315</c:v>
                </c:pt>
                <c:pt idx="1253">
                  <c:v>0.45569206702458315</c:v>
                </c:pt>
                <c:pt idx="1254">
                  <c:v>0.45569206702458315</c:v>
                </c:pt>
                <c:pt idx="1255">
                  <c:v>0.45569206702458315</c:v>
                </c:pt>
                <c:pt idx="1256">
                  <c:v>0.47884887615986854</c:v>
                </c:pt>
                <c:pt idx="1257">
                  <c:v>0.51290064237095634</c:v>
                </c:pt>
                <c:pt idx="1258">
                  <c:v>0.5482040462536617</c:v>
                </c:pt>
                <c:pt idx="1259">
                  <c:v>0.57855554756724603</c:v>
                </c:pt>
                <c:pt idx="1260">
                  <c:v>0.59607243643325336</c:v>
                </c:pt>
                <c:pt idx="1261">
                  <c:v>0.60480189150306207</c:v>
                </c:pt>
                <c:pt idx="1262">
                  <c:v>0.60480189150306207</c:v>
                </c:pt>
                <c:pt idx="1263">
                  <c:v>0.60480189150306207</c:v>
                </c:pt>
                <c:pt idx="1264">
                  <c:v>0.60480189150306207</c:v>
                </c:pt>
                <c:pt idx="1265">
                  <c:v>0.57727891513563201</c:v>
                </c:pt>
                <c:pt idx="1266">
                  <c:v>0.57431572757646276</c:v>
                </c:pt>
                <c:pt idx="1267">
                  <c:v>0.57431572757646276</c:v>
                </c:pt>
                <c:pt idx="1268">
                  <c:v>0.57431572757646276</c:v>
                </c:pt>
                <c:pt idx="1269">
                  <c:v>0.57431572757646276</c:v>
                </c:pt>
                <c:pt idx="1270">
                  <c:v>0.57431572757646276</c:v>
                </c:pt>
                <c:pt idx="1271">
                  <c:v>0.57431572757646276</c:v>
                </c:pt>
                <c:pt idx="1272">
                  <c:v>0.57431572757646276</c:v>
                </c:pt>
                <c:pt idx="1273">
                  <c:v>0.57431572757646276</c:v>
                </c:pt>
                <c:pt idx="1274">
                  <c:v>0.57431572757646276</c:v>
                </c:pt>
                <c:pt idx="1275">
                  <c:v>0.57431572757646276</c:v>
                </c:pt>
                <c:pt idx="1276">
                  <c:v>0.57431572757646276</c:v>
                </c:pt>
                <c:pt idx="1277">
                  <c:v>0.5586202710173932</c:v>
                </c:pt>
                <c:pt idx="1278">
                  <c:v>0.53364482774321664</c:v>
                </c:pt>
                <c:pt idx="1279">
                  <c:v>0.51347293822159745</c:v>
                </c:pt>
                <c:pt idx="1280">
                  <c:v>0.5020070282514707</c:v>
                </c:pt>
                <c:pt idx="1281">
                  <c:v>0.4991791015753419</c:v>
                </c:pt>
                <c:pt idx="1282">
                  <c:v>0.50347537608838488</c:v>
                </c:pt>
                <c:pt idx="1283">
                  <c:v>0.51170833445235997</c:v>
                </c:pt>
                <c:pt idx="1284">
                  <c:v>0.51843260107658373</c:v>
                </c:pt>
                <c:pt idx="1285">
                  <c:v>0.52005936232148753</c:v>
                </c:pt>
                <c:pt idx="1286">
                  <c:v>0.51366185572218059</c:v>
                </c:pt>
                <c:pt idx="1287">
                  <c:v>0.49777171260168562</c:v>
                </c:pt>
                <c:pt idx="1288">
                  <c:v>0.47320958374882</c:v>
                </c:pt>
                <c:pt idx="1289">
                  <c:v>0.44572080432960415</c:v>
                </c:pt>
                <c:pt idx="1290">
                  <c:v>0.41824037532797587</c:v>
                </c:pt>
                <c:pt idx="1291">
                  <c:v>0.41824037532797587</c:v>
                </c:pt>
                <c:pt idx="1292">
                  <c:v>0.41824037532797587</c:v>
                </c:pt>
                <c:pt idx="1293">
                  <c:v>0.41824037532797587</c:v>
                </c:pt>
                <c:pt idx="1294">
                  <c:v>0.41824037532797587</c:v>
                </c:pt>
                <c:pt idx="1295">
                  <c:v>0.41824037532797587</c:v>
                </c:pt>
                <c:pt idx="1296">
                  <c:v>0.41824037532797587</c:v>
                </c:pt>
                <c:pt idx="1297">
                  <c:v>0.41824037532797587</c:v>
                </c:pt>
                <c:pt idx="1298">
                  <c:v>0.41824037532797587</c:v>
                </c:pt>
                <c:pt idx="1299">
                  <c:v>0.41824037532797587</c:v>
                </c:pt>
                <c:pt idx="1300">
                  <c:v>0.41824037532797587</c:v>
                </c:pt>
                <c:pt idx="1301">
                  <c:v>0.41360122986946618</c:v>
                </c:pt>
                <c:pt idx="1302">
                  <c:v>0.38946977577093245</c:v>
                </c:pt>
                <c:pt idx="1303">
                  <c:v>0.375</c:v>
                </c:pt>
                <c:pt idx="1304">
                  <c:v>0.37960367924725674</c:v>
                </c:pt>
                <c:pt idx="1305">
                  <c:v>0.41355887713000178</c:v>
                </c:pt>
                <c:pt idx="1306">
                  <c:v>0.44542643478497584</c:v>
                </c:pt>
                <c:pt idx="1307">
                  <c:v>0.50474565679732508</c:v>
                </c:pt>
                <c:pt idx="1308">
                  <c:v>0.53958100809498621</c:v>
                </c:pt>
                <c:pt idx="1309">
                  <c:v>0.59363366414080321</c:v>
                </c:pt>
                <c:pt idx="1310">
                  <c:v>0.61102149807185724</c:v>
                </c:pt>
                <c:pt idx="1311">
                  <c:v>0.60724431081086916</c:v>
                </c:pt>
                <c:pt idx="1312">
                  <c:v>0.58444265667393935</c:v>
                </c:pt>
                <c:pt idx="1313">
                  <c:v>0.55753874539493908</c:v>
                </c:pt>
                <c:pt idx="1314">
                  <c:v>0.5308189996716125</c:v>
                </c:pt>
                <c:pt idx="1315">
                  <c:v>0.50550729340906064</c:v>
                </c:pt>
                <c:pt idx="1316">
                  <c:v>0.48170701272979349</c:v>
                </c:pt>
                <c:pt idx="1317">
                  <c:v>0.48170701272979349</c:v>
                </c:pt>
                <c:pt idx="1318">
                  <c:v>0.48170701272979349</c:v>
                </c:pt>
                <c:pt idx="1319">
                  <c:v>0.48170701272979349</c:v>
                </c:pt>
                <c:pt idx="1320">
                  <c:v>0.48170701272979349</c:v>
                </c:pt>
                <c:pt idx="1321">
                  <c:v>0.48170701272979349</c:v>
                </c:pt>
                <c:pt idx="1322">
                  <c:v>0.48170701272979349</c:v>
                </c:pt>
                <c:pt idx="1323">
                  <c:v>0.48170701272979349</c:v>
                </c:pt>
                <c:pt idx="1324">
                  <c:v>0.48170701272979349</c:v>
                </c:pt>
                <c:pt idx="1325">
                  <c:v>0.45791110607878571</c:v>
                </c:pt>
                <c:pt idx="1326">
                  <c:v>0.433784965685649</c:v>
                </c:pt>
                <c:pt idx="1327">
                  <c:v>0.41963380268965605</c:v>
                </c:pt>
                <c:pt idx="1328">
                  <c:v>0.42366937478077354</c:v>
                </c:pt>
                <c:pt idx="1329">
                  <c:v>0.46853569248038707</c:v>
                </c:pt>
                <c:pt idx="1330">
                  <c:v>0.52160338008208229</c:v>
                </c:pt>
                <c:pt idx="1331">
                  <c:v>0.57292224616053966</c:v>
                </c:pt>
                <c:pt idx="1332">
                  <c:v>0.61690410240012494</c:v>
                </c:pt>
                <c:pt idx="1333">
                  <c:v>0.65272479153126906</c:v>
                </c:pt>
                <c:pt idx="1334">
                  <c:v>0.67909782415756659</c:v>
                </c:pt>
                <c:pt idx="1335">
                  <c:v>0.68896717354870785</c:v>
                </c:pt>
                <c:pt idx="1336">
                  <c:v>0.6654311659724873</c:v>
                </c:pt>
                <c:pt idx="1337">
                  <c:v>0.63823220660540669</c:v>
                </c:pt>
                <c:pt idx="1338">
                  <c:v>0.6113979408694542</c:v>
                </c:pt>
                <c:pt idx="1339">
                  <c:v>0.58592479320021651</c:v>
                </c:pt>
                <c:pt idx="1340">
                  <c:v>0.58592479320021651</c:v>
                </c:pt>
                <c:pt idx="1341">
                  <c:v>0.58592479320021651</c:v>
                </c:pt>
                <c:pt idx="1342">
                  <c:v>0.58592479320021651</c:v>
                </c:pt>
                <c:pt idx="1343">
                  <c:v>0.58592479320021651</c:v>
                </c:pt>
                <c:pt idx="1344">
                  <c:v>0.58592479320021651</c:v>
                </c:pt>
                <c:pt idx="1345">
                  <c:v>0.58592479320021651</c:v>
                </c:pt>
                <c:pt idx="1346">
                  <c:v>0.58592479320021651</c:v>
                </c:pt>
                <c:pt idx="1347">
                  <c:v>0.58592479320021651</c:v>
                </c:pt>
                <c:pt idx="1348">
                  <c:v>0.58592479320021651</c:v>
                </c:pt>
                <c:pt idx="1349">
                  <c:v>0.56231657212545483</c:v>
                </c:pt>
                <c:pt idx="1350">
                  <c:v>0.53976273756362592</c:v>
                </c:pt>
                <c:pt idx="1351">
                  <c:v>0.53283199230497325</c:v>
                </c:pt>
                <c:pt idx="1352">
                  <c:v>0.54636990746620007</c:v>
                </c:pt>
                <c:pt idx="1353">
                  <c:v>0.57832473321791522</c:v>
                </c:pt>
                <c:pt idx="1354">
                  <c:v>0.6180030428789709</c:v>
                </c:pt>
                <c:pt idx="1355">
                  <c:v>0.65578567030333523</c:v>
                </c:pt>
                <c:pt idx="1356">
                  <c:v>0.68854389348240852</c:v>
                </c:pt>
                <c:pt idx="1357">
                  <c:v>0.71321328846114973</c:v>
                </c:pt>
                <c:pt idx="1358">
                  <c:v>0.72520129212305739</c:v>
                </c:pt>
                <c:pt idx="1359">
                  <c:v>0.71934459171075971</c:v>
                </c:pt>
                <c:pt idx="1360">
                  <c:v>0.69755955592553431</c:v>
                </c:pt>
                <c:pt idx="1361">
                  <c:v>0.67142547362028826</c:v>
                </c:pt>
                <c:pt idx="1362">
                  <c:v>0.6457531088457561</c:v>
                </c:pt>
                <c:pt idx="1363">
                  <c:v>0.62164704382722369</c:v>
                </c:pt>
                <c:pt idx="1364">
                  <c:v>0.59895180174199569</c:v>
                </c:pt>
                <c:pt idx="1365">
                  <c:v>0.57718584184254562</c:v>
                </c:pt>
                <c:pt idx="1366">
                  <c:v>0.55696152808526611</c:v>
                </c:pt>
                <c:pt idx="1367">
                  <c:v>0.53792933584829272</c:v>
                </c:pt>
                <c:pt idx="1368">
                  <c:v>0.51979262648781421</c:v>
                </c:pt>
                <c:pt idx="1369">
                  <c:v>0.50203725286381962</c:v>
                </c:pt>
                <c:pt idx="1370">
                  <c:v>0.48426358784891727</c:v>
                </c:pt>
                <c:pt idx="1371">
                  <c:v>0.46657064353735928</c:v>
                </c:pt>
                <c:pt idx="1372">
                  <c:v>0.45975425287606891</c:v>
                </c:pt>
                <c:pt idx="1373">
                  <c:v>0.45736270970694176</c:v>
                </c:pt>
                <c:pt idx="1374">
                  <c:v>0.44432225291384025</c:v>
                </c:pt>
                <c:pt idx="1375">
                  <c:v>0.46107177387030346</c:v>
                </c:pt>
                <c:pt idx="1376">
                  <c:v>0.51032019607642243</c:v>
                </c:pt>
                <c:pt idx="1377">
                  <c:v>0.56128919580090475</c:v>
                </c:pt>
                <c:pt idx="1378">
                  <c:v>0.64619749596361564</c:v>
                </c:pt>
                <c:pt idx="1379">
                  <c:v>0.73689499841014883</c:v>
                </c:pt>
                <c:pt idx="1380">
                  <c:v>0.82413506060384367</c:v>
                </c:pt>
                <c:pt idx="1381">
                  <c:v>0.89895245956350622</c:v>
                </c:pt>
                <c:pt idx="1382">
                  <c:v>0.95139700386381643</c:v>
                </c:pt>
                <c:pt idx="1383">
                  <c:v>0.97708658899827427</c:v>
                </c:pt>
                <c:pt idx="1384">
                  <c:v>0.96089069008309091</c:v>
                </c:pt>
                <c:pt idx="1385">
                  <c:v>0.93846777193695929</c:v>
                </c:pt>
                <c:pt idx="1386">
                  <c:v>0.91631888574529552</c:v>
                </c:pt>
                <c:pt idx="1387">
                  <c:v>0.89561462179621787</c:v>
                </c:pt>
                <c:pt idx="1388">
                  <c:v>0.87962970964193998</c:v>
                </c:pt>
                <c:pt idx="1389">
                  <c:v>0.86002253150824759</c:v>
                </c:pt>
                <c:pt idx="1390">
                  <c:v>0.84172597129681415</c:v>
                </c:pt>
                <c:pt idx="1391">
                  <c:v>0.82455393398712484</c:v>
                </c:pt>
                <c:pt idx="1392">
                  <c:v>0.80810599717392606</c:v>
                </c:pt>
                <c:pt idx="1393">
                  <c:v>0.79204377012546912</c:v>
                </c:pt>
                <c:pt idx="1394">
                  <c:v>0.77594734612879812</c:v>
                </c:pt>
                <c:pt idx="1395">
                  <c:v>0.76682127980345083</c:v>
                </c:pt>
                <c:pt idx="1396">
                  <c:v>0.76682127980345083</c:v>
                </c:pt>
                <c:pt idx="1397">
                  <c:v>0.76682127980345083</c:v>
                </c:pt>
                <c:pt idx="1398">
                  <c:v>0.76682127980345083</c:v>
                </c:pt>
                <c:pt idx="1399">
                  <c:v>0.78229919013062454</c:v>
                </c:pt>
                <c:pt idx="1400">
                  <c:v>0.81506466855864557</c:v>
                </c:pt>
                <c:pt idx="1401">
                  <c:v>0.84807537005661382</c:v>
                </c:pt>
                <c:pt idx="1402">
                  <c:v>0.85231881087953898</c:v>
                </c:pt>
                <c:pt idx="1403">
                  <c:v>0.89412549998150093</c:v>
                </c:pt>
                <c:pt idx="1404">
                  <c:v>0.94691176802773225</c:v>
                </c:pt>
                <c:pt idx="1405">
                  <c:v>0.98892368737907432</c:v>
                </c:pt>
                <c:pt idx="1406">
                  <c:v>1</c:v>
                </c:pt>
                <c:pt idx="1407">
                  <c:v>1</c:v>
                </c:pt>
                <c:pt idx="1408">
                  <c:v>0.98273104871298622</c:v>
                </c:pt>
                <c:pt idx="1409">
                  <c:v>0.96117418816232703</c:v>
                </c:pt>
                <c:pt idx="1410">
                  <c:v>0.93949849230060478</c:v>
                </c:pt>
                <c:pt idx="1411">
                  <c:v>0.91908728824494523</c:v>
                </c:pt>
                <c:pt idx="1412">
                  <c:v>0.89924629841881054</c:v>
                </c:pt>
                <c:pt idx="1413">
                  <c:v>0.87950392304799252</c:v>
                </c:pt>
                <c:pt idx="1414">
                  <c:v>0.87950392304799252</c:v>
                </c:pt>
                <c:pt idx="1415">
                  <c:v>0.87950392304799252</c:v>
                </c:pt>
                <c:pt idx="1416">
                  <c:v>0.87950392304799252</c:v>
                </c:pt>
                <c:pt idx="1417">
                  <c:v>0.87950392304799252</c:v>
                </c:pt>
                <c:pt idx="1418">
                  <c:v>0.87950392304799252</c:v>
                </c:pt>
                <c:pt idx="1419">
                  <c:v>0.87950392304799252</c:v>
                </c:pt>
                <c:pt idx="1420">
                  <c:v>0.87950392304799252</c:v>
                </c:pt>
                <c:pt idx="1421">
                  <c:v>0.87950392304799252</c:v>
                </c:pt>
                <c:pt idx="1422">
                  <c:v>0.85632686111781775</c:v>
                </c:pt>
                <c:pt idx="1423">
                  <c:v>0.83979770738187398</c:v>
                </c:pt>
                <c:pt idx="1424">
                  <c:v>0.83417679446873838</c:v>
                </c:pt>
                <c:pt idx="1425">
                  <c:v>0.83832971847602766</c:v>
                </c:pt>
                <c:pt idx="1426">
                  <c:v>0.85109758690709447</c:v>
                </c:pt>
                <c:pt idx="1427">
                  <c:v>0.88669716067323179</c:v>
                </c:pt>
                <c:pt idx="1428">
                  <c:v>0.92050771012249333</c:v>
                </c:pt>
                <c:pt idx="1429">
                  <c:v>0.94927280897022948</c:v>
                </c:pt>
                <c:pt idx="1430">
                  <c:v>0.95782876729859601</c:v>
                </c:pt>
                <c:pt idx="1431">
                  <c:v>0.95782876729859601</c:v>
                </c:pt>
                <c:pt idx="1432">
                  <c:v>0.93462950116857191</c:v>
                </c:pt>
                <c:pt idx="1433">
                  <c:v>0.9077207594925577</c:v>
                </c:pt>
                <c:pt idx="1434">
                  <c:v>0.88081969041590791</c:v>
                </c:pt>
                <c:pt idx="1435">
                  <c:v>0.85549486206857683</c:v>
                </c:pt>
                <c:pt idx="1436">
                  <c:v>0.84150725468534893</c:v>
                </c:pt>
                <c:pt idx="1437">
                  <c:v>0.84150725468534893</c:v>
                </c:pt>
                <c:pt idx="1438">
                  <c:v>0.84150725468534893</c:v>
                </c:pt>
                <c:pt idx="1439">
                  <c:v>0.84150725468534893</c:v>
                </c:pt>
                <c:pt idx="1440">
                  <c:v>0.84150725468534893</c:v>
                </c:pt>
                <c:pt idx="1441">
                  <c:v>0.84150725468534893</c:v>
                </c:pt>
                <c:pt idx="1442">
                  <c:v>0.84150725468534893</c:v>
                </c:pt>
                <c:pt idx="1443">
                  <c:v>0.84150725468534893</c:v>
                </c:pt>
                <c:pt idx="1444">
                  <c:v>0.84150725468534893</c:v>
                </c:pt>
                <c:pt idx="1445">
                  <c:v>0.8178290491584278</c:v>
                </c:pt>
                <c:pt idx="1446">
                  <c:v>0.7940338936071516</c:v>
                </c:pt>
                <c:pt idx="1447">
                  <c:v>0.77747104455175342</c:v>
                </c:pt>
                <c:pt idx="1448">
                  <c:v>0.77316367851454892</c:v>
                </c:pt>
                <c:pt idx="1449">
                  <c:v>0.77811410822376348</c:v>
                </c:pt>
                <c:pt idx="1450">
                  <c:v>0.7890967272299193</c:v>
                </c:pt>
                <c:pt idx="1451">
                  <c:v>0.80421408751531065</c:v>
                </c:pt>
                <c:pt idx="1452">
                  <c:v>0.81839018441441258</c:v>
                </c:pt>
                <c:pt idx="1453">
                  <c:v>0.82666128433643027</c:v>
                </c:pt>
                <c:pt idx="1454">
                  <c:v>0.82708586276999707</c:v>
                </c:pt>
                <c:pt idx="1455">
                  <c:v>0.82708586276999707</c:v>
                </c:pt>
                <c:pt idx="1456">
                  <c:v>0.81645474978724208</c:v>
                </c:pt>
                <c:pt idx="1457">
                  <c:v>0.78903265624908059</c:v>
                </c:pt>
                <c:pt idx="1458">
                  <c:v>0.78903265624908059</c:v>
                </c:pt>
                <c:pt idx="1459">
                  <c:v>0.78903265624908059</c:v>
                </c:pt>
                <c:pt idx="1460">
                  <c:v>0.78903265624908059</c:v>
                </c:pt>
                <c:pt idx="1461">
                  <c:v>0.78903265624908059</c:v>
                </c:pt>
                <c:pt idx="1462">
                  <c:v>0.78903265624908059</c:v>
                </c:pt>
                <c:pt idx="1463">
                  <c:v>0.78903265624908059</c:v>
                </c:pt>
                <c:pt idx="1464">
                  <c:v>0.78903265624908059</c:v>
                </c:pt>
                <c:pt idx="1465">
                  <c:v>0.78903265624908059</c:v>
                </c:pt>
                <c:pt idx="1466">
                  <c:v>0.78903265624908059</c:v>
                </c:pt>
                <c:pt idx="1467">
                  <c:v>0.78903265624908059</c:v>
                </c:pt>
                <c:pt idx="1468">
                  <c:v>0.78903265624908059</c:v>
                </c:pt>
                <c:pt idx="1469">
                  <c:v>0.78903265624908059</c:v>
                </c:pt>
                <c:pt idx="1470">
                  <c:v>0.78672974668328199</c:v>
                </c:pt>
                <c:pt idx="1471">
                  <c:v>0.76501991099821831</c:v>
                </c:pt>
                <c:pt idx="1472">
                  <c:v>0.76230866630254823</c:v>
                </c:pt>
                <c:pt idx="1473">
                  <c:v>0.77266099217970352</c:v>
                </c:pt>
                <c:pt idx="1474">
                  <c:v>0.7716257182647408</c:v>
                </c:pt>
                <c:pt idx="1475">
                  <c:v>0.7867596534993383</c:v>
                </c:pt>
                <c:pt idx="1476">
                  <c:v>0.81594688168027107</c:v>
                </c:pt>
                <c:pt idx="1477">
                  <c:v>0.81708035302895743</c:v>
                </c:pt>
                <c:pt idx="1478">
                  <c:v>0.81708035302895743</c:v>
                </c:pt>
                <c:pt idx="1479">
                  <c:v>0.81262256371337604</c:v>
                </c:pt>
                <c:pt idx="1480">
                  <c:v>0.78831204116565878</c:v>
                </c:pt>
                <c:pt idx="1481">
                  <c:v>0.76104224333873205</c:v>
                </c:pt>
                <c:pt idx="1482">
                  <c:v>0.73401909910973617</c:v>
                </c:pt>
                <c:pt idx="1483">
                  <c:v>0.70862746742170757</c:v>
                </c:pt>
                <c:pt idx="1484">
                  <c:v>0.70862746742170757</c:v>
                </c:pt>
                <c:pt idx="1485">
                  <c:v>0.70862746742170757</c:v>
                </c:pt>
                <c:pt idx="1486">
                  <c:v>0.70862746742170757</c:v>
                </c:pt>
                <c:pt idx="1487">
                  <c:v>0.70862746742170757</c:v>
                </c:pt>
                <c:pt idx="1488">
                  <c:v>0.70862746742170757</c:v>
                </c:pt>
                <c:pt idx="1489">
                  <c:v>0.70862746742170757</c:v>
                </c:pt>
                <c:pt idx="1490">
                  <c:v>0.70862746742170757</c:v>
                </c:pt>
                <c:pt idx="1491">
                  <c:v>0.70862746742170757</c:v>
                </c:pt>
                <c:pt idx="1492">
                  <c:v>0.70862746742170757</c:v>
                </c:pt>
                <c:pt idx="1493">
                  <c:v>0.69476424247421353</c:v>
                </c:pt>
                <c:pt idx="1494">
                  <c:v>0.67151808674031899</c:v>
                </c:pt>
                <c:pt idx="1495">
                  <c:v>0.65708134679099417</c:v>
                </c:pt>
                <c:pt idx="1496">
                  <c:v>0.65566719894147174</c:v>
                </c:pt>
                <c:pt idx="1497">
                  <c:v>0.66515981140366021</c:v>
                </c:pt>
                <c:pt idx="1498">
                  <c:v>0.66515981140366021</c:v>
                </c:pt>
                <c:pt idx="1499">
                  <c:v>0.66515981140366021</c:v>
                </c:pt>
                <c:pt idx="1500">
                  <c:v>0.68013268007955352</c:v>
                </c:pt>
                <c:pt idx="1501">
                  <c:v>0.68789147916010029</c:v>
                </c:pt>
                <c:pt idx="1502">
                  <c:v>0.68602479503419866</c:v>
                </c:pt>
                <c:pt idx="1503">
                  <c:v>0.67367705175887571</c:v>
                </c:pt>
                <c:pt idx="1504">
                  <c:v>0.6510230574460053</c:v>
                </c:pt>
                <c:pt idx="1505">
                  <c:v>0.62410908773404483</c:v>
                </c:pt>
                <c:pt idx="1506">
                  <c:v>0.5971845579603644</c:v>
                </c:pt>
                <c:pt idx="1507">
                  <c:v>0.57177383960356465</c:v>
                </c:pt>
                <c:pt idx="1508">
                  <c:v>0.54783239710318021</c:v>
                </c:pt>
                <c:pt idx="1509">
                  <c:v>0.52504052875730145</c:v>
                </c:pt>
                <c:pt idx="1510">
                  <c:v>0.51180986951962348</c:v>
                </c:pt>
                <c:pt idx="1511">
                  <c:v>0.51180986951962348</c:v>
                </c:pt>
                <c:pt idx="1512">
                  <c:v>0.51180986951962348</c:v>
                </c:pt>
                <c:pt idx="1513">
                  <c:v>0.51180986951962348</c:v>
                </c:pt>
                <c:pt idx="1514">
                  <c:v>0.51180986951962348</c:v>
                </c:pt>
                <c:pt idx="1515">
                  <c:v>0.51180986951962348</c:v>
                </c:pt>
                <c:pt idx="1516">
                  <c:v>0.51180986951962348</c:v>
                </c:pt>
                <c:pt idx="1517">
                  <c:v>0.48850884715039444</c:v>
                </c:pt>
                <c:pt idx="1518">
                  <c:v>0.46834429508771808</c:v>
                </c:pt>
                <c:pt idx="1519">
                  <c:v>0.46689101105257813</c:v>
                </c:pt>
                <c:pt idx="1520">
                  <c:v>0.48650230050514448</c:v>
                </c:pt>
                <c:pt idx="1521">
                  <c:v>0.54385158562924896</c:v>
                </c:pt>
                <c:pt idx="1522">
                  <c:v>0.56255480208127095</c:v>
                </c:pt>
                <c:pt idx="1523">
                  <c:v>0.6235223386327633</c:v>
                </c:pt>
                <c:pt idx="1524">
                  <c:v>0.67675083740900932</c:v>
                </c:pt>
                <c:pt idx="1525">
                  <c:v>0.6920178764020396</c:v>
                </c:pt>
                <c:pt idx="1526">
                  <c:v>0.6920178764020396</c:v>
                </c:pt>
                <c:pt idx="1527">
                  <c:v>0.70186756084326307</c:v>
                </c:pt>
                <c:pt idx="1528">
                  <c:v>0.70363648376331922</c:v>
                </c:pt>
                <c:pt idx="1529">
                  <c:v>0.67704943198387946</c:v>
                </c:pt>
                <c:pt idx="1530">
                  <c:v>0.65083269951044787</c:v>
                </c:pt>
                <c:pt idx="1531">
                  <c:v>0.65083269951044787</c:v>
                </c:pt>
                <c:pt idx="1532">
                  <c:v>0.65083269951044787</c:v>
                </c:pt>
                <c:pt idx="1533">
                  <c:v>0.65083269951044787</c:v>
                </c:pt>
                <c:pt idx="1534">
                  <c:v>0.65083269951044787</c:v>
                </c:pt>
                <c:pt idx="1535">
                  <c:v>0.65083269951044787</c:v>
                </c:pt>
                <c:pt idx="1536">
                  <c:v>0.65083269951044787</c:v>
                </c:pt>
                <c:pt idx="1537">
                  <c:v>0.65083269951044787</c:v>
                </c:pt>
                <c:pt idx="1538">
                  <c:v>0.65083269951044787</c:v>
                </c:pt>
                <c:pt idx="1539">
                  <c:v>0.65083269951044787</c:v>
                </c:pt>
                <c:pt idx="1540">
                  <c:v>0.65083269951044787</c:v>
                </c:pt>
                <c:pt idx="1541">
                  <c:v>0.65087290230408557</c:v>
                </c:pt>
                <c:pt idx="1542">
                  <c:v>0.65087290230408557</c:v>
                </c:pt>
                <c:pt idx="1543">
                  <c:v>0.65087290230408557</c:v>
                </c:pt>
                <c:pt idx="1544">
                  <c:v>0.65244523667607934</c:v>
                </c:pt>
                <c:pt idx="1545">
                  <c:v>0.66123722102726956</c:v>
                </c:pt>
                <c:pt idx="1546">
                  <c:v>0.67391647420625489</c:v>
                </c:pt>
                <c:pt idx="1547">
                  <c:v>0.69396856301233234</c:v>
                </c:pt>
                <c:pt idx="1548">
                  <c:v>0.70415951192248971</c:v>
                </c:pt>
                <c:pt idx="1549">
                  <c:v>0.71080596311994282</c:v>
                </c:pt>
                <c:pt idx="1550">
                  <c:v>0.71080596311994282</c:v>
                </c:pt>
                <c:pt idx="1551">
                  <c:v>0.6986940849170552</c:v>
                </c:pt>
                <c:pt idx="1552">
                  <c:v>0.67927061705215364</c:v>
                </c:pt>
                <c:pt idx="1553">
                  <c:v>0.65690364853589289</c:v>
                </c:pt>
                <c:pt idx="1554">
                  <c:v>0.63484661693768807</c:v>
                </c:pt>
                <c:pt idx="1555">
                  <c:v>0.61411610881905154</c:v>
                </c:pt>
                <c:pt idx="1556">
                  <c:v>0.59438208386581992</c:v>
                </c:pt>
                <c:pt idx="1557">
                  <c:v>0.58007833182693358</c:v>
                </c:pt>
                <c:pt idx="1558">
                  <c:v>0.58007833182693358</c:v>
                </c:pt>
                <c:pt idx="1559">
                  <c:v>0.58007833182693358</c:v>
                </c:pt>
                <c:pt idx="1560">
                  <c:v>0.58007833182693358</c:v>
                </c:pt>
                <c:pt idx="1561">
                  <c:v>0.58007833182693358</c:v>
                </c:pt>
                <c:pt idx="1562">
                  <c:v>0.58007833182693358</c:v>
                </c:pt>
                <c:pt idx="1563">
                  <c:v>0.58007833182693358</c:v>
                </c:pt>
                <c:pt idx="1564">
                  <c:v>0.58007833182693358</c:v>
                </c:pt>
                <c:pt idx="1565">
                  <c:v>0.58011853462057128</c:v>
                </c:pt>
                <c:pt idx="1566">
                  <c:v>0.58212867430245374</c:v>
                </c:pt>
                <c:pt idx="1567">
                  <c:v>0.59115420147410502</c:v>
                </c:pt>
                <c:pt idx="1568">
                  <c:v>0.61037113683290101</c:v>
                </c:pt>
                <c:pt idx="1569">
                  <c:v>0.62156761688801032</c:v>
                </c:pt>
                <c:pt idx="1570">
                  <c:v>0.62156761688801032</c:v>
                </c:pt>
                <c:pt idx="1571">
                  <c:v>0.66201162728748475</c:v>
                </c:pt>
                <c:pt idx="1572">
                  <c:v>0.70020428124324918</c:v>
                </c:pt>
                <c:pt idx="1573">
                  <c:v>0.73214540078835966</c:v>
                </c:pt>
                <c:pt idx="1574">
                  <c:v>0.7393695372595348</c:v>
                </c:pt>
                <c:pt idx="1575">
                  <c:v>0.75480741001639207</c:v>
                </c:pt>
                <c:pt idx="1576">
                  <c:v>0.75480741001639207</c:v>
                </c:pt>
                <c:pt idx="1577">
                  <c:v>0.73341215359206691</c:v>
                </c:pt>
                <c:pt idx="1578">
                  <c:v>0.71164420549795326</c:v>
                </c:pt>
                <c:pt idx="1579">
                  <c:v>0.69106718600734729</c:v>
                </c:pt>
                <c:pt idx="1580">
                  <c:v>0.69106718600734729</c:v>
                </c:pt>
                <c:pt idx="1581">
                  <c:v>0.68142954926073984</c:v>
                </c:pt>
                <c:pt idx="1582">
                  <c:v>0.68142954926073984</c:v>
                </c:pt>
                <c:pt idx="1583">
                  <c:v>0.68142954926073984</c:v>
                </c:pt>
                <c:pt idx="1584">
                  <c:v>0.68142954926073984</c:v>
                </c:pt>
                <c:pt idx="1585">
                  <c:v>0.68142954926073984</c:v>
                </c:pt>
                <c:pt idx="1586">
                  <c:v>0.68142954926073984</c:v>
                </c:pt>
                <c:pt idx="1587">
                  <c:v>0.68142954926073984</c:v>
                </c:pt>
                <c:pt idx="1588">
                  <c:v>0.68142954926073984</c:v>
                </c:pt>
                <c:pt idx="1589">
                  <c:v>0.65862472154972962</c:v>
                </c:pt>
                <c:pt idx="1590">
                  <c:v>0.63761721050856002</c:v>
                </c:pt>
                <c:pt idx="1591">
                  <c:v>0.62997592003601255</c:v>
                </c:pt>
                <c:pt idx="1592">
                  <c:v>0.64212020075239218</c:v>
                </c:pt>
                <c:pt idx="1593">
                  <c:v>0.66764820161755445</c:v>
                </c:pt>
                <c:pt idx="1594">
                  <c:v>0.66764820161755445</c:v>
                </c:pt>
                <c:pt idx="1595">
                  <c:v>0.69763840023785784</c:v>
                </c:pt>
                <c:pt idx="1596">
                  <c:v>0.72371723826736056</c:v>
                </c:pt>
                <c:pt idx="1597">
                  <c:v>0.74409035680479108</c:v>
                </c:pt>
                <c:pt idx="1598">
                  <c:v>0.75491194266745387</c:v>
                </c:pt>
                <c:pt idx="1599">
                  <c:v>0.75183967009492092</c:v>
                </c:pt>
                <c:pt idx="1600">
                  <c:v>0.73238395038020476</c:v>
                </c:pt>
                <c:pt idx="1601">
                  <c:v>0.70610079873519382</c:v>
                </c:pt>
                <c:pt idx="1602">
                  <c:v>0.67944030121284182</c:v>
                </c:pt>
                <c:pt idx="1603">
                  <c:v>0.65431667816546846</c:v>
                </c:pt>
                <c:pt idx="1604">
                  <c:v>0.63061342138578569</c:v>
                </c:pt>
                <c:pt idx="1605">
                  <c:v>0.60804582139796315</c:v>
                </c:pt>
                <c:pt idx="1606">
                  <c:v>0.58741392773464207</c:v>
                </c:pt>
                <c:pt idx="1607">
                  <c:v>0.56770018236698028</c:v>
                </c:pt>
                <c:pt idx="1608">
                  <c:v>0.54858607650986535</c:v>
                </c:pt>
                <c:pt idx="1609">
                  <c:v>0.52981712124635683</c:v>
                </c:pt>
                <c:pt idx="1610">
                  <c:v>0.51095193736112732</c:v>
                </c:pt>
                <c:pt idx="1611">
                  <c:v>0.49162310648034258</c:v>
                </c:pt>
                <c:pt idx="1612">
                  <c:v>0.4712023590902969</c:v>
                </c:pt>
                <c:pt idx="1613">
                  <c:v>0.44777226678758059</c:v>
                </c:pt>
                <c:pt idx="1614">
                  <c:v>0.4270098101693599</c:v>
                </c:pt>
                <c:pt idx="1615">
                  <c:v>0.4179031065387715</c:v>
                </c:pt>
                <c:pt idx="1616">
                  <c:v>0.43033033126245729</c:v>
                </c:pt>
                <c:pt idx="1617">
                  <c:v>0.43033033126245729</c:v>
                </c:pt>
                <c:pt idx="1618">
                  <c:v>0.46524123721840094</c:v>
                </c:pt>
                <c:pt idx="1619">
                  <c:v>0.50040913030368739</c:v>
                </c:pt>
                <c:pt idx="1620">
                  <c:v>0.52860384580303565</c:v>
                </c:pt>
                <c:pt idx="1621">
                  <c:v>0.52860384580303565</c:v>
                </c:pt>
                <c:pt idx="1622">
                  <c:v>0.53956243956168315</c:v>
                </c:pt>
                <c:pt idx="1623">
                  <c:v>0.53710278903576725</c:v>
                </c:pt>
                <c:pt idx="1624">
                  <c:v>0.5180271447916619</c:v>
                </c:pt>
                <c:pt idx="1625">
                  <c:v>0.49158062227512261</c:v>
                </c:pt>
                <c:pt idx="1626">
                  <c:v>0.46477101015299926</c:v>
                </c:pt>
                <c:pt idx="1627">
                  <c:v>0.43956785931908171</c:v>
                </c:pt>
                <c:pt idx="1628">
                  <c:v>0.41569998002125103</c:v>
                </c:pt>
                <c:pt idx="1629">
                  <c:v>0.41569998002125103</c:v>
                </c:pt>
                <c:pt idx="1630">
                  <c:v>0.41569998002125103</c:v>
                </c:pt>
                <c:pt idx="1631">
                  <c:v>0.41569998002125103</c:v>
                </c:pt>
                <c:pt idx="1632">
                  <c:v>0.41569998002125103</c:v>
                </c:pt>
                <c:pt idx="1633">
                  <c:v>0.41569998002125103</c:v>
                </c:pt>
                <c:pt idx="1634">
                  <c:v>0.41569998002125103</c:v>
                </c:pt>
                <c:pt idx="1635">
                  <c:v>0.41569998002125103</c:v>
                </c:pt>
                <c:pt idx="1636">
                  <c:v>0.41569998002125103</c:v>
                </c:pt>
                <c:pt idx="1637">
                  <c:v>0.39213053790261865</c:v>
                </c:pt>
                <c:pt idx="1638">
                  <c:v>0.375</c:v>
                </c:pt>
                <c:pt idx="1639">
                  <c:v>0.37887322852122068</c:v>
                </c:pt>
                <c:pt idx="1640">
                  <c:v>0.40694027251558523</c:v>
                </c:pt>
                <c:pt idx="1641">
                  <c:v>0.45497499566564964</c:v>
                </c:pt>
                <c:pt idx="1642">
                  <c:v>0.51675633420151657</c:v>
                </c:pt>
                <c:pt idx="1643">
                  <c:v>0.60928306375856178</c:v>
                </c:pt>
                <c:pt idx="1644">
                  <c:v>0.69889509077687839</c:v>
                </c:pt>
                <c:pt idx="1645">
                  <c:v>0.77835591240168811</c:v>
                </c:pt>
                <c:pt idx="1646">
                  <c:v>0.77835591240168811</c:v>
                </c:pt>
                <c:pt idx="1647">
                  <c:v>0.78780784635833867</c:v>
                </c:pt>
                <c:pt idx="1648">
                  <c:v>0.78676420597370744</c:v>
                </c:pt>
                <c:pt idx="1649">
                  <c:v>0.76037436963508431</c:v>
                </c:pt>
                <c:pt idx="1650">
                  <c:v>0.73330271345629494</c:v>
                </c:pt>
                <c:pt idx="1651">
                  <c:v>0.70770629771791382</c:v>
                </c:pt>
                <c:pt idx="1652">
                  <c:v>0.69818028735342452</c:v>
                </c:pt>
                <c:pt idx="1653">
                  <c:v>0.69608615666465301</c:v>
                </c:pt>
                <c:pt idx="1654">
                  <c:v>0.69608615666465301</c:v>
                </c:pt>
                <c:pt idx="1655">
                  <c:v>0.69608615666465301</c:v>
                </c:pt>
                <c:pt idx="1656">
                  <c:v>0.69608615666465301</c:v>
                </c:pt>
                <c:pt idx="1657">
                  <c:v>0.69608615666465301</c:v>
                </c:pt>
                <c:pt idx="1658">
                  <c:v>0.69608615666465301</c:v>
                </c:pt>
                <c:pt idx="1659">
                  <c:v>0.69608615666465301</c:v>
                </c:pt>
                <c:pt idx="1660">
                  <c:v>0.69608615666465301</c:v>
                </c:pt>
                <c:pt idx="1661">
                  <c:v>0.67273632869652522</c:v>
                </c:pt>
                <c:pt idx="1662">
                  <c:v>0.65453994603343368</c:v>
                </c:pt>
                <c:pt idx="1663">
                  <c:v>0.65498849956384042</c:v>
                </c:pt>
                <c:pt idx="1664">
                  <c:v>0.67658528424083542</c:v>
                </c:pt>
                <c:pt idx="1665">
                  <c:v>0.67658528424083542</c:v>
                </c:pt>
                <c:pt idx="1666">
                  <c:v>0.75001568681999931</c:v>
                </c:pt>
                <c:pt idx="1667">
                  <c:v>0.75001568681999931</c:v>
                </c:pt>
                <c:pt idx="1668">
                  <c:v>0.75001568681999931</c:v>
                </c:pt>
                <c:pt idx="1669">
                  <c:v>0.75001568681999931</c:v>
                </c:pt>
                <c:pt idx="1670">
                  <c:v>0.77052866948599508</c:v>
                </c:pt>
                <c:pt idx="1671">
                  <c:v>0.77123972299335875</c:v>
                </c:pt>
                <c:pt idx="1672">
                  <c:v>0.75330018329061443</c:v>
                </c:pt>
                <c:pt idx="1673">
                  <c:v>0.72767904173876763</c:v>
                </c:pt>
                <c:pt idx="1674">
                  <c:v>0.70151201413192688</c:v>
                </c:pt>
                <c:pt idx="1675">
                  <c:v>0.67654347026831663</c:v>
                </c:pt>
                <c:pt idx="1676">
                  <c:v>0.65271853597522023</c:v>
                </c:pt>
                <c:pt idx="1677">
                  <c:v>0.62981731692284237</c:v>
                </c:pt>
                <c:pt idx="1678">
                  <c:v>0.62801433485970026</c:v>
                </c:pt>
                <c:pt idx="1679">
                  <c:v>0.62801433485970026</c:v>
                </c:pt>
                <c:pt idx="1680">
                  <c:v>0.62801433485970026</c:v>
                </c:pt>
                <c:pt idx="1681">
                  <c:v>0.62801433485970026</c:v>
                </c:pt>
                <c:pt idx="1682">
                  <c:v>0.62801433485970026</c:v>
                </c:pt>
                <c:pt idx="1683">
                  <c:v>0.62801433485970026</c:v>
                </c:pt>
                <c:pt idx="1684">
                  <c:v>0.60706393241126699</c:v>
                </c:pt>
                <c:pt idx="1685">
                  <c:v>0.58375114359370373</c:v>
                </c:pt>
                <c:pt idx="1686">
                  <c:v>0.5634235999780548</c:v>
                </c:pt>
                <c:pt idx="1687">
                  <c:v>0.55480886622725956</c:v>
                </c:pt>
                <c:pt idx="1688">
                  <c:v>0.56154143191926864</c:v>
                </c:pt>
                <c:pt idx="1689">
                  <c:v>0.58254414461866011</c:v>
                </c:pt>
                <c:pt idx="1690">
                  <c:v>0.58254414461866011</c:v>
                </c:pt>
                <c:pt idx="1691">
                  <c:v>0.61557582545161149</c:v>
                </c:pt>
                <c:pt idx="1692">
                  <c:v>0.61557582545161149</c:v>
                </c:pt>
                <c:pt idx="1693">
                  <c:v>0.63369963189686973</c:v>
                </c:pt>
                <c:pt idx="1694">
                  <c:v>0.63918252044594881</c:v>
                </c:pt>
                <c:pt idx="1695">
                  <c:v>0.63071668361414623</c:v>
                </c:pt>
                <c:pt idx="1696">
                  <c:v>0.61028761976044854</c:v>
                </c:pt>
                <c:pt idx="1697">
                  <c:v>0.58523714880688105</c:v>
                </c:pt>
                <c:pt idx="1698">
                  <c:v>0.55983478086766891</c:v>
                </c:pt>
                <c:pt idx="1699">
                  <c:v>0.53571559376435707</c:v>
                </c:pt>
                <c:pt idx="1700">
                  <c:v>0.51267042941833219</c:v>
                </c:pt>
                <c:pt idx="1701">
                  <c:v>0.4903616923757137</c:v>
                </c:pt>
                <c:pt idx="1702">
                  <c:v>0.4903616923757137</c:v>
                </c:pt>
                <c:pt idx="1703">
                  <c:v>0.4903616923757137</c:v>
                </c:pt>
                <c:pt idx="1704">
                  <c:v>0.4903616923757137</c:v>
                </c:pt>
                <c:pt idx="1705">
                  <c:v>0.4903616923757137</c:v>
                </c:pt>
                <c:pt idx="1706">
                  <c:v>0.4903616923757137</c:v>
                </c:pt>
                <c:pt idx="1707">
                  <c:v>0.4903616923757137</c:v>
                </c:pt>
                <c:pt idx="1708">
                  <c:v>0.4903616923757137</c:v>
                </c:pt>
                <c:pt idx="1709">
                  <c:v>0.4905225035502645</c:v>
                </c:pt>
                <c:pt idx="1710">
                  <c:v>0.4933472195020206</c:v>
                </c:pt>
                <c:pt idx="1711">
                  <c:v>0.49021967295409519</c:v>
                </c:pt>
                <c:pt idx="1712">
                  <c:v>0.49021967295409519</c:v>
                </c:pt>
                <c:pt idx="1713">
                  <c:v>0.51388038210956255</c:v>
                </c:pt>
                <c:pt idx="1714">
                  <c:v>0.54408271970352884</c:v>
                </c:pt>
                <c:pt idx="1715">
                  <c:v>0.54408271970352884</c:v>
                </c:pt>
                <c:pt idx="1716">
                  <c:v>0.56850439988091384</c:v>
                </c:pt>
                <c:pt idx="1717">
                  <c:v>0.56850439988091384</c:v>
                </c:pt>
                <c:pt idx="1718">
                  <c:v>0.56850439988091384</c:v>
                </c:pt>
                <c:pt idx="1719">
                  <c:v>0.56223200190052791</c:v>
                </c:pt>
                <c:pt idx="1720">
                  <c:v>0.54490412408314537</c:v>
                </c:pt>
                <c:pt idx="1721">
                  <c:v>0.52265734651439577</c:v>
                </c:pt>
                <c:pt idx="1722">
                  <c:v>0.50004043929891473</c:v>
                </c:pt>
                <c:pt idx="1723">
                  <c:v>0.4786733112489861</c:v>
                </c:pt>
                <c:pt idx="1724">
                  <c:v>0.46458838796306062</c:v>
                </c:pt>
                <c:pt idx="1725">
                  <c:v>0.45460993008785844</c:v>
                </c:pt>
                <c:pt idx="1726">
                  <c:v>0.45460993008785844</c:v>
                </c:pt>
                <c:pt idx="1727">
                  <c:v>0.45460993008785844</c:v>
                </c:pt>
                <c:pt idx="1728">
                  <c:v>0.45460993008785844</c:v>
                </c:pt>
                <c:pt idx="1729">
                  <c:v>0.45460993008785844</c:v>
                </c:pt>
                <c:pt idx="1730">
                  <c:v>0.45460993008785844</c:v>
                </c:pt>
                <c:pt idx="1731">
                  <c:v>0.45460993008785844</c:v>
                </c:pt>
                <c:pt idx="1732">
                  <c:v>0.45460993008785844</c:v>
                </c:pt>
                <c:pt idx="1733">
                  <c:v>0.45477074126240791</c:v>
                </c:pt>
                <c:pt idx="1734">
                  <c:v>0.45903223738799892</c:v>
                </c:pt>
                <c:pt idx="1735">
                  <c:v>0.47093226430474261</c:v>
                </c:pt>
                <c:pt idx="1736">
                  <c:v>0.49332522036091159</c:v>
                </c:pt>
                <c:pt idx="1737">
                  <c:v>0.50603072137847094</c:v>
                </c:pt>
                <c:pt idx="1738">
                  <c:v>0.50603072137847094</c:v>
                </c:pt>
                <c:pt idx="1739">
                  <c:v>0.55312829412497488</c:v>
                </c:pt>
                <c:pt idx="1740">
                  <c:v>0.55312829412497488</c:v>
                </c:pt>
                <c:pt idx="1741">
                  <c:v>0.58078363710782899</c:v>
                </c:pt>
                <c:pt idx="1742">
                  <c:v>0.6161218927153207</c:v>
                </c:pt>
                <c:pt idx="1743">
                  <c:v>0.6161218927153207</c:v>
                </c:pt>
                <c:pt idx="1744">
                  <c:v>0.6161218927153207</c:v>
                </c:pt>
                <c:pt idx="1745">
                  <c:v>0.5949662229081516</c:v>
                </c:pt>
                <c:pt idx="1746">
                  <c:v>0.57300661284846355</c:v>
                </c:pt>
                <c:pt idx="1747">
                  <c:v>0.55184864287714808</c:v>
                </c:pt>
                <c:pt idx="1748">
                  <c:v>0.54135365360817422</c:v>
                </c:pt>
                <c:pt idx="1749">
                  <c:v>0.52330394432587946</c:v>
                </c:pt>
                <c:pt idx="1750">
                  <c:v>0.52330394432587946</c:v>
                </c:pt>
                <c:pt idx="1751">
                  <c:v>0.52330394432587946</c:v>
                </c:pt>
                <c:pt idx="1752">
                  <c:v>0.52330394432587946</c:v>
                </c:pt>
                <c:pt idx="1753">
                  <c:v>0.52330394432587946</c:v>
                </c:pt>
                <c:pt idx="1754">
                  <c:v>0.52330394432587946</c:v>
                </c:pt>
                <c:pt idx="1755">
                  <c:v>0.52330394432587946</c:v>
                </c:pt>
                <c:pt idx="1756">
                  <c:v>0.52330394432587946</c:v>
                </c:pt>
                <c:pt idx="1757">
                  <c:v>0.50077163506380307</c:v>
                </c:pt>
                <c:pt idx="1758">
                  <c:v>0.48688360882013665</c:v>
                </c:pt>
                <c:pt idx="1759">
                  <c:v>0.49721496957727501</c:v>
                </c:pt>
                <c:pt idx="1760">
                  <c:v>0.49721496957727501</c:v>
                </c:pt>
                <c:pt idx="1761">
                  <c:v>0.49721496957727501</c:v>
                </c:pt>
                <c:pt idx="1762">
                  <c:v>0.58085221325551806</c:v>
                </c:pt>
                <c:pt idx="1763">
                  <c:v>0.62242081991485021</c:v>
                </c:pt>
                <c:pt idx="1764">
                  <c:v>0.72216395092985419</c:v>
                </c:pt>
                <c:pt idx="1765">
                  <c:v>0.72733559499996692</c:v>
                </c:pt>
                <c:pt idx="1766">
                  <c:v>0.72733559499996692</c:v>
                </c:pt>
                <c:pt idx="1767">
                  <c:v>0.74094153392700868</c:v>
                </c:pt>
                <c:pt idx="1768">
                  <c:v>0.72868541409455057</c:v>
                </c:pt>
                <c:pt idx="1769">
                  <c:v>0.70376204320018443</c:v>
                </c:pt>
                <c:pt idx="1770">
                  <c:v>0.67763438184768332</c:v>
                </c:pt>
                <c:pt idx="1771">
                  <c:v>0.65285829522751082</c:v>
                </c:pt>
                <c:pt idx="1772">
                  <c:v>0.62948189765052676</c:v>
                </c:pt>
                <c:pt idx="1773">
                  <c:v>0.60718190866442834</c:v>
                </c:pt>
                <c:pt idx="1774">
                  <c:v>0.60718190866442834</c:v>
                </c:pt>
                <c:pt idx="1775">
                  <c:v>0.60718190866442834</c:v>
                </c:pt>
                <c:pt idx="1776">
                  <c:v>0.60718190866442834</c:v>
                </c:pt>
                <c:pt idx="1777">
                  <c:v>0.60718190866442834</c:v>
                </c:pt>
                <c:pt idx="1778">
                  <c:v>0.60718190866442834</c:v>
                </c:pt>
                <c:pt idx="1779">
                  <c:v>0.60718190866442834</c:v>
                </c:pt>
                <c:pt idx="1780">
                  <c:v>0.60718190866442834</c:v>
                </c:pt>
                <c:pt idx="1781">
                  <c:v>0.58432173694213285</c:v>
                </c:pt>
                <c:pt idx="1782">
                  <c:v>0.56338965983853895</c:v>
                </c:pt>
                <c:pt idx="1783">
                  <c:v>0.54967951020912897</c:v>
                </c:pt>
                <c:pt idx="1784">
                  <c:v>0.54354857094458098</c:v>
                </c:pt>
                <c:pt idx="1785">
                  <c:v>0.54361924592393285</c:v>
                </c:pt>
                <c:pt idx="1786">
                  <c:v>0.54361924592393285</c:v>
                </c:pt>
                <c:pt idx="1787">
                  <c:v>0.5425259118742296</c:v>
                </c:pt>
                <c:pt idx="1788">
                  <c:v>0.53876497016153424</c:v>
                </c:pt>
                <c:pt idx="1789">
                  <c:v>0.5327380678980882</c:v>
                </c:pt>
                <c:pt idx="1790">
                  <c:v>0.52376046599117909</c:v>
                </c:pt>
                <c:pt idx="1791">
                  <c:v>0.50934470553471278</c:v>
                </c:pt>
                <c:pt idx="1792">
                  <c:v>0.4872799447710664</c:v>
                </c:pt>
                <c:pt idx="1793">
                  <c:v>0.46078217209221162</c:v>
                </c:pt>
                <c:pt idx="1794">
                  <c:v>0.43371926396994348</c:v>
                </c:pt>
                <c:pt idx="1795">
                  <c:v>0.41392769359697607</c:v>
                </c:pt>
                <c:pt idx="1796">
                  <c:v>0.41392769359697607</c:v>
                </c:pt>
                <c:pt idx="1797">
                  <c:v>0.41392769359697607</c:v>
                </c:pt>
                <c:pt idx="1798">
                  <c:v>0.41392769359697607</c:v>
                </c:pt>
                <c:pt idx="1799">
                  <c:v>0.41392769359697607</c:v>
                </c:pt>
                <c:pt idx="1800">
                  <c:v>0.41392769359697607</c:v>
                </c:pt>
                <c:pt idx="1801">
                  <c:v>0.41392769359697607</c:v>
                </c:pt>
                <c:pt idx="1802">
                  <c:v>0.41392769359697607</c:v>
                </c:pt>
                <c:pt idx="1803">
                  <c:v>0.41392769359697607</c:v>
                </c:pt>
                <c:pt idx="1804">
                  <c:v>0.41392769359697607</c:v>
                </c:pt>
                <c:pt idx="1805">
                  <c:v>0.39109016035421623</c:v>
                </c:pt>
                <c:pt idx="1806">
                  <c:v>0.375</c:v>
                </c:pt>
                <c:pt idx="1807">
                  <c:v>0.37630151149674207</c:v>
                </c:pt>
                <c:pt idx="1808">
                  <c:v>0.39849202651486415</c:v>
                </c:pt>
                <c:pt idx="1809">
                  <c:v>0.43707936825737465</c:v>
                </c:pt>
                <c:pt idx="1810">
                  <c:v>0.48340964580120843</c:v>
                </c:pt>
                <c:pt idx="1811">
                  <c:v>0.55075202934393486</c:v>
                </c:pt>
                <c:pt idx="1812">
                  <c:v>0.63129832639696237</c:v>
                </c:pt>
                <c:pt idx="1813">
                  <c:v>0.69692254056928915</c:v>
                </c:pt>
                <c:pt idx="1814">
                  <c:v>0.69692254056928915</c:v>
                </c:pt>
                <c:pt idx="1815">
                  <c:v>0.69692254056928915</c:v>
                </c:pt>
                <c:pt idx="1816">
                  <c:v>0.68403288277773711</c:v>
                </c:pt>
                <c:pt idx="1817">
                  <c:v>0.65849259770925117</c:v>
                </c:pt>
                <c:pt idx="1818">
                  <c:v>0.63158993807687158</c:v>
                </c:pt>
                <c:pt idx="1819">
                  <c:v>0.60617842444220571</c:v>
                </c:pt>
                <c:pt idx="1820">
                  <c:v>0.58215069429342026</c:v>
                </c:pt>
                <c:pt idx="1821">
                  <c:v>0.57878154439708951</c:v>
                </c:pt>
                <c:pt idx="1822">
                  <c:v>0.57878154439708951</c:v>
                </c:pt>
                <c:pt idx="1823">
                  <c:v>0.57878154439708951</c:v>
                </c:pt>
                <c:pt idx="1824">
                  <c:v>0.57878154439708951</c:v>
                </c:pt>
                <c:pt idx="1825">
                  <c:v>0.57878154439708951</c:v>
                </c:pt>
                <c:pt idx="1826">
                  <c:v>0.57878154439708951</c:v>
                </c:pt>
                <c:pt idx="1827">
                  <c:v>0.57878154439708951</c:v>
                </c:pt>
                <c:pt idx="1828">
                  <c:v>0.56494800616176666</c:v>
                </c:pt>
                <c:pt idx="1829">
                  <c:v>0.54306316192255533</c:v>
                </c:pt>
                <c:pt idx="1830">
                  <c:v>0.53629437693785531</c:v>
                </c:pt>
                <c:pt idx="1831">
                  <c:v>0.56001450491709737</c:v>
                </c:pt>
                <c:pt idx="1832">
                  <c:v>0.56001450491709737</c:v>
                </c:pt>
                <c:pt idx="1833">
                  <c:v>0.56001450491709737</c:v>
                </c:pt>
                <c:pt idx="1834">
                  <c:v>0.64807237884527336</c:v>
                </c:pt>
                <c:pt idx="1835">
                  <c:v>0.69728097939277822</c:v>
                </c:pt>
                <c:pt idx="1836">
                  <c:v>0.71478734721372605</c:v>
                </c:pt>
                <c:pt idx="1837">
                  <c:v>0.71478734721372605</c:v>
                </c:pt>
                <c:pt idx="1838">
                  <c:v>0.71478734721372605</c:v>
                </c:pt>
                <c:pt idx="1839">
                  <c:v>0.75679926656506802</c:v>
                </c:pt>
                <c:pt idx="1840">
                  <c:v>0.74708365433640345</c:v>
                </c:pt>
                <c:pt idx="1841">
                  <c:v>0.72252789632571424</c:v>
                </c:pt>
                <c:pt idx="1842">
                  <c:v>0.69594096200591615</c:v>
                </c:pt>
                <c:pt idx="1843">
                  <c:v>0.67083761854411128</c:v>
                </c:pt>
                <c:pt idx="1844">
                  <c:v>0.64723735024800477</c:v>
                </c:pt>
                <c:pt idx="1845">
                  <c:v>0.62476399068723698</c:v>
                </c:pt>
                <c:pt idx="1846">
                  <c:v>0.6247049327683678</c:v>
                </c:pt>
                <c:pt idx="1847">
                  <c:v>0.6247049327683678</c:v>
                </c:pt>
                <c:pt idx="1848">
                  <c:v>0.6247049327683678</c:v>
                </c:pt>
                <c:pt idx="1849">
                  <c:v>0.6247049327683678</c:v>
                </c:pt>
                <c:pt idx="1850">
                  <c:v>0.6247049327683678</c:v>
                </c:pt>
                <c:pt idx="1851">
                  <c:v>0.6247049327683678</c:v>
                </c:pt>
                <c:pt idx="1852">
                  <c:v>0.6247049327683678</c:v>
                </c:pt>
                <c:pt idx="1853">
                  <c:v>0.6029756240816726</c:v>
                </c:pt>
                <c:pt idx="1854">
                  <c:v>0.59309875148634772</c:v>
                </c:pt>
                <c:pt idx="1855">
                  <c:v>0.60904516503385842</c:v>
                </c:pt>
                <c:pt idx="1856">
                  <c:v>0.60904516503385842</c:v>
                </c:pt>
                <c:pt idx="1857">
                  <c:v>0.68169161313708759</c:v>
                </c:pt>
                <c:pt idx="1858">
                  <c:v>0.68169161313708759</c:v>
                </c:pt>
                <c:pt idx="1859">
                  <c:v>0.73781453533993269</c:v>
                </c:pt>
                <c:pt idx="1860">
                  <c:v>0.73781453533993269</c:v>
                </c:pt>
                <c:pt idx="1861">
                  <c:v>0.73781453533993269</c:v>
                </c:pt>
                <c:pt idx="1862">
                  <c:v>0.76889239690794264</c:v>
                </c:pt>
                <c:pt idx="1863">
                  <c:v>0.77434805439694765</c:v>
                </c:pt>
                <c:pt idx="1864">
                  <c:v>0.7595051564452292</c:v>
                </c:pt>
                <c:pt idx="1865">
                  <c:v>0.73492204701763197</c:v>
                </c:pt>
                <c:pt idx="1866">
                  <c:v>0.70934432030908845</c:v>
                </c:pt>
                <c:pt idx="1867">
                  <c:v>0.68532096418856236</c:v>
                </c:pt>
                <c:pt idx="1868">
                  <c:v>0.66285635268431597</c:v>
                </c:pt>
                <c:pt idx="1869">
                  <c:v>0.64142679532194935</c:v>
                </c:pt>
                <c:pt idx="1870">
                  <c:v>0.62155240382546662</c:v>
                </c:pt>
                <c:pt idx="1871">
                  <c:v>0.60311826054331197</c:v>
                </c:pt>
                <c:pt idx="1872">
                  <c:v>0.60272561266785873</c:v>
                </c:pt>
                <c:pt idx="1873">
                  <c:v>0.60272561266785873</c:v>
                </c:pt>
                <c:pt idx="1874">
                  <c:v>0.60272561266785873</c:v>
                </c:pt>
                <c:pt idx="1875">
                  <c:v>0.60272561266785873</c:v>
                </c:pt>
                <c:pt idx="1876">
                  <c:v>0.60272561266785873</c:v>
                </c:pt>
                <c:pt idx="1877">
                  <c:v>0.59144111700833146</c:v>
                </c:pt>
                <c:pt idx="1878">
                  <c:v>0.58106716933054836</c:v>
                </c:pt>
                <c:pt idx="1879">
                  <c:v>0.58278993669259904</c:v>
                </c:pt>
                <c:pt idx="1880">
                  <c:v>0.59765754824477368</c:v>
                </c:pt>
                <c:pt idx="1881">
                  <c:v>0.62212771439657444</c:v>
                </c:pt>
                <c:pt idx="1882">
                  <c:v>0.62212771439657444</c:v>
                </c:pt>
                <c:pt idx="1883">
                  <c:v>0.65742018190715423</c:v>
                </c:pt>
                <c:pt idx="1884">
                  <c:v>0.69245280505875373</c:v>
                </c:pt>
                <c:pt idx="1885">
                  <c:v>0.69245280505875373</c:v>
                </c:pt>
                <c:pt idx="1886">
                  <c:v>0.70946901663412243</c:v>
                </c:pt>
                <c:pt idx="1887">
                  <c:v>0.7253289812512923</c:v>
                </c:pt>
                <c:pt idx="1888">
                  <c:v>0.71160595953114814</c:v>
                </c:pt>
                <c:pt idx="1889">
                  <c:v>0.6902514115277949</c:v>
                </c:pt>
                <c:pt idx="1890">
                  <c:v>0.66807747408336937</c:v>
                </c:pt>
                <c:pt idx="1891">
                  <c:v>0.64720858761614386</c:v>
                </c:pt>
                <c:pt idx="1892">
                  <c:v>0.62752983447456234</c:v>
                </c:pt>
                <c:pt idx="1893">
                  <c:v>0.60832546457971959</c:v>
                </c:pt>
                <c:pt idx="1894">
                  <c:v>0.60832546457971959</c:v>
                </c:pt>
                <c:pt idx="1895">
                  <c:v>0.60832546457971959</c:v>
                </c:pt>
                <c:pt idx="1896">
                  <c:v>0.60832546457971959</c:v>
                </c:pt>
                <c:pt idx="1897">
                  <c:v>0.60832546457971959</c:v>
                </c:pt>
                <c:pt idx="1898">
                  <c:v>0.60832546457971959</c:v>
                </c:pt>
                <c:pt idx="1899">
                  <c:v>0.60832546457971959</c:v>
                </c:pt>
                <c:pt idx="1900">
                  <c:v>0.60832546457971959</c:v>
                </c:pt>
                <c:pt idx="1901">
                  <c:v>0.60882799950019029</c:v>
                </c:pt>
                <c:pt idx="1902">
                  <c:v>0.61351162495897649</c:v>
                </c:pt>
                <c:pt idx="1903">
                  <c:v>0.62460759600296745</c:v>
                </c:pt>
                <c:pt idx="1904">
                  <c:v>0.62460759600296745</c:v>
                </c:pt>
                <c:pt idx="1905">
                  <c:v>0.63837338348173134</c:v>
                </c:pt>
                <c:pt idx="1906">
                  <c:v>0.67700826816751047</c:v>
                </c:pt>
                <c:pt idx="1907">
                  <c:v>0.7074782317647218</c:v>
                </c:pt>
                <c:pt idx="1908">
                  <c:v>0.76217413250874066</c:v>
                </c:pt>
                <c:pt idx="1909">
                  <c:v>0.76217413250874066</c:v>
                </c:pt>
                <c:pt idx="1910">
                  <c:v>0.78291465705482632</c:v>
                </c:pt>
                <c:pt idx="1911">
                  <c:v>0.79185588412149266</c:v>
                </c:pt>
                <c:pt idx="1912">
                  <c:v>0.78013177122708477</c:v>
                </c:pt>
                <c:pt idx="1913">
                  <c:v>0.75975967156685065</c:v>
                </c:pt>
                <c:pt idx="1914">
                  <c:v>0.7384243546315401</c:v>
                </c:pt>
                <c:pt idx="1915">
                  <c:v>0.71812250128237975</c:v>
                </c:pt>
                <c:pt idx="1916">
                  <c:v>0.69837336604970524</c:v>
                </c:pt>
                <c:pt idx="1917">
                  <c:v>0.67870614443717203</c:v>
                </c:pt>
                <c:pt idx="1918">
                  <c:v>0.67870614443717203</c:v>
                </c:pt>
                <c:pt idx="1919">
                  <c:v>0.67870614443717203</c:v>
                </c:pt>
                <c:pt idx="1920">
                  <c:v>0.67870614443717203</c:v>
                </c:pt>
                <c:pt idx="1921">
                  <c:v>0.67870614443717203</c:v>
                </c:pt>
                <c:pt idx="1922">
                  <c:v>0.67870614443717203</c:v>
                </c:pt>
                <c:pt idx="1923">
                  <c:v>0.67870614443717203</c:v>
                </c:pt>
                <c:pt idx="1924">
                  <c:v>0.67870614443717203</c:v>
                </c:pt>
                <c:pt idx="1925">
                  <c:v>0.65775358245517357</c:v>
                </c:pt>
                <c:pt idx="1926">
                  <c:v>0.64014647751943954</c:v>
                </c:pt>
                <c:pt idx="1927">
                  <c:v>0.63197871686865548</c:v>
                </c:pt>
                <c:pt idx="1928">
                  <c:v>0.63197871686865548</c:v>
                </c:pt>
                <c:pt idx="1929">
                  <c:v>0.6687310473866499</c:v>
                </c:pt>
                <c:pt idx="1930">
                  <c:v>0.72089417213149753</c:v>
                </c:pt>
                <c:pt idx="1931">
                  <c:v>0.74654126139600763</c:v>
                </c:pt>
                <c:pt idx="1932">
                  <c:v>0.78959845338192858</c:v>
                </c:pt>
                <c:pt idx="1933">
                  <c:v>0.79963220809691826</c:v>
                </c:pt>
                <c:pt idx="1934">
                  <c:v>0.79963220809691826</c:v>
                </c:pt>
                <c:pt idx="1935">
                  <c:v>0.78953521972232799</c:v>
                </c:pt>
                <c:pt idx="1936">
                  <c:v>0.76932255334879185</c:v>
                </c:pt>
                <c:pt idx="1937">
                  <c:v>0.74368952788896936</c:v>
                </c:pt>
                <c:pt idx="1938">
                  <c:v>0.71734833442959578</c:v>
                </c:pt>
                <c:pt idx="1939">
                  <c:v>0.69253089336042006</c:v>
                </c:pt>
                <c:pt idx="1940">
                  <c:v>0.66907059396863233</c:v>
                </c:pt>
                <c:pt idx="1941">
                  <c:v>0.66907059396863233</c:v>
                </c:pt>
                <c:pt idx="1942">
                  <c:v>0.66907059396863233</c:v>
                </c:pt>
                <c:pt idx="1943">
                  <c:v>0.66907059396863233</c:v>
                </c:pt>
                <c:pt idx="1944">
                  <c:v>0.66907059396863233</c:v>
                </c:pt>
                <c:pt idx="1945">
                  <c:v>0.66907059396863233</c:v>
                </c:pt>
                <c:pt idx="1946">
                  <c:v>0.66907059396863233</c:v>
                </c:pt>
                <c:pt idx="1947">
                  <c:v>0.66907059396863233</c:v>
                </c:pt>
                <c:pt idx="1948">
                  <c:v>0.65248052396593603</c:v>
                </c:pt>
                <c:pt idx="1949">
                  <c:v>0.63085314177547569</c:v>
                </c:pt>
                <c:pt idx="1950">
                  <c:v>0.61520468122531657</c:v>
                </c:pt>
                <c:pt idx="1951">
                  <c:v>0.61391706337528951</c:v>
                </c:pt>
                <c:pt idx="1952">
                  <c:v>0.63608575987073734</c:v>
                </c:pt>
                <c:pt idx="1953">
                  <c:v>0.63608575987073734</c:v>
                </c:pt>
                <c:pt idx="1954">
                  <c:v>0.66412136343736772</c:v>
                </c:pt>
                <c:pt idx="1955">
                  <c:v>0.68790175042221891</c:v>
                </c:pt>
                <c:pt idx="1956">
                  <c:v>0.70958894346638735</c:v>
                </c:pt>
                <c:pt idx="1957">
                  <c:v>0.70958894346638735</c:v>
                </c:pt>
                <c:pt idx="1958">
                  <c:v>0.71430011287178941</c:v>
                </c:pt>
                <c:pt idx="1959">
                  <c:v>0.70703351088294741</c:v>
                </c:pt>
                <c:pt idx="1960">
                  <c:v>0.68869051206276011</c:v>
                </c:pt>
                <c:pt idx="1961">
                  <c:v>0.66362858663034274</c:v>
                </c:pt>
                <c:pt idx="1962">
                  <c:v>0.63741344471264205</c:v>
                </c:pt>
                <c:pt idx="1963">
                  <c:v>0.6127657954677399</c:v>
                </c:pt>
                <c:pt idx="1964">
                  <c:v>0.58955640624250094</c:v>
                </c:pt>
                <c:pt idx="1965">
                  <c:v>0.56919982110000644</c:v>
                </c:pt>
                <c:pt idx="1966">
                  <c:v>0.56919982110000644</c:v>
                </c:pt>
                <c:pt idx="1967">
                  <c:v>0.56919982110000644</c:v>
                </c:pt>
                <c:pt idx="1968">
                  <c:v>0.56919982110000644</c:v>
                </c:pt>
                <c:pt idx="1969">
                  <c:v>0.56919982110000644</c:v>
                </c:pt>
                <c:pt idx="1970">
                  <c:v>0.56919982110000644</c:v>
                </c:pt>
                <c:pt idx="1971">
                  <c:v>0.56919982110000644</c:v>
                </c:pt>
                <c:pt idx="1972">
                  <c:v>0.56919982110000644</c:v>
                </c:pt>
                <c:pt idx="1973">
                  <c:v>0.56311473744195628</c:v>
                </c:pt>
                <c:pt idx="1974">
                  <c:v>0.54588449992574217</c:v>
                </c:pt>
                <c:pt idx="1975">
                  <c:v>0.53915595837400609</c:v>
                </c:pt>
                <c:pt idx="1976">
                  <c:v>0.54846216323690467</c:v>
                </c:pt>
                <c:pt idx="1977">
                  <c:v>0.56341852414692084</c:v>
                </c:pt>
                <c:pt idx="1978">
                  <c:v>0.60788281391015997</c:v>
                </c:pt>
                <c:pt idx="1979">
                  <c:v>0.62838810977186421</c:v>
                </c:pt>
                <c:pt idx="1980">
                  <c:v>0.67269158836055121</c:v>
                </c:pt>
                <c:pt idx="1981">
                  <c:v>0.68804041537377569</c:v>
                </c:pt>
                <c:pt idx="1982">
                  <c:v>0.70957695674108656</c:v>
                </c:pt>
                <c:pt idx="1983">
                  <c:v>0.70957695674108656</c:v>
                </c:pt>
                <c:pt idx="1984">
                  <c:v>0.69155074522082327</c:v>
                </c:pt>
                <c:pt idx="1985">
                  <c:v>0.66669780167755532</c:v>
                </c:pt>
                <c:pt idx="1986">
                  <c:v>0.64064171533294478</c:v>
                </c:pt>
                <c:pt idx="1987">
                  <c:v>0.61597179830781046</c:v>
                </c:pt>
                <c:pt idx="1988">
                  <c:v>0.59270992074345119</c:v>
                </c:pt>
                <c:pt idx="1989">
                  <c:v>0.57036817966941578</c:v>
                </c:pt>
                <c:pt idx="1990">
                  <c:v>0.57036817966941578</c:v>
                </c:pt>
                <c:pt idx="1991">
                  <c:v>0.57036817966941578</c:v>
                </c:pt>
                <c:pt idx="1992">
                  <c:v>0.57036817966941578</c:v>
                </c:pt>
                <c:pt idx="1993">
                  <c:v>0.57036817966941578</c:v>
                </c:pt>
                <c:pt idx="1994">
                  <c:v>0.57036817966941578</c:v>
                </c:pt>
                <c:pt idx="1995">
                  <c:v>0.57036817966941578</c:v>
                </c:pt>
                <c:pt idx="1996">
                  <c:v>0.56511164639792477</c:v>
                </c:pt>
                <c:pt idx="1997">
                  <c:v>0.54421271179258524</c:v>
                </c:pt>
                <c:pt idx="1998">
                  <c:v>0.52989303447669511</c:v>
                </c:pt>
                <c:pt idx="1999">
                  <c:v>0.52928910720185374</c:v>
                </c:pt>
                <c:pt idx="2000">
                  <c:v>0.54325037969648948</c:v>
                </c:pt>
                <c:pt idx="2001">
                  <c:v>0.56893947030672043</c:v>
                </c:pt>
                <c:pt idx="2002">
                  <c:v>0.5968765278175493</c:v>
                </c:pt>
                <c:pt idx="2003">
                  <c:v>0.62223692501110572</c:v>
                </c:pt>
                <c:pt idx="2004">
                  <c:v>0.6456901961594762</c:v>
                </c:pt>
                <c:pt idx="2005">
                  <c:v>0.66495226126854923</c:v>
                </c:pt>
                <c:pt idx="2006">
                  <c:v>0.67455772677406767</c:v>
                </c:pt>
                <c:pt idx="2007">
                  <c:v>0.67101428762513782</c:v>
                </c:pt>
                <c:pt idx="2008">
                  <c:v>0.65363752447184087</c:v>
                </c:pt>
                <c:pt idx="2009">
                  <c:v>0.62912946481270138</c:v>
                </c:pt>
                <c:pt idx="2010">
                  <c:v>0.60378276632407046</c:v>
                </c:pt>
                <c:pt idx="2011">
                  <c:v>0.57971686283774271</c:v>
                </c:pt>
                <c:pt idx="2012">
                  <c:v>0.55731269245127069</c:v>
                </c:pt>
                <c:pt idx="2013">
                  <c:v>0.53610660816909406</c:v>
                </c:pt>
                <c:pt idx="2014">
                  <c:v>0.51666166671995373</c:v>
                </c:pt>
                <c:pt idx="2015">
                  <c:v>0.49867446959818018</c:v>
                </c:pt>
                <c:pt idx="2016">
                  <c:v>0.49867446959818018</c:v>
                </c:pt>
                <c:pt idx="2017">
                  <c:v>0.49867446959818018</c:v>
                </c:pt>
                <c:pt idx="2018">
                  <c:v>0.49867446959818018</c:v>
                </c:pt>
                <c:pt idx="2019">
                  <c:v>0.49867446959818018</c:v>
                </c:pt>
                <c:pt idx="2020">
                  <c:v>0.49867446959818018</c:v>
                </c:pt>
                <c:pt idx="2021">
                  <c:v>0.4993981198836574</c:v>
                </c:pt>
                <c:pt idx="2022">
                  <c:v>0.50450387467563884</c:v>
                </c:pt>
                <c:pt idx="2023">
                  <c:v>0.51795170914743205</c:v>
                </c:pt>
                <c:pt idx="2024">
                  <c:v>0.53877675625173338</c:v>
                </c:pt>
                <c:pt idx="2025">
                  <c:v>0.56338086595797332</c:v>
                </c:pt>
                <c:pt idx="2026">
                  <c:v>0.56909134356609392</c:v>
                </c:pt>
                <c:pt idx="2027">
                  <c:v>0.57314179219955863</c:v>
                </c:pt>
                <c:pt idx="2028">
                  <c:v>0.5753555965481818</c:v>
                </c:pt>
                <c:pt idx="2029">
                  <c:v>0.59244178384418089</c:v>
                </c:pt>
                <c:pt idx="2030">
                  <c:v>0.60542728618914121</c:v>
                </c:pt>
                <c:pt idx="2031">
                  <c:v>0.59778271752560708</c:v>
                </c:pt>
                <c:pt idx="2032">
                  <c:v>0.58191596827614578</c:v>
                </c:pt>
                <c:pt idx="2033">
                  <c:v>0.56201421674350394</c:v>
                </c:pt>
                <c:pt idx="2034">
                  <c:v>0.54111590499525608</c:v>
                </c:pt>
                <c:pt idx="2035">
                  <c:v>0.52117391488021103</c:v>
                </c:pt>
                <c:pt idx="2036">
                  <c:v>0.50203793888179671</c:v>
                </c:pt>
                <c:pt idx="2037">
                  <c:v>0.48333061765285984</c:v>
                </c:pt>
                <c:pt idx="2038">
                  <c:v>0.46587307558947383</c:v>
                </c:pt>
                <c:pt idx="2039">
                  <c:v>0.44944144197251656</c:v>
                </c:pt>
                <c:pt idx="2040">
                  <c:v>0.43363529439673537</c:v>
                </c:pt>
                <c:pt idx="2041">
                  <c:v>0.41829478201117287</c:v>
                </c:pt>
                <c:pt idx="2042">
                  <c:v>0.4156010345406187</c:v>
                </c:pt>
                <c:pt idx="2043">
                  <c:v>0.41012861727979522</c:v>
                </c:pt>
                <c:pt idx="2044">
                  <c:v>0.39405207522976021</c:v>
                </c:pt>
                <c:pt idx="2045">
                  <c:v>0.3795863965176921</c:v>
                </c:pt>
                <c:pt idx="2046">
                  <c:v>0.375</c:v>
                </c:pt>
                <c:pt idx="2047">
                  <c:v>0.375</c:v>
                </c:pt>
                <c:pt idx="2048">
                  <c:v>0.375</c:v>
                </c:pt>
                <c:pt idx="2049">
                  <c:v>0.375</c:v>
                </c:pt>
                <c:pt idx="2050">
                  <c:v>0.44050614458460907</c:v>
                </c:pt>
                <c:pt idx="2051">
                  <c:v>0.44050614458460907</c:v>
                </c:pt>
                <c:pt idx="2052">
                  <c:v>0.52738438163556467</c:v>
                </c:pt>
                <c:pt idx="2053">
                  <c:v>0.59352883109880705</c:v>
                </c:pt>
                <c:pt idx="2054">
                  <c:v>0.61841434046406663</c:v>
                </c:pt>
                <c:pt idx="2055">
                  <c:v>0.66211477714818956</c:v>
                </c:pt>
                <c:pt idx="2056">
                  <c:v>0.6616889436095873</c:v>
                </c:pt>
                <c:pt idx="2057">
                  <c:v>0.64345304704726913</c:v>
                </c:pt>
                <c:pt idx="2058">
                  <c:v>0.62205967482778146</c:v>
                </c:pt>
                <c:pt idx="2059">
                  <c:v>0.60162739590868719</c:v>
                </c:pt>
                <c:pt idx="2060">
                  <c:v>0.58227033266367878</c:v>
                </c:pt>
                <c:pt idx="2061">
                  <c:v>0.56349779864977434</c:v>
                </c:pt>
                <c:pt idx="2062">
                  <c:v>0.54625180049859756</c:v>
                </c:pt>
                <c:pt idx="2063">
                  <c:v>0.53021184123037401</c:v>
                </c:pt>
                <c:pt idx="2064">
                  <c:v>0.51814473854409782</c:v>
                </c:pt>
                <c:pt idx="2065">
                  <c:v>0.51814473854409782</c:v>
                </c:pt>
                <c:pt idx="2066">
                  <c:v>0.51814473854409782</c:v>
                </c:pt>
                <c:pt idx="2067">
                  <c:v>0.51814473854409782</c:v>
                </c:pt>
                <c:pt idx="2068">
                  <c:v>0.51814473854409782</c:v>
                </c:pt>
                <c:pt idx="2069">
                  <c:v>0.51814473854409782</c:v>
                </c:pt>
                <c:pt idx="2070">
                  <c:v>0.51814473854409782</c:v>
                </c:pt>
                <c:pt idx="2071">
                  <c:v>0.51814473854409782</c:v>
                </c:pt>
                <c:pt idx="2072">
                  <c:v>0.5487249278674502</c:v>
                </c:pt>
                <c:pt idx="2073">
                  <c:v>0.5487249278674502</c:v>
                </c:pt>
                <c:pt idx="2074">
                  <c:v>0.5487249278674502</c:v>
                </c:pt>
                <c:pt idx="2075">
                  <c:v>0.6121448348308397</c:v>
                </c:pt>
                <c:pt idx="2076">
                  <c:v>0.6121448348308397</c:v>
                </c:pt>
                <c:pt idx="2077">
                  <c:v>0.65709155811772857</c:v>
                </c:pt>
                <c:pt idx="2078">
                  <c:v>0.67622802585326203</c:v>
                </c:pt>
                <c:pt idx="2079">
                  <c:v>0.67622802585326203</c:v>
                </c:pt>
                <c:pt idx="2080">
                  <c:v>0.66937093375838042</c:v>
                </c:pt>
                <c:pt idx="2081">
                  <c:v>0.652567047601882</c:v>
                </c:pt>
                <c:pt idx="2082">
                  <c:v>0.63380246636663273</c:v>
                </c:pt>
                <c:pt idx="2083">
                  <c:v>0.61536792544554442</c:v>
                </c:pt>
                <c:pt idx="2084">
                  <c:v>0.59711629843350877</c:v>
                </c:pt>
                <c:pt idx="2085">
                  <c:v>0.58005599766391458</c:v>
                </c:pt>
                <c:pt idx="2086">
                  <c:v>0.56411624340673749</c:v>
                </c:pt>
                <c:pt idx="2087">
                  <c:v>0.5490031804906933</c:v>
                </c:pt>
                <c:pt idx="2088">
                  <c:v>0.53430167387001748</c:v>
                </c:pt>
                <c:pt idx="2089">
                  <c:v>0.51955523404994519</c:v>
                </c:pt>
                <c:pt idx="2090">
                  <c:v>0.50452686822657089</c:v>
                </c:pt>
                <c:pt idx="2091">
                  <c:v>0.4893362657186458</c:v>
                </c:pt>
                <c:pt idx="2092">
                  <c:v>0.47813534090564663</c:v>
                </c:pt>
                <c:pt idx="2093">
                  <c:v>0.47813534090564663</c:v>
                </c:pt>
                <c:pt idx="2094">
                  <c:v>0.47813534090564663</c:v>
                </c:pt>
                <c:pt idx="2095">
                  <c:v>0.47813534090564663</c:v>
                </c:pt>
                <c:pt idx="2096">
                  <c:v>0.53783648945755336</c:v>
                </c:pt>
                <c:pt idx="2097">
                  <c:v>0.60356805705510586</c:v>
                </c:pt>
                <c:pt idx="2098">
                  <c:v>0.65993946645394896</c:v>
                </c:pt>
                <c:pt idx="2099">
                  <c:v>0.7172485487844158</c:v>
                </c:pt>
                <c:pt idx="2100">
                  <c:v>0.76848700927559754</c:v>
                </c:pt>
                <c:pt idx="2101">
                  <c:v>0.81021750907147583</c:v>
                </c:pt>
                <c:pt idx="2102">
                  <c:v>0.81021750907147583</c:v>
                </c:pt>
                <c:pt idx="2103">
                  <c:v>0.81021750907147583</c:v>
                </c:pt>
                <c:pt idx="2104">
                  <c:v>0.80271728180385404</c:v>
                </c:pt>
                <c:pt idx="2105">
                  <c:v>0.78435568122822785</c:v>
                </c:pt>
                <c:pt idx="2106">
                  <c:v>0.76458030182599301</c:v>
                </c:pt>
                <c:pt idx="2107">
                  <c:v>0.74535843581811145</c:v>
                </c:pt>
                <c:pt idx="2108">
                  <c:v>0.72645468095640842</c:v>
                </c:pt>
                <c:pt idx="2109">
                  <c:v>0.72645468095640842</c:v>
                </c:pt>
                <c:pt idx="2110">
                  <c:v>0.72645468095640842</c:v>
                </c:pt>
                <c:pt idx="2111">
                  <c:v>0.72645468095640842</c:v>
                </c:pt>
                <c:pt idx="2112">
                  <c:v>0.72645468095640842</c:v>
                </c:pt>
                <c:pt idx="2113">
                  <c:v>0.72645468095640842</c:v>
                </c:pt>
                <c:pt idx="2114">
                  <c:v>0.72645468095640842</c:v>
                </c:pt>
                <c:pt idx="2115">
                  <c:v>0.71363662594483002</c:v>
                </c:pt>
                <c:pt idx="2116">
                  <c:v>0.69223518348704438</c:v>
                </c:pt>
                <c:pt idx="2117">
                  <c:v>0.671947154293697</c:v>
                </c:pt>
                <c:pt idx="2118">
                  <c:v>0.66473046030053828</c:v>
                </c:pt>
                <c:pt idx="2119">
                  <c:v>0.66473046030053828</c:v>
                </c:pt>
                <c:pt idx="2120">
                  <c:v>0.71269823237650409</c:v>
                </c:pt>
                <c:pt idx="2121">
                  <c:v>0.71269823237650409</c:v>
                </c:pt>
                <c:pt idx="2122">
                  <c:v>0.75789730096975871</c:v>
                </c:pt>
                <c:pt idx="2123">
                  <c:v>0.75789730096975871</c:v>
                </c:pt>
                <c:pt idx="2124">
                  <c:v>0.80782803458215868</c:v>
                </c:pt>
                <c:pt idx="2125">
                  <c:v>0.80782803458215868</c:v>
                </c:pt>
                <c:pt idx="2126">
                  <c:v>0.83640213073301228</c:v>
                </c:pt>
                <c:pt idx="2127">
                  <c:v>0.83640213073301228</c:v>
                </c:pt>
                <c:pt idx="2128">
                  <c:v>0.82708387725778221</c:v>
                </c:pt>
                <c:pt idx="2129">
                  <c:v>0.80483002893956501</c:v>
                </c:pt>
                <c:pt idx="2130">
                  <c:v>0.78083410990539781</c:v>
                </c:pt>
                <c:pt idx="2131">
                  <c:v>0.75799770599905247</c:v>
                </c:pt>
                <c:pt idx="2132">
                  <c:v>0.73624685637904519</c:v>
                </c:pt>
                <c:pt idx="2133">
                  <c:v>0.71604640095772998</c:v>
                </c:pt>
                <c:pt idx="2134">
                  <c:v>0.70059980170714542</c:v>
                </c:pt>
                <c:pt idx="2135">
                  <c:v>0.70059980170714542</c:v>
                </c:pt>
                <c:pt idx="2136">
                  <c:v>0.70059980170714542</c:v>
                </c:pt>
                <c:pt idx="2137">
                  <c:v>0.70059980170714542</c:v>
                </c:pt>
                <c:pt idx="2138">
                  <c:v>0.70059980170714542</c:v>
                </c:pt>
                <c:pt idx="2139">
                  <c:v>0.70059980170714542</c:v>
                </c:pt>
                <c:pt idx="2140">
                  <c:v>0.67853833735086033</c:v>
                </c:pt>
                <c:pt idx="2141">
                  <c:v>0.65623468017622499</c:v>
                </c:pt>
                <c:pt idx="2142">
                  <c:v>0.63850983855752186</c:v>
                </c:pt>
                <c:pt idx="2143">
                  <c:v>0.6317902347215838</c:v>
                </c:pt>
                <c:pt idx="2144">
                  <c:v>0.63704456690081768</c:v>
                </c:pt>
                <c:pt idx="2145">
                  <c:v>0.65367349998610591</c:v>
                </c:pt>
                <c:pt idx="2146">
                  <c:v>0.67712478537862053</c:v>
                </c:pt>
                <c:pt idx="2147">
                  <c:v>0.70105907037638004</c:v>
                </c:pt>
                <c:pt idx="2148">
                  <c:v>0.73471396603966155</c:v>
                </c:pt>
                <c:pt idx="2149">
                  <c:v>0.76077955112294249</c:v>
                </c:pt>
                <c:pt idx="2150">
                  <c:v>0.76077955112294249</c:v>
                </c:pt>
                <c:pt idx="2151">
                  <c:v>0.76077955112294249</c:v>
                </c:pt>
                <c:pt idx="2152">
                  <c:v>0.74765216774813203</c:v>
                </c:pt>
                <c:pt idx="2153">
                  <c:v>0.72464658733722676</c:v>
                </c:pt>
                <c:pt idx="2154">
                  <c:v>0.70044151022444645</c:v>
                </c:pt>
                <c:pt idx="2155">
                  <c:v>0.67754943686752123</c:v>
                </c:pt>
                <c:pt idx="2156">
                  <c:v>0.65591151670440617</c:v>
                </c:pt>
                <c:pt idx="2157">
                  <c:v>0.63608007021265911</c:v>
                </c:pt>
                <c:pt idx="2158">
                  <c:v>0.63608007021265911</c:v>
                </c:pt>
                <c:pt idx="2159">
                  <c:v>0.63608007021265911</c:v>
                </c:pt>
                <c:pt idx="2160">
                  <c:v>0.63608007021265911</c:v>
                </c:pt>
                <c:pt idx="2161">
                  <c:v>0.63608007021265911</c:v>
                </c:pt>
                <c:pt idx="2162">
                  <c:v>0.61803879419603391</c:v>
                </c:pt>
                <c:pt idx="2163">
                  <c:v>0.59868729789608355</c:v>
                </c:pt>
                <c:pt idx="2164">
                  <c:v>0.57685083844589868</c:v>
                </c:pt>
                <c:pt idx="2165">
                  <c:v>0.55600589329726846</c:v>
                </c:pt>
                <c:pt idx="2166">
                  <c:v>0.5458741292955045</c:v>
                </c:pt>
                <c:pt idx="2167">
                  <c:v>0.55337953835087472</c:v>
                </c:pt>
                <c:pt idx="2168">
                  <c:v>0.55337953835087472</c:v>
                </c:pt>
                <c:pt idx="2169">
                  <c:v>0.55337953835087472</c:v>
                </c:pt>
                <c:pt idx="2170">
                  <c:v>0.59901384108925737</c:v>
                </c:pt>
                <c:pt idx="2171">
                  <c:v>0.59901384108925737</c:v>
                </c:pt>
                <c:pt idx="2172">
                  <c:v>0.63966607462104541</c:v>
                </c:pt>
                <c:pt idx="2173">
                  <c:v>0.63966607462104541</c:v>
                </c:pt>
                <c:pt idx="2174">
                  <c:v>0.64718088213632219</c:v>
                </c:pt>
                <c:pt idx="2175">
                  <c:v>0.63947842638589869</c:v>
                </c:pt>
                <c:pt idx="2176">
                  <c:v>0.62211118824660894</c:v>
                </c:pt>
                <c:pt idx="2177">
                  <c:v>0.59870188200878438</c:v>
                </c:pt>
                <c:pt idx="2178">
                  <c:v>0.57462802574380256</c:v>
                </c:pt>
                <c:pt idx="2179">
                  <c:v>0.55189262212637136</c:v>
                </c:pt>
                <c:pt idx="2180">
                  <c:v>0.54795081018360037</c:v>
                </c:pt>
                <c:pt idx="2181">
                  <c:v>0.54795081018360037</c:v>
                </c:pt>
                <c:pt idx="2182">
                  <c:v>0.54795081018360037</c:v>
                </c:pt>
                <c:pt idx="2183">
                  <c:v>0.54795081018360037</c:v>
                </c:pt>
                <c:pt idx="2184">
                  <c:v>0.54795081018360037</c:v>
                </c:pt>
                <c:pt idx="2185">
                  <c:v>0.54795081018360037</c:v>
                </c:pt>
                <c:pt idx="2186">
                  <c:v>0.54795081018360037</c:v>
                </c:pt>
                <c:pt idx="2187">
                  <c:v>0.53820304560752685</c:v>
                </c:pt>
                <c:pt idx="2188">
                  <c:v>0.51621627864077224</c:v>
                </c:pt>
                <c:pt idx="2189">
                  <c:v>0.49519177688401361</c:v>
                </c:pt>
                <c:pt idx="2190">
                  <c:v>0.48343566161076296</c:v>
                </c:pt>
                <c:pt idx="2191">
                  <c:v>0.48343566161076296</c:v>
                </c:pt>
                <c:pt idx="2192">
                  <c:v>0.48343566161076296</c:v>
                </c:pt>
                <c:pt idx="2193">
                  <c:v>0.48343566161076296</c:v>
                </c:pt>
                <c:pt idx="2194">
                  <c:v>0.52881264799710537</c:v>
                </c:pt>
                <c:pt idx="2195">
                  <c:v>0.52881264799710537</c:v>
                </c:pt>
                <c:pt idx="2196">
                  <c:v>0.58031798175407168</c:v>
                </c:pt>
                <c:pt idx="2197">
                  <c:v>0.64902455608081155</c:v>
                </c:pt>
                <c:pt idx="2198">
                  <c:v>0.64902455608081155</c:v>
                </c:pt>
                <c:pt idx="2199">
                  <c:v>0.64902455608081155</c:v>
                </c:pt>
                <c:pt idx="2200">
                  <c:v>0.64336218741566542</c:v>
                </c:pt>
                <c:pt idx="2201">
                  <c:v>0.62276222825903671</c:v>
                </c:pt>
                <c:pt idx="2202">
                  <c:v>0.59935362192850317</c:v>
                </c:pt>
                <c:pt idx="2203">
                  <c:v>0.57717849156727918</c:v>
                </c:pt>
                <c:pt idx="2204">
                  <c:v>0.55604477757085924</c:v>
                </c:pt>
                <c:pt idx="2205">
                  <c:v>0.53627138636328897</c:v>
                </c:pt>
                <c:pt idx="2206">
                  <c:v>0.51794023156470781</c:v>
                </c:pt>
                <c:pt idx="2207">
                  <c:v>0.50055704798174205</c:v>
                </c:pt>
                <c:pt idx="2208">
                  <c:v>0.49274801870363927</c:v>
                </c:pt>
                <c:pt idx="2209">
                  <c:v>0.49274801870363927</c:v>
                </c:pt>
                <c:pt idx="2210">
                  <c:v>0.49193259495067743</c:v>
                </c:pt>
                <c:pt idx="2211">
                  <c:v>0.49193259495067743</c:v>
                </c:pt>
                <c:pt idx="2212">
                  <c:v>0.47458967688974341</c:v>
                </c:pt>
                <c:pt idx="2213">
                  <c:v>0.46238321341825533</c:v>
                </c:pt>
                <c:pt idx="2214">
                  <c:v>0.46238321341825533</c:v>
                </c:pt>
                <c:pt idx="2215">
                  <c:v>0.48954425500629334</c:v>
                </c:pt>
                <c:pt idx="2216">
                  <c:v>0.48954425500629334</c:v>
                </c:pt>
                <c:pt idx="2217">
                  <c:v>0.48954425500629334</c:v>
                </c:pt>
                <c:pt idx="2218">
                  <c:v>0.48954425500629334</c:v>
                </c:pt>
                <c:pt idx="2219">
                  <c:v>0.57201199705666972</c:v>
                </c:pt>
                <c:pt idx="2220">
                  <c:v>0.58005201058395184</c:v>
                </c:pt>
                <c:pt idx="2221">
                  <c:v>0.64251166212688215</c:v>
                </c:pt>
                <c:pt idx="2222">
                  <c:v>0.64251166212688215</c:v>
                </c:pt>
                <c:pt idx="2223">
                  <c:v>0.66239587640486486</c:v>
                </c:pt>
                <c:pt idx="2224">
                  <c:v>0.65892356235058225</c:v>
                </c:pt>
                <c:pt idx="2225">
                  <c:v>0.6413940670426217</c:v>
                </c:pt>
                <c:pt idx="2226">
                  <c:v>0.62138561249598989</c:v>
                </c:pt>
                <c:pt idx="2227">
                  <c:v>0.60231564456040909</c:v>
                </c:pt>
                <c:pt idx="2228">
                  <c:v>0.58386002877588594</c:v>
                </c:pt>
                <c:pt idx="2229">
                  <c:v>0.56647247116465937</c:v>
                </c:pt>
                <c:pt idx="2230">
                  <c:v>0.55021261756663897</c:v>
                </c:pt>
                <c:pt idx="2231">
                  <c:v>0.55021261756663897</c:v>
                </c:pt>
                <c:pt idx="2232">
                  <c:v>0.55021261756663897</c:v>
                </c:pt>
                <c:pt idx="2233">
                  <c:v>0.55021261756663897</c:v>
                </c:pt>
                <c:pt idx="2234">
                  <c:v>0.54427553036968646</c:v>
                </c:pt>
                <c:pt idx="2235">
                  <c:v>0.53979376343500063</c:v>
                </c:pt>
                <c:pt idx="2236">
                  <c:v>0.52486167149335228</c:v>
                </c:pt>
                <c:pt idx="2237">
                  <c:v>0.52486167149335228</c:v>
                </c:pt>
                <c:pt idx="2238">
                  <c:v>0.52486167149335228</c:v>
                </c:pt>
                <c:pt idx="2239">
                  <c:v>0.52486167149335228</c:v>
                </c:pt>
                <c:pt idx="2240">
                  <c:v>0.52486167149335228</c:v>
                </c:pt>
                <c:pt idx="2241">
                  <c:v>0.52486167149335228</c:v>
                </c:pt>
                <c:pt idx="2242">
                  <c:v>0.59437448562005346</c:v>
                </c:pt>
                <c:pt idx="2243">
                  <c:v>0.59437448562005346</c:v>
                </c:pt>
                <c:pt idx="2244">
                  <c:v>0.59437448562005346</c:v>
                </c:pt>
                <c:pt idx="2245">
                  <c:v>0.65115403638561975</c:v>
                </c:pt>
                <c:pt idx="2246">
                  <c:v>0.65115403638561975</c:v>
                </c:pt>
                <c:pt idx="2247">
                  <c:v>0.65115403638561975</c:v>
                </c:pt>
                <c:pt idx="2248">
                  <c:v>0.64658378142639161</c:v>
                </c:pt>
                <c:pt idx="2249">
                  <c:v>0.62921205825471094</c:v>
                </c:pt>
                <c:pt idx="2250">
                  <c:v>0.60920048132643911</c:v>
                </c:pt>
                <c:pt idx="2251">
                  <c:v>0.58983904405316989</c:v>
                </c:pt>
                <c:pt idx="2252">
                  <c:v>0.57102436031239745</c:v>
                </c:pt>
                <c:pt idx="2253">
                  <c:v>0.55363044047824805</c:v>
                </c:pt>
                <c:pt idx="2254">
                  <c:v>0.55363044047824805</c:v>
                </c:pt>
                <c:pt idx="2255">
                  <c:v>0.55363044047824805</c:v>
                </c:pt>
                <c:pt idx="2256">
                  <c:v>0.55363044047824805</c:v>
                </c:pt>
                <c:pt idx="2257">
                  <c:v>0.55363044047824805</c:v>
                </c:pt>
                <c:pt idx="2258">
                  <c:v>0.55363044047824805</c:v>
                </c:pt>
                <c:pt idx="2259">
                  <c:v>0.55363044047824805</c:v>
                </c:pt>
                <c:pt idx="2260">
                  <c:v>0.53185299430975452</c:v>
                </c:pt>
                <c:pt idx="2261">
                  <c:v>0.51197499928699086</c:v>
                </c:pt>
                <c:pt idx="2262">
                  <c:v>0.50385673552314192</c:v>
                </c:pt>
                <c:pt idx="2263">
                  <c:v>0.50385673552314192</c:v>
                </c:pt>
                <c:pt idx="2264">
                  <c:v>0.50385673552314192</c:v>
                </c:pt>
                <c:pt idx="2265">
                  <c:v>0.54995546092179481</c:v>
                </c:pt>
                <c:pt idx="2266">
                  <c:v>0.54995546092179481</c:v>
                </c:pt>
                <c:pt idx="2267">
                  <c:v>0.54995546092179481</c:v>
                </c:pt>
                <c:pt idx="2268">
                  <c:v>0.60541285413238288</c:v>
                </c:pt>
                <c:pt idx="2269">
                  <c:v>0.60541285413238288</c:v>
                </c:pt>
                <c:pt idx="2270">
                  <c:v>0.63474648474683437</c:v>
                </c:pt>
                <c:pt idx="2271">
                  <c:v>0.63474648474683437</c:v>
                </c:pt>
                <c:pt idx="2272">
                  <c:v>0.62682332106837169</c:v>
                </c:pt>
                <c:pt idx="2273">
                  <c:v>0.60560808355336349</c:v>
                </c:pt>
                <c:pt idx="2274">
                  <c:v>0.58180694886640938</c:v>
                </c:pt>
                <c:pt idx="2275">
                  <c:v>0.559273545826801</c:v>
                </c:pt>
                <c:pt idx="2276">
                  <c:v>0.5384949233973032</c:v>
                </c:pt>
                <c:pt idx="2277">
                  <c:v>0.5384949233973032</c:v>
                </c:pt>
                <c:pt idx="2278">
                  <c:v>0.5384949233973032</c:v>
                </c:pt>
                <c:pt idx="2279">
                  <c:v>0.5384949233973032</c:v>
                </c:pt>
                <c:pt idx="2280">
                  <c:v>0.5384949233973032</c:v>
                </c:pt>
                <c:pt idx="2281">
                  <c:v>0.5384949233973032</c:v>
                </c:pt>
                <c:pt idx="2282">
                  <c:v>0.5384949233973032</c:v>
                </c:pt>
                <c:pt idx="2283">
                  <c:v>0.5384949233973032</c:v>
                </c:pt>
                <c:pt idx="2284">
                  <c:v>0.51611499551591233</c:v>
                </c:pt>
                <c:pt idx="2285">
                  <c:v>0.49743613134628212</c:v>
                </c:pt>
                <c:pt idx="2286">
                  <c:v>0.49333458817583414</c:v>
                </c:pt>
                <c:pt idx="2287">
                  <c:v>0.50819415192700679</c:v>
                </c:pt>
                <c:pt idx="2288">
                  <c:v>0.50819415192700679</c:v>
                </c:pt>
                <c:pt idx="2289">
                  <c:v>0.50819415192700679</c:v>
                </c:pt>
                <c:pt idx="2290">
                  <c:v>0.50819415192700679</c:v>
                </c:pt>
                <c:pt idx="2291">
                  <c:v>0.5526067335671111</c:v>
                </c:pt>
                <c:pt idx="2292">
                  <c:v>0.5526067335671111</c:v>
                </c:pt>
                <c:pt idx="2293">
                  <c:v>0.5526067335671111</c:v>
                </c:pt>
                <c:pt idx="2294">
                  <c:v>0.5526067335671111</c:v>
                </c:pt>
                <c:pt idx="2295">
                  <c:v>0.55049994664360746</c:v>
                </c:pt>
                <c:pt idx="2296">
                  <c:v>0.53503076252228732</c:v>
                </c:pt>
                <c:pt idx="2297">
                  <c:v>0.5118706632862009</c:v>
                </c:pt>
                <c:pt idx="2298">
                  <c:v>0.48739433769148116</c:v>
                </c:pt>
                <c:pt idx="2299">
                  <c:v>0.46459650476161068</c:v>
                </c:pt>
                <c:pt idx="2300">
                  <c:v>0.44333156991739198</c:v>
                </c:pt>
                <c:pt idx="2301">
                  <c:v>0.44333156991739198</c:v>
                </c:pt>
                <c:pt idx="2302">
                  <c:v>0.44333156991739198</c:v>
                </c:pt>
                <c:pt idx="2303">
                  <c:v>0.44333156991739198</c:v>
                </c:pt>
                <c:pt idx="2304">
                  <c:v>0.44333156991739198</c:v>
                </c:pt>
                <c:pt idx="2305">
                  <c:v>0.44333156991739198</c:v>
                </c:pt>
                <c:pt idx="2306">
                  <c:v>0.44333156991739198</c:v>
                </c:pt>
                <c:pt idx="2307">
                  <c:v>0.44333156991739198</c:v>
                </c:pt>
                <c:pt idx="2308">
                  <c:v>0.42085058301726769</c:v>
                </c:pt>
                <c:pt idx="2309">
                  <c:v>0.40118337326960229</c:v>
                </c:pt>
                <c:pt idx="2310">
                  <c:v>0.39648343738466219</c:v>
                </c:pt>
                <c:pt idx="2311">
                  <c:v>0.41265701704689217</c:v>
                </c:pt>
                <c:pt idx="2312">
                  <c:v>0.44694835197805582</c:v>
                </c:pt>
                <c:pt idx="2313">
                  <c:v>0.49068100974485224</c:v>
                </c:pt>
                <c:pt idx="2314">
                  <c:v>0.5370946990709714</c:v>
                </c:pt>
                <c:pt idx="2315">
                  <c:v>0.58490749050470525</c:v>
                </c:pt>
                <c:pt idx="2316">
                  <c:v>0.64364044192687431</c:v>
                </c:pt>
                <c:pt idx="2317">
                  <c:v>0.70647740838251771</c:v>
                </c:pt>
                <c:pt idx="2318">
                  <c:v>0.75747648914385513</c:v>
                </c:pt>
                <c:pt idx="2319">
                  <c:v>0.75747648914385513</c:v>
                </c:pt>
                <c:pt idx="2320">
                  <c:v>0.75025495128386821</c:v>
                </c:pt>
                <c:pt idx="2321">
                  <c:v>0.72851225488478877</c:v>
                </c:pt>
                <c:pt idx="2322">
                  <c:v>0.7039818503952201</c:v>
                </c:pt>
                <c:pt idx="2323">
                  <c:v>0.68069492157809919</c:v>
                </c:pt>
                <c:pt idx="2324">
                  <c:v>0.6775987551401601</c:v>
                </c:pt>
                <c:pt idx="2325">
                  <c:v>0.6775987551401601</c:v>
                </c:pt>
                <c:pt idx="2326">
                  <c:v>0.6775987551401601</c:v>
                </c:pt>
                <c:pt idx="2327">
                  <c:v>0.6775987551401601</c:v>
                </c:pt>
                <c:pt idx="2328">
                  <c:v>0.6775987551401601</c:v>
                </c:pt>
                <c:pt idx="2329">
                  <c:v>0.6775987551401601</c:v>
                </c:pt>
                <c:pt idx="2330">
                  <c:v>0.6775987551401601</c:v>
                </c:pt>
                <c:pt idx="2331">
                  <c:v>0.6775987551401601</c:v>
                </c:pt>
                <c:pt idx="2332">
                  <c:v>0.6551244106422508</c:v>
                </c:pt>
                <c:pt idx="2333">
                  <c:v>0.63611693399454161</c:v>
                </c:pt>
                <c:pt idx="2334">
                  <c:v>0.63056775395838371</c:v>
                </c:pt>
                <c:pt idx="2335">
                  <c:v>0.63948161045292351</c:v>
                </c:pt>
                <c:pt idx="2336">
                  <c:v>0.66191219218857233</c:v>
                </c:pt>
                <c:pt idx="2337">
                  <c:v>0.66191219218857233</c:v>
                </c:pt>
                <c:pt idx="2338">
                  <c:v>0.66191219218857233</c:v>
                </c:pt>
                <c:pt idx="2339">
                  <c:v>0.66191219218857233</c:v>
                </c:pt>
                <c:pt idx="2340">
                  <c:v>0.69796084385508728</c:v>
                </c:pt>
                <c:pt idx="2341">
                  <c:v>0.69796084385508728</c:v>
                </c:pt>
                <c:pt idx="2342">
                  <c:v>0.69796084385508728</c:v>
                </c:pt>
                <c:pt idx="2343">
                  <c:v>0.69796084385508728</c:v>
                </c:pt>
                <c:pt idx="2344">
                  <c:v>0.69014663809475318</c:v>
                </c:pt>
                <c:pt idx="2345">
                  <c:v>0.66922799881411199</c:v>
                </c:pt>
                <c:pt idx="2346">
                  <c:v>0.64533654135960927</c:v>
                </c:pt>
                <c:pt idx="2347">
                  <c:v>0.62234108188017523</c:v>
                </c:pt>
                <c:pt idx="2348">
                  <c:v>0.60076598866843212</c:v>
                </c:pt>
                <c:pt idx="2349">
                  <c:v>0.59227285506937277</c:v>
                </c:pt>
                <c:pt idx="2350">
                  <c:v>0.59227285506937277</c:v>
                </c:pt>
                <c:pt idx="2351">
                  <c:v>0.59227285506937277</c:v>
                </c:pt>
                <c:pt idx="2352">
                  <c:v>0.59227285506937277</c:v>
                </c:pt>
                <c:pt idx="2353">
                  <c:v>0.59227285506937277</c:v>
                </c:pt>
                <c:pt idx="2354">
                  <c:v>0.58646390092891765</c:v>
                </c:pt>
                <c:pt idx="2355">
                  <c:v>0.5667302736146197</c:v>
                </c:pt>
                <c:pt idx="2356">
                  <c:v>0.54419537053929312</c:v>
                </c:pt>
                <c:pt idx="2357">
                  <c:v>0.52602707960984263</c:v>
                </c:pt>
                <c:pt idx="2358">
                  <c:v>0.52535069152923308</c:v>
                </c:pt>
                <c:pt idx="2359">
                  <c:v>0.52535069152923308</c:v>
                </c:pt>
                <c:pt idx="2360">
                  <c:v>0.52535069152923308</c:v>
                </c:pt>
                <c:pt idx="2361">
                  <c:v>0.52535069152923308</c:v>
                </c:pt>
                <c:pt idx="2362">
                  <c:v>0.58017706296009597</c:v>
                </c:pt>
                <c:pt idx="2363">
                  <c:v>0.58017706296009597</c:v>
                </c:pt>
                <c:pt idx="2364">
                  <c:v>0.62365720912194533</c:v>
                </c:pt>
                <c:pt idx="2365">
                  <c:v>0.62365720912194533</c:v>
                </c:pt>
                <c:pt idx="2366">
                  <c:v>0.64564637548185277</c:v>
                </c:pt>
                <c:pt idx="2367">
                  <c:v>0.64564637548185277</c:v>
                </c:pt>
                <c:pt idx="2368">
                  <c:v>0.63767122024246847</c:v>
                </c:pt>
                <c:pt idx="2369">
                  <c:v>0.61777064061942777</c:v>
                </c:pt>
                <c:pt idx="2370">
                  <c:v>0.59479096923766139</c:v>
                </c:pt>
                <c:pt idx="2371">
                  <c:v>0.57270331944163688</c:v>
                </c:pt>
                <c:pt idx="2372">
                  <c:v>0.55205830369353504</c:v>
                </c:pt>
                <c:pt idx="2373">
                  <c:v>0.5330054342320607</c:v>
                </c:pt>
                <c:pt idx="2374">
                  <c:v>0.51535941131456386</c:v>
                </c:pt>
                <c:pt idx="2375">
                  <c:v>0.51469535484694551</c:v>
                </c:pt>
                <c:pt idx="2376">
                  <c:v>0.51469535484694551</c:v>
                </c:pt>
                <c:pt idx="2377">
                  <c:v>0.51469535484694551</c:v>
                </c:pt>
                <c:pt idx="2378">
                  <c:v>0.51315755797782836</c:v>
                </c:pt>
                <c:pt idx="2379">
                  <c:v>0.49639111237951716</c:v>
                </c:pt>
                <c:pt idx="2380">
                  <c:v>0.47953107723274452</c:v>
                </c:pt>
                <c:pt idx="2381">
                  <c:v>0.46886095589915538</c:v>
                </c:pt>
                <c:pt idx="2382">
                  <c:v>0.46886095589915538</c:v>
                </c:pt>
                <c:pt idx="2383">
                  <c:v>0.46886095589915538</c:v>
                </c:pt>
                <c:pt idx="2384">
                  <c:v>0.46886095589915538</c:v>
                </c:pt>
                <c:pt idx="2385">
                  <c:v>0.52719519560740047</c:v>
                </c:pt>
                <c:pt idx="2386">
                  <c:v>0.52719519560740047</c:v>
                </c:pt>
                <c:pt idx="2387">
                  <c:v>0.52719519560740047</c:v>
                </c:pt>
                <c:pt idx="2388">
                  <c:v>0.57544642053444228</c:v>
                </c:pt>
                <c:pt idx="2389">
                  <c:v>0.57544642053444228</c:v>
                </c:pt>
                <c:pt idx="2390">
                  <c:v>0.57544642053444228</c:v>
                </c:pt>
                <c:pt idx="2391">
                  <c:v>0.57544642053444228</c:v>
                </c:pt>
                <c:pt idx="2392">
                  <c:v>0.57048490718579081</c:v>
                </c:pt>
                <c:pt idx="2393">
                  <c:v>0.55383190345612998</c:v>
                </c:pt>
                <c:pt idx="2394">
                  <c:v>0.53415183993810711</c:v>
                </c:pt>
                <c:pt idx="2395">
                  <c:v>0.5151673643730611</c:v>
                </c:pt>
                <c:pt idx="2396">
                  <c:v>0.49700321792622509</c:v>
                </c:pt>
                <c:pt idx="2397">
                  <c:v>0.48004033869514778</c:v>
                </c:pt>
                <c:pt idx="2398">
                  <c:v>0.48004033869514778</c:v>
                </c:pt>
                <c:pt idx="2399">
                  <c:v>0.48004033869514778</c:v>
                </c:pt>
                <c:pt idx="2400">
                  <c:v>0.48004033869514778</c:v>
                </c:pt>
                <c:pt idx="2401">
                  <c:v>0.48004033869514778</c:v>
                </c:pt>
                <c:pt idx="2402">
                  <c:v>0.48004033869514778</c:v>
                </c:pt>
                <c:pt idx="2403">
                  <c:v>0.48004033869514778</c:v>
                </c:pt>
                <c:pt idx="2404">
                  <c:v>0.48004033869514778</c:v>
                </c:pt>
                <c:pt idx="2405">
                  <c:v>0.47394256227145493</c:v>
                </c:pt>
                <c:pt idx="2406">
                  <c:v>0.47394256227145493</c:v>
                </c:pt>
                <c:pt idx="2407">
                  <c:v>0.47394256227145493</c:v>
                </c:pt>
                <c:pt idx="2408">
                  <c:v>0.51613405897312126</c:v>
                </c:pt>
                <c:pt idx="2409">
                  <c:v>0.51613405897312126</c:v>
                </c:pt>
                <c:pt idx="2410">
                  <c:v>0.51613405897312126</c:v>
                </c:pt>
                <c:pt idx="2411">
                  <c:v>0.51613405897312126</c:v>
                </c:pt>
                <c:pt idx="2412">
                  <c:v>0.58363426747990688</c:v>
                </c:pt>
                <c:pt idx="2413">
                  <c:v>0.58363426747990688</c:v>
                </c:pt>
                <c:pt idx="2414">
                  <c:v>0.58363426747990688</c:v>
                </c:pt>
                <c:pt idx="2415">
                  <c:v>0.58363426747990688</c:v>
                </c:pt>
                <c:pt idx="2416">
                  <c:v>0.58572234883805641</c:v>
                </c:pt>
                <c:pt idx="2417">
                  <c:v>0.57141726830798312</c:v>
                </c:pt>
                <c:pt idx="2418">
                  <c:v>0.55199873374805086</c:v>
                </c:pt>
                <c:pt idx="2419">
                  <c:v>0.53271801717812595</c:v>
                </c:pt>
                <c:pt idx="2420">
                  <c:v>0.53271801717812595</c:v>
                </c:pt>
                <c:pt idx="2421">
                  <c:v>0.53271801717812595</c:v>
                </c:pt>
                <c:pt idx="2422">
                  <c:v>0.53271801717812595</c:v>
                </c:pt>
                <c:pt idx="2423">
                  <c:v>0.53271801717812595</c:v>
                </c:pt>
                <c:pt idx="2424">
                  <c:v>0.53271801717812595</c:v>
                </c:pt>
                <c:pt idx="2425">
                  <c:v>0.53271801717812595</c:v>
                </c:pt>
                <c:pt idx="2426">
                  <c:v>0.53271801717812595</c:v>
                </c:pt>
                <c:pt idx="2427">
                  <c:v>0.51399359747508133</c:v>
                </c:pt>
                <c:pt idx="2428">
                  <c:v>0.49233842096877417</c:v>
                </c:pt>
                <c:pt idx="2429">
                  <c:v>0.4782337353860317</c:v>
                </c:pt>
                <c:pt idx="2430">
                  <c:v>0.4782337353860317</c:v>
                </c:pt>
                <c:pt idx="2431">
                  <c:v>0.4782337353860317</c:v>
                </c:pt>
                <c:pt idx="2432">
                  <c:v>0.4782337353860317</c:v>
                </c:pt>
                <c:pt idx="2433">
                  <c:v>0.55049758763548717</c:v>
                </c:pt>
                <c:pt idx="2434">
                  <c:v>0.55049758763548717</c:v>
                </c:pt>
                <c:pt idx="2435">
                  <c:v>0.55845235794230408</c:v>
                </c:pt>
                <c:pt idx="2436">
                  <c:v>0.57425823117738306</c:v>
                </c:pt>
                <c:pt idx="2437">
                  <c:v>0.66463411127481475</c:v>
                </c:pt>
                <c:pt idx="2438">
                  <c:v>0.66463411127481475</c:v>
                </c:pt>
                <c:pt idx="2439">
                  <c:v>0.66463411127481475</c:v>
                </c:pt>
                <c:pt idx="2440">
                  <c:v>0.66195266766257954</c:v>
                </c:pt>
                <c:pt idx="2441">
                  <c:v>0.64229966407610317</c:v>
                </c:pt>
                <c:pt idx="2442">
                  <c:v>0.61851664459059164</c:v>
                </c:pt>
                <c:pt idx="2443">
                  <c:v>0.59566552804373585</c:v>
                </c:pt>
                <c:pt idx="2444">
                  <c:v>0.57452783765798887</c:v>
                </c:pt>
                <c:pt idx="2445">
                  <c:v>0.57452783765798887</c:v>
                </c:pt>
                <c:pt idx="2446">
                  <c:v>0.57452783765798887</c:v>
                </c:pt>
                <c:pt idx="2447">
                  <c:v>0.57452783765798887</c:v>
                </c:pt>
                <c:pt idx="2448">
                  <c:v>0.57452783765798887</c:v>
                </c:pt>
                <c:pt idx="2449">
                  <c:v>0.57452783765798887</c:v>
                </c:pt>
                <c:pt idx="2450">
                  <c:v>0.57452783765798887</c:v>
                </c:pt>
                <c:pt idx="2451">
                  <c:v>0.5553847041587866</c:v>
                </c:pt>
                <c:pt idx="2452">
                  <c:v>0.53358325525505734</c:v>
                </c:pt>
                <c:pt idx="2453">
                  <c:v>0.51573045471890644</c:v>
                </c:pt>
                <c:pt idx="2454">
                  <c:v>0.50971365991711737</c:v>
                </c:pt>
                <c:pt idx="2455">
                  <c:v>0.50971365991711737</c:v>
                </c:pt>
                <c:pt idx="2456">
                  <c:v>0.50971365991711737</c:v>
                </c:pt>
                <c:pt idx="2457">
                  <c:v>0.55479078735166754</c:v>
                </c:pt>
                <c:pt idx="2458">
                  <c:v>0.55479078735166754</c:v>
                </c:pt>
                <c:pt idx="2459">
                  <c:v>0.55479078735166754</c:v>
                </c:pt>
                <c:pt idx="2460">
                  <c:v>0.55479078735166754</c:v>
                </c:pt>
                <c:pt idx="2461">
                  <c:v>0.61085134313140854</c:v>
                </c:pt>
                <c:pt idx="2462">
                  <c:v>0.61085134313140854</c:v>
                </c:pt>
                <c:pt idx="2463">
                  <c:v>0.62904205359307497</c:v>
                </c:pt>
                <c:pt idx="2464">
                  <c:v>0.62410829146400737</c:v>
                </c:pt>
                <c:pt idx="2465">
                  <c:v>0.60378378832923929</c:v>
                </c:pt>
                <c:pt idx="2466">
                  <c:v>0.57987710313565077</c:v>
                </c:pt>
                <c:pt idx="2467">
                  <c:v>0.55702041964373683</c:v>
                </c:pt>
                <c:pt idx="2468">
                  <c:v>0.53791345135839663</c:v>
                </c:pt>
                <c:pt idx="2469">
                  <c:v>0.53791345135839663</c:v>
                </c:pt>
                <c:pt idx="2470">
                  <c:v>0.53791345135839663</c:v>
                </c:pt>
                <c:pt idx="2471">
                  <c:v>0.53791345135839663</c:v>
                </c:pt>
                <c:pt idx="2472">
                  <c:v>0.53791345135839663</c:v>
                </c:pt>
                <c:pt idx="2473">
                  <c:v>0.53791345135839663</c:v>
                </c:pt>
                <c:pt idx="2474">
                  <c:v>0.53791345135839663</c:v>
                </c:pt>
                <c:pt idx="2475">
                  <c:v>0.53791345135839663</c:v>
                </c:pt>
                <c:pt idx="2476">
                  <c:v>0.51609375632376986</c:v>
                </c:pt>
                <c:pt idx="2477">
                  <c:v>0.50024050687269617</c:v>
                </c:pt>
                <c:pt idx="2478">
                  <c:v>0.50024050687269617</c:v>
                </c:pt>
                <c:pt idx="2479">
                  <c:v>0.52253409759642033</c:v>
                </c:pt>
                <c:pt idx="2480">
                  <c:v>0.56448896182645014</c:v>
                </c:pt>
                <c:pt idx="2481">
                  <c:v>0.61790909354294155</c:v>
                </c:pt>
                <c:pt idx="2482">
                  <c:v>0.67116076005165637</c:v>
                </c:pt>
                <c:pt idx="2483">
                  <c:v>0.71478253712014239</c:v>
                </c:pt>
                <c:pt idx="2484">
                  <c:v>0.74861305543576018</c:v>
                </c:pt>
                <c:pt idx="2485">
                  <c:v>0.77141794691908383</c:v>
                </c:pt>
                <c:pt idx="2486">
                  <c:v>0.77141794691908383</c:v>
                </c:pt>
                <c:pt idx="2487">
                  <c:v>0.77022492564372913</c:v>
                </c:pt>
                <c:pt idx="2488">
                  <c:v>0.75859672779661136</c:v>
                </c:pt>
                <c:pt idx="2489">
                  <c:v>0.73749392296029781</c:v>
                </c:pt>
                <c:pt idx="2490">
                  <c:v>0.71359200943390111</c:v>
                </c:pt>
                <c:pt idx="2491">
                  <c:v>0.69078304261391588</c:v>
                </c:pt>
                <c:pt idx="2492">
                  <c:v>0.66954514721712244</c:v>
                </c:pt>
                <c:pt idx="2493">
                  <c:v>0.66954514721712244</c:v>
                </c:pt>
                <c:pt idx="2494">
                  <c:v>0.66954514721712244</c:v>
                </c:pt>
                <c:pt idx="2495">
                  <c:v>0.66954514721712244</c:v>
                </c:pt>
                <c:pt idx="2496">
                  <c:v>0.66954514721712244</c:v>
                </c:pt>
                <c:pt idx="2497">
                  <c:v>0.66954514721712244</c:v>
                </c:pt>
                <c:pt idx="2498">
                  <c:v>0.66954514721712244</c:v>
                </c:pt>
                <c:pt idx="2499">
                  <c:v>0.66954514721712244</c:v>
                </c:pt>
                <c:pt idx="2500">
                  <c:v>0.64775119472329357</c:v>
                </c:pt>
                <c:pt idx="2501">
                  <c:v>0.63072830328049179</c:v>
                </c:pt>
                <c:pt idx="2502">
                  <c:v>0.62898870951266606</c:v>
                </c:pt>
                <c:pt idx="2503">
                  <c:v>0.64709741197930193</c:v>
                </c:pt>
                <c:pt idx="2504">
                  <c:v>0.64709741197930193</c:v>
                </c:pt>
                <c:pt idx="2505">
                  <c:v>0.64709741197930193</c:v>
                </c:pt>
                <c:pt idx="2506">
                  <c:v>0.64709741197930193</c:v>
                </c:pt>
                <c:pt idx="2507">
                  <c:v>0.64709741197930193</c:v>
                </c:pt>
                <c:pt idx="2508">
                  <c:v>0.68247753483797702</c:v>
                </c:pt>
                <c:pt idx="2509">
                  <c:v>0.68247753483797702</c:v>
                </c:pt>
                <c:pt idx="2510">
                  <c:v>0.71902257396246716</c:v>
                </c:pt>
                <c:pt idx="2511">
                  <c:v>0.71902257396246716</c:v>
                </c:pt>
                <c:pt idx="2512">
                  <c:v>0.71845803018047005</c:v>
                </c:pt>
                <c:pt idx="2513">
                  <c:v>0.7003660945453567</c:v>
                </c:pt>
                <c:pt idx="2514">
                  <c:v>0.67673121819228799</c:v>
                </c:pt>
                <c:pt idx="2515">
                  <c:v>0.65380136913675269</c:v>
                </c:pt>
                <c:pt idx="2516">
                  <c:v>0.6325030326221861</c:v>
                </c:pt>
                <c:pt idx="2517">
                  <c:v>0.61312091812441594</c:v>
                </c:pt>
                <c:pt idx="2518">
                  <c:v>0.61312091812441594</c:v>
                </c:pt>
                <c:pt idx="2519">
                  <c:v>0.61312091812441594</c:v>
                </c:pt>
                <c:pt idx="2520">
                  <c:v>0.61312091812441594</c:v>
                </c:pt>
                <c:pt idx="2521">
                  <c:v>0.61312091812441594</c:v>
                </c:pt>
                <c:pt idx="2522">
                  <c:v>0.61312091812441594</c:v>
                </c:pt>
                <c:pt idx="2523">
                  <c:v>0.61312091812441594</c:v>
                </c:pt>
                <c:pt idx="2524">
                  <c:v>0.59159144078085579</c:v>
                </c:pt>
                <c:pt idx="2525">
                  <c:v>0.57379715189763647</c:v>
                </c:pt>
                <c:pt idx="2526">
                  <c:v>0.56215744569240889</c:v>
                </c:pt>
                <c:pt idx="2527">
                  <c:v>0.55968963925874526</c:v>
                </c:pt>
                <c:pt idx="2528">
                  <c:v>0.55968963925874526</c:v>
                </c:pt>
                <c:pt idx="2529">
                  <c:v>0.5725004018703016</c:v>
                </c:pt>
                <c:pt idx="2530">
                  <c:v>0.5725004018703016</c:v>
                </c:pt>
                <c:pt idx="2531">
                  <c:v>0.59363610724823734</c:v>
                </c:pt>
                <c:pt idx="2532">
                  <c:v>0.59363610724823734</c:v>
                </c:pt>
                <c:pt idx="2533">
                  <c:v>0.62259578216527256</c:v>
                </c:pt>
                <c:pt idx="2534">
                  <c:v>0.66768321522989416</c:v>
                </c:pt>
                <c:pt idx="2535">
                  <c:v>0.66768321522989416</c:v>
                </c:pt>
                <c:pt idx="2536">
                  <c:v>0.66379782210763472</c:v>
                </c:pt>
                <c:pt idx="2537">
                  <c:v>0.6454218769039809</c:v>
                </c:pt>
                <c:pt idx="2538">
                  <c:v>0.62313817764430834</c:v>
                </c:pt>
                <c:pt idx="2539">
                  <c:v>0.60267488288846216</c:v>
                </c:pt>
                <c:pt idx="2540">
                  <c:v>0.58374050982893944</c:v>
                </c:pt>
                <c:pt idx="2541">
                  <c:v>0.56667663030895077</c:v>
                </c:pt>
                <c:pt idx="2542">
                  <c:v>0.5510804360896463</c:v>
                </c:pt>
                <c:pt idx="2543">
                  <c:v>0.53619203917059188</c:v>
                </c:pt>
                <c:pt idx="2544">
                  <c:v>0.52193906926602973</c:v>
                </c:pt>
                <c:pt idx="2545">
                  <c:v>0.50878584245157121</c:v>
                </c:pt>
                <c:pt idx="2546">
                  <c:v>0.49430900182788534</c:v>
                </c:pt>
                <c:pt idx="2547">
                  <c:v>0.4805521047916016</c:v>
                </c:pt>
                <c:pt idx="2548">
                  <c:v>0.47182901711811037</c:v>
                </c:pt>
                <c:pt idx="2549">
                  <c:v>0.47182901711811037</c:v>
                </c:pt>
                <c:pt idx="2550">
                  <c:v>0.47182901711811037</c:v>
                </c:pt>
                <c:pt idx="2551">
                  <c:v>0.48412031346271572</c:v>
                </c:pt>
                <c:pt idx="2552">
                  <c:v>0.48412031346271572</c:v>
                </c:pt>
                <c:pt idx="2553">
                  <c:v>0.48412031346271572</c:v>
                </c:pt>
                <c:pt idx="2554">
                  <c:v>0.51540246962425629</c:v>
                </c:pt>
                <c:pt idx="2555">
                  <c:v>0.51540246962425629</c:v>
                </c:pt>
                <c:pt idx="2556">
                  <c:v>0.56708620034078461</c:v>
                </c:pt>
                <c:pt idx="2557">
                  <c:v>0.6308076282564562</c:v>
                </c:pt>
                <c:pt idx="2558">
                  <c:v>0.68278984042993485</c:v>
                </c:pt>
                <c:pt idx="2559">
                  <c:v>0.68278984042993485</c:v>
                </c:pt>
                <c:pt idx="2560">
                  <c:v>0.6828381526443329</c:v>
                </c:pt>
                <c:pt idx="2561">
                  <c:v>0.66799126158785782</c:v>
                </c:pt>
                <c:pt idx="2562">
                  <c:v>0.64964066774158069</c:v>
                </c:pt>
                <c:pt idx="2563">
                  <c:v>0.6319620384316007</c:v>
                </c:pt>
                <c:pt idx="2564">
                  <c:v>0.61520275033407856</c:v>
                </c:pt>
                <c:pt idx="2565">
                  <c:v>0.59967733584479965</c:v>
                </c:pt>
                <c:pt idx="2566">
                  <c:v>0.58505973103893016</c:v>
                </c:pt>
                <c:pt idx="2567">
                  <c:v>0.57118968742658027</c:v>
                </c:pt>
                <c:pt idx="2568">
                  <c:v>0.57118968742658027</c:v>
                </c:pt>
                <c:pt idx="2569">
                  <c:v>0.57118968742658027</c:v>
                </c:pt>
                <c:pt idx="2570">
                  <c:v>0.57118968742658027</c:v>
                </c:pt>
                <c:pt idx="2571">
                  <c:v>0.55723574199942671</c:v>
                </c:pt>
                <c:pt idx="2572">
                  <c:v>0.54398596124286869</c:v>
                </c:pt>
                <c:pt idx="2573">
                  <c:v>0.53485636425241745</c:v>
                </c:pt>
                <c:pt idx="2574">
                  <c:v>0.53456823393099795</c:v>
                </c:pt>
                <c:pt idx="2575">
                  <c:v>0.53456823393099795</c:v>
                </c:pt>
                <c:pt idx="2576">
                  <c:v>0.53456823393099795</c:v>
                </c:pt>
                <c:pt idx="2577">
                  <c:v>0.53456823393099795</c:v>
                </c:pt>
                <c:pt idx="2578">
                  <c:v>0.5744818671164057</c:v>
                </c:pt>
                <c:pt idx="2579">
                  <c:v>0.57790949403844316</c:v>
                </c:pt>
                <c:pt idx="2580">
                  <c:v>0.60104992343474462</c:v>
                </c:pt>
                <c:pt idx="2581">
                  <c:v>0.61234051841105297</c:v>
                </c:pt>
                <c:pt idx="2582">
                  <c:v>0.63975564172279431</c:v>
                </c:pt>
                <c:pt idx="2583">
                  <c:v>0.63975564172279431</c:v>
                </c:pt>
                <c:pt idx="2584">
                  <c:v>0.63740144685601385</c:v>
                </c:pt>
                <c:pt idx="2585">
                  <c:v>0.62402072759469041</c:v>
                </c:pt>
                <c:pt idx="2586">
                  <c:v>0.6062122196035441</c:v>
                </c:pt>
                <c:pt idx="2587">
                  <c:v>0.5883296015210765</c:v>
                </c:pt>
                <c:pt idx="2588">
                  <c:v>0.57092812654720559</c:v>
                </c:pt>
                <c:pt idx="2589">
                  <c:v>0.55509971119118973</c:v>
                </c:pt>
                <c:pt idx="2590">
                  <c:v>0.55509971119118973</c:v>
                </c:pt>
                <c:pt idx="2591">
                  <c:v>0.55509971119118973</c:v>
                </c:pt>
                <c:pt idx="2592">
                  <c:v>0.55509971119118973</c:v>
                </c:pt>
                <c:pt idx="2593">
                  <c:v>0.55509971119118973</c:v>
                </c:pt>
                <c:pt idx="2594">
                  <c:v>0.55509971119118973</c:v>
                </c:pt>
                <c:pt idx="2595">
                  <c:v>0.53770897246850258</c:v>
                </c:pt>
                <c:pt idx="2596">
                  <c:v>0.51831203757170308</c:v>
                </c:pt>
                <c:pt idx="2597">
                  <c:v>0.50746454449823264</c:v>
                </c:pt>
                <c:pt idx="2598">
                  <c:v>0.50746454449823264</c:v>
                </c:pt>
                <c:pt idx="2599">
                  <c:v>0.53718446644965989</c:v>
                </c:pt>
                <c:pt idx="2600">
                  <c:v>0.53718446644965989</c:v>
                </c:pt>
                <c:pt idx="2601">
                  <c:v>0.53718446644965989</c:v>
                </c:pt>
                <c:pt idx="2602">
                  <c:v>0.53718446644965989</c:v>
                </c:pt>
                <c:pt idx="2603">
                  <c:v>0.58858588779241616</c:v>
                </c:pt>
                <c:pt idx="2604">
                  <c:v>0.58858588779241616</c:v>
                </c:pt>
                <c:pt idx="2605">
                  <c:v>0.58858588779241616</c:v>
                </c:pt>
                <c:pt idx="2606">
                  <c:v>0.58858588779241616</c:v>
                </c:pt>
                <c:pt idx="2607">
                  <c:v>0.58858588779241616</c:v>
                </c:pt>
                <c:pt idx="2608">
                  <c:v>0.58096767276590811</c:v>
                </c:pt>
                <c:pt idx="2609">
                  <c:v>0.56164901132221656</c:v>
                </c:pt>
                <c:pt idx="2610">
                  <c:v>0.53843591241712585</c:v>
                </c:pt>
                <c:pt idx="2611">
                  <c:v>0.51594903313264617</c:v>
                </c:pt>
                <c:pt idx="2612">
                  <c:v>0.49506424110811142</c:v>
                </c:pt>
                <c:pt idx="2613">
                  <c:v>0.48501200627322749</c:v>
                </c:pt>
                <c:pt idx="2614">
                  <c:v>0.48501200627322749</c:v>
                </c:pt>
                <c:pt idx="2615">
                  <c:v>0.48501200627322749</c:v>
                </c:pt>
                <c:pt idx="2616">
                  <c:v>0.48501200627322749</c:v>
                </c:pt>
                <c:pt idx="2617">
                  <c:v>0.48501200627322749</c:v>
                </c:pt>
                <c:pt idx="2618">
                  <c:v>0.48501200627322749</c:v>
                </c:pt>
                <c:pt idx="2619">
                  <c:v>0.48501200627322749</c:v>
                </c:pt>
                <c:pt idx="2620">
                  <c:v>0.4646094155759406</c:v>
                </c:pt>
                <c:pt idx="2621">
                  <c:v>0.45366511628366424</c:v>
                </c:pt>
                <c:pt idx="2622">
                  <c:v>0.45366511628366424</c:v>
                </c:pt>
                <c:pt idx="2623">
                  <c:v>0.45366511628366424</c:v>
                </c:pt>
                <c:pt idx="2624">
                  <c:v>0.45366511628366424</c:v>
                </c:pt>
                <c:pt idx="2625">
                  <c:v>0.51087953177207857</c:v>
                </c:pt>
                <c:pt idx="2626">
                  <c:v>0.51087953177207857</c:v>
                </c:pt>
                <c:pt idx="2627">
                  <c:v>0.51087953177207857</c:v>
                </c:pt>
                <c:pt idx="2628">
                  <c:v>0.51087953177207857</c:v>
                </c:pt>
                <c:pt idx="2629">
                  <c:v>0.54803136980533729</c:v>
                </c:pt>
                <c:pt idx="2630">
                  <c:v>0.54803136980533729</c:v>
                </c:pt>
                <c:pt idx="2631">
                  <c:v>0.56052268302741781</c:v>
                </c:pt>
                <c:pt idx="2632">
                  <c:v>0.55648653745065213</c:v>
                </c:pt>
                <c:pt idx="2633">
                  <c:v>0.53796296044443925</c:v>
                </c:pt>
                <c:pt idx="2634">
                  <c:v>0.51427114952435549</c:v>
                </c:pt>
                <c:pt idx="2635">
                  <c:v>0.4909917758469558</c:v>
                </c:pt>
                <c:pt idx="2636">
                  <c:v>0.46935822971210289</c:v>
                </c:pt>
                <c:pt idx="2637">
                  <c:v>0.44976815005251825</c:v>
                </c:pt>
                <c:pt idx="2638">
                  <c:v>0.44976815005251825</c:v>
                </c:pt>
                <c:pt idx="2639">
                  <c:v>0.44976815005251825</c:v>
                </c:pt>
                <c:pt idx="2640">
                  <c:v>0.44976815005251825</c:v>
                </c:pt>
                <c:pt idx="2641">
                  <c:v>0.4416720734722494</c:v>
                </c:pt>
                <c:pt idx="2642">
                  <c:v>0.42341766298768418</c:v>
                </c:pt>
                <c:pt idx="2643">
                  <c:v>0.40375123665301726</c:v>
                </c:pt>
                <c:pt idx="2644">
                  <c:v>0.38341018085103573</c:v>
                </c:pt>
                <c:pt idx="2645">
                  <c:v>0.375</c:v>
                </c:pt>
                <c:pt idx="2646">
                  <c:v>0.375</c:v>
                </c:pt>
                <c:pt idx="2647">
                  <c:v>0.41728107582166535</c:v>
                </c:pt>
                <c:pt idx="2648">
                  <c:v>0.48069039411418468</c:v>
                </c:pt>
                <c:pt idx="2649">
                  <c:v>0.56015037163478854</c:v>
                </c:pt>
                <c:pt idx="2650">
                  <c:v>0.65303419661807205</c:v>
                </c:pt>
                <c:pt idx="2651">
                  <c:v>0.75342984720127781</c:v>
                </c:pt>
                <c:pt idx="2652">
                  <c:v>0.85496636009411708</c:v>
                </c:pt>
                <c:pt idx="2653">
                  <c:v>0.94431175974486081</c:v>
                </c:pt>
                <c:pt idx="2654">
                  <c:v>0.93214247279612117</c:v>
                </c:pt>
                <c:pt idx="2655">
                  <c:v>0.9084813657433064</c:v>
                </c:pt>
                <c:pt idx="2656">
                  <c:v>0.88476697507350766</c:v>
                </c:pt>
                <c:pt idx="2657">
                  <c:v>0.86086330827173196</c:v>
                </c:pt>
                <c:pt idx="2658">
                  <c:v>0.83741215457539675</c:v>
                </c:pt>
                <c:pt idx="2659">
                  <c:v>0.81449145121531519</c:v>
                </c:pt>
                <c:pt idx="2660">
                  <c:v>0.79308177579958472</c:v>
                </c:pt>
                <c:pt idx="2661">
                  <c:v>0.77353146003327233</c:v>
                </c:pt>
                <c:pt idx="2662">
                  <c:v>0.75517326578726718</c:v>
                </c:pt>
                <c:pt idx="2663">
                  <c:v>0.75517326578726718</c:v>
                </c:pt>
                <c:pt idx="2664">
                  <c:v>0.73785052332207579</c:v>
                </c:pt>
                <c:pt idx="2665">
                  <c:v>0.72031782750040496</c:v>
                </c:pt>
                <c:pt idx="2666">
                  <c:v>0.70218390161245614</c:v>
                </c:pt>
                <c:pt idx="2667">
                  <c:v>0.68258666445208249</c:v>
                </c:pt>
                <c:pt idx="2668">
                  <c:v>0.66289682861282384</c:v>
                </c:pt>
                <c:pt idx="2669">
                  <c:v>0.65897453870027389</c:v>
                </c:pt>
                <c:pt idx="2670">
                  <c:v>0.68435862645131251</c:v>
                </c:pt>
                <c:pt idx="2671">
                  <c:v>0.74066132359501036</c:v>
                </c:pt>
                <c:pt idx="2672">
                  <c:v>0.74066132359501036</c:v>
                </c:pt>
                <c:pt idx="2673">
                  <c:v>0.74066132359501036</c:v>
                </c:pt>
                <c:pt idx="2674">
                  <c:v>0.74066132359501036</c:v>
                </c:pt>
                <c:pt idx="2675">
                  <c:v>0.74066132359501036</c:v>
                </c:pt>
                <c:pt idx="2676">
                  <c:v>0.756898505435596</c:v>
                </c:pt>
                <c:pt idx="2677">
                  <c:v>0.756898505435596</c:v>
                </c:pt>
                <c:pt idx="2678">
                  <c:v>0.756898505435596</c:v>
                </c:pt>
                <c:pt idx="2679">
                  <c:v>0.79622173874523972</c:v>
                </c:pt>
                <c:pt idx="2680">
                  <c:v>0.79622173874523972</c:v>
                </c:pt>
                <c:pt idx="2681">
                  <c:v>0.78156114423342393</c:v>
                </c:pt>
                <c:pt idx="2682">
                  <c:v>0.75880053149414373</c:v>
                </c:pt>
                <c:pt idx="2683">
                  <c:v>0.73600389148107326</c:v>
                </c:pt>
                <c:pt idx="2684">
                  <c:v>0.71484433095402544</c:v>
                </c:pt>
                <c:pt idx="2685">
                  <c:v>0.69541847617365626</c:v>
                </c:pt>
                <c:pt idx="2686">
                  <c:v>0.67738515293568635</c:v>
                </c:pt>
                <c:pt idx="2687">
                  <c:v>0.66094317402309499</c:v>
                </c:pt>
                <c:pt idx="2688">
                  <c:v>0.66094317402309499</c:v>
                </c:pt>
                <c:pt idx="2689">
                  <c:v>0.66094317402309499</c:v>
                </c:pt>
                <c:pt idx="2690">
                  <c:v>0.64315081997835533</c:v>
                </c:pt>
                <c:pt idx="2691">
                  <c:v>0.62396150163313602</c:v>
                </c:pt>
                <c:pt idx="2692">
                  <c:v>0.60460579995700681</c:v>
                </c:pt>
                <c:pt idx="2693">
                  <c:v>0.59881121688766548</c:v>
                </c:pt>
                <c:pt idx="2694">
                  <c:v>0.59881121688766548</c:v>
                </c:pt>
                <c:pt idx="2695">
                  <c:v>0.59881121688766548</c:v>
                </c:pt>
                <c:pt idx="2696">
                  <c:v>0.59881121688766548</c:v>
                </c:pt>
                <c:pt idx="2697">
                  <c:v>0.59881121688766548</c:v>
                </c:pt>
                <c:pt idx="2698">
                  <c:v>0.68501472317869117</c:v>
                </c:pt>
                <c:pt idx="2699">
                  <c:v>0.68501472317869117</c:v>
                </c:pt>
                <c:pt idx="2700">
                  <c:v>0.68501472317869117</c:v>
                </c:pt>
                <c:pt idx="2701">
                  <c:v>0.75514779260018006</c:v>
                </c:pt>
                <c:pt idx="2702">
                  <c:v>0.75514779260018006</c:v>
                </c:pt>
                <c:pt idx="2703">
                  <c:v>0.78161119143288094</c:v>
                </c:pt>
                <c:pt idx="2704">
                  <c:v>0.78414643639416315</c:v>
                </c:pt>
                <c:pt idx="2705">
                  <c:v>0.76858999207524048</c:v>
                </c:pt>
                <c:pt idx="2706">
                  <c:v>0.7464838477592185</c:v>
                </c:pt>
                <c:pt idx="2707">
                  <c:v>0.72456479687066899</c:v>
                </c:pt>
                <c:pt idx="2708">
                  <c:v>0.70392017876149937</c:v>
                </c:pt>
                <c:pt idx="2709">
                  <c:v>0.68492178583380781</c:v>
                </c:pt>
                <c:pt idx="2710">
                  <c:v>0.66744555474058442</c:v>
                </c:pt>
                <c:pt idx="2711">
                  <c:v>0.65069262886598667</c:v>
                </c:pt>
                <c:pt idx="2712">
                  <c:v>0.63433296789585203</c:v>
                </c:pt>
                <c:pt idx="2713">
                  <c:v>0.61782180649235041</c:v>
                </c:pt>
                <c:pt idx="2714">
                  <c:v>0.60117823132425163</c:v>
                </c:pt>
                <c:pt idx="2715">
                  <c:v>0.58447779378877152</c:v>
                </c:pt>
                <c:pt idx="2716">
                  <c:v>0.56904557229089359</c:v>
                </c:pt>
                <c:pt idx="2717">
                  <c:v>0.56064922850668952</c:v>
                </c:pt>
                <c:pt idx="2718">
                  <c:v>0.56386059415517698</c:v>
                </c:pt>
                <c:pt idx="2719">
                  <c:v>0.57974129157528187</c:v>
                </c:pt>
                <c:pt idx="2720">
                  <c:v>0.60593650874281957</c:v>
                </c:pt>
                <c:pt idx="2721">
                  <c:v>0.60593650874281957</c:v>
                </c:pt>
                <c:pt idx="2722">
                  <c:v>0.60593650874281957</c:v>
                </c:pt>
                <c:pt idx="2723">
                  <c:v>0.64275583229218747</c:v>
                </c:pt>
                <c:pt idx="2724">
                  <c:v>0.64275583229218747</c:v>
                </c:pt>
                <c:pt idx="2725">
                  <c:v>0.64275583229218747</c:v>
                </c:pt>
                <c:pt idx="2726">
                  <c:v>0.66069066543630683</c:v>
                </c:pt>
                <c:pt idx="2727">
                  <c:v>0.6677199557590745</c:v>
                </c:pt>
                <c:pt idx="2728">
                  <c:v>0.6638602912737489</c:v>
                </c:pt>
                <c:pt idx="2729">
                  <c:v>0.64997164754662784</c:v>
                </c:pt>
                <c:pt idx="2730">
                  <c:v>0.63174974431528053</c:v>
                </c:pt>
                <c:pt idx="2731">
                  <c:v>0.6136353027350353</c:v>
                </c:pt>
                <c:pt idx="2732">
                  <c:v>0.59608391788352699</c:v>
                </c:pt>
                <c:pt idx="2733">
                  <c:v>0.57981929261831355</c:v>
                </c:pt>
                <c:pt idx="2734">
                  <c:v>0.56520765239643445</c:v>
                </c:pt>
                <c:pt idx="2735">
                  <c:v>0.55167599951583435</c:v>
                </c:pt>
                <c:pt idx="2736">
                  <c:v>0.53861435585371342</c:v>
                </c:pt>
                <c:pt idx="2737">
                  <c:v>0.5254942592684817</c:v>
                </c:pt>
                <c:pt idx="2738">
                  <c:v>0.51205406334240799</c:v>
                </c:pt>
                <c:pt idx="2739">
                  <c:v>0.4986241472987632</c:v>
                </c:pt>
                <c:pt idx="2740">
                  <c:v>0.48808392457166472</c:v>
                </c:pt>
                <c:pt idx="2741">
                  <c:v>0.49010432428254563</c:v>
                </c:pt>
                <c:pt idx="2742">
                  <c:v>0.5103336126141097</c:v>
                </c:pt>
                <c:pt idx="2743">
                  <c:v>0.5103336126141097</c:v>
                </c:pt>
                <c:pt idx="2744">
                  <c:v>0.56075495416514742</c:v>
                </c:pt>
                <c:pt idx="2745">
                  <c:v>0.56075495416514742</c:v>
                </c:pt>
                <c:pt idx="2746">
                  <c:v>0.62175815495284026</c:v>
                </c:pt>
                <c:pt idx="2747">
                  <c:v>0.63967684685860426</c:v>
                </c:pt>
                <c:pt idx="2748">
                  <c:v>0.72353987438673761</c:v>
                </c:pt>
                <c:pt idx="2749">
                  <c:v>0.74251689167523627</c:v>
                </c:pt>
                <c:pt idx="2750">
                  <c:v>0.78942257037586039</c:v>
                </c:pt>
                <c:pt idx="2751">
                  <c:v>0.78942257037586039</c:v>
                </c:pt>
                <c:pt idx="2752">
                  <c:v>0.79588673838316126</c:v>
                </c:pt>
                <c:pt idx="2753">
                  <c:v>0.78556872201487238</c:v>
                </c:pt>
                <c:pt idx="2754">
                  <c:v>0.76764600598058319</c:v>
                </c:pt>
                <c:pt idx="2755">
                  <c:v>0.74891959808287512</c:v>
                </c:pt>
                <c:pt idx="2756">
                  <c:v>0.73042103729361763</c:v>
                </c:pt>
                <c:pt idx="2757">
                  <c:v>0.71316947219738414</c:v>
                </c:pt>
                <c:pt idx="2758">
                  <c:v>0.69695693763235733</c:v>
                </c:pt>
                <c:pt idx="2759">
                  <c:v>0.68141641286363419</c:v>
                </c:pt>
                <c:pt idx="2760">
                  <c:v>0.6658798644842393</c:v>
                </c:pt>
                <c:pt idx="2761">
                  <c:v>0.65005383496182068</c:v>
                </c:pt>
                <c:pt idx="2762">
                  <c:v>0.63359277606384234</c:v>
                </c:pt>
                <c:pt idx="2763">
                  <c:v>0.61572680008672798</c:v>
                </c:pt>
                <c:pt idx="2764">
                  <c:v>0.59710720027470765</c:v>
                </c:pt>
                <c:pt idx="2765">
                  <c:v>0.58804592068928196</c:v>
                </c:pt>
                <c:pt idx="2766">
                  <c:v>0.59504182306685727</c:v>
                </c:pt>
                <c:pt idx="2767">
                  <c:v>0.61911922418764764</c:v>
                </c:pt>
                <c:pt idx="2768">
                  <c:v>0.65656291408626477</c:v>
                </c:pt>
                <c:pt idx="2769">
                  <c:v>0.70255310853033148</c:v>
                </c:pt>
                <c:pt idx="2770">
                  <c:v>0.70255310853033148</c:v>
                </c:pt>
                <c:pt idx="2771">
                  <c:v>0.75382150789669988</c:v>
                </c:pt>
                <c:pt idx="2772">
                  <c:v>0.75382150789669988</c:v>
                </c:pt>
                <c:pt idx="2773">
                  <c:v>0.79228323489954477</c:v>
                </c:pt>
                <c:pt idx="2774">
                  <c:v>0.79228323489954477</c:v>
                </c:pt>
                <c:pt idx="2775">
                  <c:v>0.80196610774083077</c:v>
                </c:pt>
                <c:pt idx="2776">
                  <c:v>0.79434719280703281</c:v>
                </c:pt>
                <c:pt idx="2777">
                  <c:v>0.77469317734378351</c:v>
                </c:pt>
                <c:pt idx="2778">
                  <c:v>0.75122899208268035</c:v>
                </c:pt>
                <c:pt idx="2779">
                  <c:v>0.72835998178385319</c:v>
                </c:pt>
                <c:pt idx="2780">
                  <c:v>0.70693599136654461</c:v>
                </c:pt>
                <c:pt idx="2781">
                  <c:v>0.68722701766607586</c:v>
                </c:pt>
                <c:pt idx="2782">
                  <c:v>0.68722701766607586</c:v>
                </c:pt>
                <c:pt idx="2783">
                  <c:v>0.68722701766607586</c:v>
                </c:pt>
                <c:pt idx="2784">
                  <c:v>0.68722701766607586</c:v>
                </c:pt>
                <c:pt idx="2785">
                  <c:v>0.66918812748304801</c:v>
                </c:pt>
                <c:pt idx="2786">
                  <c:v>0.65071024391829146</c:v>
                </c:pt>
                <c:pt idx="2787">
                  <c:v>0.63090975453347553</c:v>
                </c:pt>
                <c:pt idx="2788">
                  <c:v>0.60979567032590254</c:v>
                </c:pt>
                <c:pt idx="2789">
                  <c:v>0.594222187344566</c:v>
                </c:pt>
                <c:pt idx="2790">
                  <c:v>0.5883839960039533</c:v>
                </c:pt>
                <c:pt idx="2791">
                  <c:v>0.59479153291969111</c:v>
                </c:pt>
                <c:pt idx="2792">
                  <c:v>0.61248144246789227</c:v>
                </c:pt>
                <c:pt idx="2793">
                  <c:v>0.63928448097746005</c:v>
                </c:pt>
                <c:pt idx="2794">
                  <c:v>0.63928448097746005</c:v>
                </c:pt>
                <c:pt idx="2795">
                  <c:v>0.67578880634917393</c:v>
                </c:pt>
                <c:pt idx="2796">
                  <c:v>0.67578880634917393</c:v>
                </c:pt>
                <c:pt idx="2797">
                  <c:v>0.71177624511010829</c:v>
                </c:pt>
                <c:pt idx="2798">
                  <c:v>0.71177624511010829</c:v>
                </c:pt>
                <c:pt idx="2799">
                  <c:v>0.72183752981297689</c:v>
                </c:pt>
                <c:pt idx="2800">
                  <c:v>0.71556024486949843</c:v>
                </c:pt>
                <c:pt idx="2801">
                  <c:v>0.69091259562459628</c:v>
                </c:pt>
                <c:pt idx="2802">
                  <c:v>0.66705585021688296</c:v>
                </c:pt>
                <c:pt idx="2803">
                  <c:v>0.64383135071219977</c:v>
                </c:pt>
                <c:pt idx="2804">
                  <c:v>0.62206260734022001</c:v>
                </c:pt>
                <c:pt idx="2805">
                  <c:v>0.60224388529431838</c:v>
                </c:pt>
                <c:pt idx="2806">
                  <c:v>0.58333018945929804</c:v>
                </c:pt>
                <c:pt idx="2807">
                  <c:v>0.56509566092136887</c:v>
                </c:pt>
                <c:pt idx="2808">
                  <c:v>0.54702933365198347</c:v>
                </c:pt>
                <c:pt idx="2809">
                  <c:v>0.52873794274667574</c:v>
                </c:pt>
                <c:pt idx="2810">
                  <c:v>0.51007833818966497</c:v>
                </c:pt>
                <c:pt idx="2811">
                  <c:v>0.49026200197736064</c:v>
                </c:pt>
                <c:pt idx="2812">
                  <c:v>0.46762362225951254</c:v>
                </c:pt>
                <c:pt idx="2813">
                  <c:v>0.45444652539886021</c:v>
                </c:pt>
                <c:pt idx="2814">
                  <c:v>0.4280504577667702</c:v>
                </c:pt>
                <c:pt idx="2815">
                  <c:v>0.43585723880904598</c:v>
                </c:pt>
                <c:pt idx="2816">
                  <c:v>0.45415787359287912</c:v>
                </c:pt>
                <c:pt idx="2817">
                  <c:v>0.48347555657364855</c:v>
                </c:pt>
                <c:pt idx="2818">
                  <c:v>0.52190994973294513</c:v>
                </c:pt>
                <c:pt idx="2819">
                  <c:v>0.56316407264882562</c:v>
                </c:pt>
                <c:pt idx="2820">
                  <c:v>0.62449246760426991</c:v>
                </c:pt>
                <c:pt idx="2821">
                  <c:v>0.68662588517125434</c:v>
                </c:pt>
                <c:pt idx="2822">
                  <c:v>0.66117977694944174</c:v>
                </c:pt>
                <c:pt idx="2823">
                  <c:v>0.64562920939388246</c:v>
                </c:pt>
                <c:pt idx="2824">
                  <c:v>0.62036005049713239</c:v>
                </c:pt>
                <c:pt idx="2825">
                  <c:v>0.60313421879936857</c:v>
                </c:pt>
                <c:pt idx="2826">
                  <c:v>0.57952037690029012</c:v>
                </c:pt>
                <c:pt idx="2827">
                  <c:v>0.55578570664492299</c:v>
                </c:pt>
                <c:pt idx="2828">
                  <c:v>0.53348929640921772</c:v>
                </c:pt>
                <c:pt idx="2829">
                  <c:v>0.51314250986065824</c:v>
                </c:pt>
                <c:pt idx="2830">
                  <c:v>0.49419064068809671</c:v>
                </c:pt>
                <c:pt idx="2831">
                  <c:v>0.47595531687230264</c:v>
                </c:pt>
                <c:pt idx="2832">
                  <c:v>0.45808343504101873</c:v>
                </c:pt>
                <c:pt idx="2833">
                  <c:v>0.44002506055028728</c:v>
                </c:pt>
                <c:pt idx="2834">
                  <c:v>0.42132728265573521</c:v>
                </c:pt>
                <c:pt idx="2835">
                  <c:v>0.40144243508735972</c:v>
                </c:pt>
                <c:pt idx="2836">
                  <c:v>0.3822913326528683</c:v>
                </c:pt>
                <c:pt idx="2837">
                  <c:v>0.375</c:v>
                </c:pt>
                <c:pt idx="2838">
                  <c:v>0.38582800742539891</c:v>
                </c:pt>
                <c:pt idx="2839">
                  <c:v>0.41599866425951099</c:v>
                </c:pt>
                <c:pt idx="2840">
                  <c:v>0.46258232636119123</c:v>
                </c:pt>
                <c:pt idx="2841">
                  <c:v>0.51963114975847113</c:v>
                </c:pt>
                <c:pt idx="2842">
                  <c:v>0.57995196572008723</c:v>
                </c:pt>
                <c:pt idx="2843">
                  <c:v>0.61379686946402856</c:v>
                </c:pt>
                <c:pt idx="2844">
                  <c:v>0.62160727975289254</c:v>
                </c:pt>
                <c:pt idx="2845">
                  <c:v>0.67903801627889626</c:v>
                </c:pt>
                <c:pt idx="2846">
                  <c:v>0.72351497839874701</c:v>
                </c:pt>
                <c:pt idx="2847">
                  <c:v>0.72351497839874701</c:v>
                </c:pt>
                <c:pt idx="2848">
                  <c:v>0.72717270818310231</c:v>
                </c:pt>
                <c:pt idx="2849">
                  <c:v>0.71278390042273976</c:v>
                </c:pt>
                <c:pt idx="2850">
                  <c:v>0.6900852789475207</c:v>
                </c:pt>
                <c:pt idx="2851">
                  <c:v>0.66682141318849775</c:v>
                </c:pt>
                <c:pt idx="2852">
                  <c:v>0.64505068162185453</c:v>
                </c:pt>
                <c:pt idx="2853">
                  <c:v>0.62532818819767255</c:v>
                </c:pt>
                <c:pt idx="2854">
                  <c:v>0.6069986239548224</c:v>
                </c:pt>
                <c:pt idx="2855">
                  <c:v>0.58934822700906619</c:v>
                </c:pt>
                <c:pt idx="2856">
                  <c:v>0.57187676758303585</c:v>
                </c:pt>
                <c:pt idx="2857">
                  <c:v>0.55400488575175189</c:v>
                </c:pt>
                <c:pt idx="2858">
                  <c:v>0.53557670705358629</c:v>
                </c:pt>
                <c:pt idx="2859">
                  <c:v>0.51596736453576808</c:v>
                </c:pt>
                <c:pt idx="2860">
                  <c:v>0.4980723679308694</c:v>
                </c:pt>
                <c:pt idx="2861">
                  <c:v>0.49651164810238696</c:v>
                </c:pt>
                <c:pt idx="2862">
                  <c:v>0.52109602789403331</c:v>
                </c:pt>
                <c:pt idx="2863">
                  <c:v>0.52109602789403331</c:v>
                </c:pt>
                <c:pt idx="2864">
                  <c:v>0.52109602789403331</c:v>
                </c:pt>
                <c:pt idx="2865">
                  <c:v>0.59656521002059149</c:v>
                </c:pt>
                <c:pt idx="2866">
                  <c:v>0.59656521002059149</c:v>
                </c:pt>
                <c:pt idx="2867">
                  <c:v>0.65643264689827496</c:v>
                </c:pt>
                <c:pt idx="2868">
                  <c:v>0.65643264689827496</c:v>
                </c:pt>
                <c:pt idx="2869">
                  <c:v>0.65643264689827496</c:v>
                </c:pt>
                <c:pt idx="2870">
                  <c:v>0.69855474286853869</c:v>
                </c:pt>
                <c:pt idx="2871">
                  <c:v>0.72345074123233688</c:v>
                </c:pt>
                <c:pt idx="2872">
                  <c:v>0.7276711681086927</c:v>
                </c:pt>
                <c:pt idx="2873">
                  <c:v>0.71378214237619586</c:v>
                </c:pt>
                <c:pt idx="2874">
                  <c:v>0.69239563885895417</c:v>
                </c:pt>
                <c:pt idx="2875">
                  <c:v>0.67067461215890034</c:v>
                </c:pt>
                <c:pt idx="2876">
                  <c:v>0.65022523476569971</c:v>
                </c:pt>
                <c:pt idx="2877">
                  <c:v>0.63127257031527073</c:v>
                </c:pt>
                <c:pt idx="2878">
                  <c:v>0.6138138353350876</c:v>
                </c:pt>
                <c:pt idx="2879">
                  <c:v>0.59728000851242025</c:v>
                </c:pt>
                <c:pt idx="2880">
                  <c:v>0.58117761993175876</c:v>
                </c:pt>
                <c:pt idx="2881">
                  <c:v>0.56506489273884608</c:v>
                </c:pt>
                <c:pt idx="2882">
                  <c:v>0.54876686580328338</c:v>
                </c:pt>
                <c:pt idx="2883">
                  <c:v>0.53247741073477828</c:v>
                </c:pt>
                <c:pt idx="2884">
                  <c:v>0.51993790094525938</c:v>
                </c:pt>
                <c:pt idx="2885">
                  <c:v>0.5212077381136091</c:v>
                </c:pt>
                <c:pt idx="2886">
                  <c:v>0.52788754065475962</c:v>
                </c:pt>
                <c:pt idx="2887">
                  <c:v>0.52788754065475962</c:v>
                </c:pt>
                <c:pt idx="2888">
                  <c:v>0.57544377448762807</c:v>
                </c:pt>
                <c:pt idx="2889">
                  <c:v>0.57544377448762807</c:v>
                </c:pt>
                <c:pt idx="2890">
                  <c:v>0.65913685709184078</c:v>
                </c:pt>
                <c:pt idx="2891">
                  <c:v>0.65913685709184078</c:v>
                </c:pt>
                <c:pt idx="2892">
                  <c:v>0.65913685709184078</c:v>
                </c:pt>
                <c:pt idx="2893">
                  <c:v>0.71685362872252378</c:v>
                </c:pt>
                <c:pt idx="2894">
                  <c:v>0.71685362872252378</c:v>
                </c:pt>
                <c:pt idx="2895">
                  <c:v>0.71685362872252378</c:v>
                </c:pt>
                <c:pt idx="2896">
                  <c:v>0.7203634043507019</c:v>
                </c:pt>
                <c:pt idx="2897">
                  <c:v>0.70866529585600779</c:v>
                </c:pt>
                <c:pt idx="2898">
                  <c:v>0.69082459743168589</c:v>
                </c:pt>
                <c:pt idx="2899">
                  <c:v>0.67247515124220103</c:v>
                </c:pt>
                <c:pt idx="2900">
                  <c:v>0.65468120664173024</c:v>
                </c:pt>
                <c:pt idx="2901">
                  <c:v>0.63817084051609352</c:v>
                </c:pt>
                <c:pt idx="2902">
                  <c:v>0.62294842689355023</c:v>
                </c:pt>
                <c:pt idx="2903">
                  <c:v>0.6085403778052263</c:v>
                </c:pt>
                <c:pt idx="2904">
                  <c:v>0.59450531403579732</c:v>
                </c:pt>
                <c:pt idx="2905">
                  <c:v>0.58048178179541687</c:v>
                </c:pt>
                <c:pt idx="2906">
                  <c:v>0.56624591036496241</c:v>
                </c:pt>
                <c:pt idx="2907">
                  <c:v>0.55220186361972901</c:v>
                </c:pt>
                <c:pt idx="2908">
                  <c:v>0.54196654913514075</c:v>
                </c:pt>
                <c:pt idx="2909">
                  <c:v>0.54301637280677739</c:v>
                </c:pt>
                <c:pt idx="2910">
                  <c:v>0.54301637280677739</c:v>
                </c:pt>
                <c:pt idx="2911">
                  <c:v>0.54301637280677739</c:v>
                </c:pt>
                <c:pt idx="2912">
                  <c:v>0.59938819458753057</c:v>
                </c:pt>
                <c:pt idx="2913">
                  <c:v>0.59938819458753057</c:v>
                </c:pt>
                <c:pt idx="2914">
                  <c:v>0.59938819458753057</c:v>
                </c:pt>
                <c:pt idx="2915">
                  <c:v>0.67770464488411974</c:v>
                </c:pt>
                <c:pt idx="2916">
                  <c:v>0.67820319481504221</c:v>
                </c:pt>
                <c:pt idx="2917">
                  <c:v>0.67820319481504221</c:v>
                </c:pt>
                <c:pt idx="2918">
                  <c:v>0.67820319481504221</c:v>
                </c:pt>
                <c:pt idx="2919">
                  <c:v>0.70643370608400013</c:v>
                </c:pt>
                <c:pt idx="2920">
                  <c:v>0.71436258567592748</c:v>
                </c:pt>
                <c:pt idx="2921">
                  <c:v>0.70615997772141081</c:v>
                </c:pt>
                <c:pt idx="2922">
                  <c:v>0.68965580733035869</c:v>
                </c:pt>
                <c:pt idx="2923">
                  <c:v>0.67168332284909571</c:v>
                </c:pt>
                <c:pt idx="2924">
                  <c:v>0.6539048861670016</c:v>
                </c:pt>
                <c:pt idx="2925">
                  <c:v>0.63736350420461285</c:v>
                </c:pt>
                <c:pt idx="2926">
                  <c:v>0.62200907445640452</c:v>
                </c:pt>
                <c:pt idx="2927">
                  <c:v>0.60725706769127441</c:v>
                </c:pt>
                <c:pt idx="2928">
                  <c:v>0.59265974247097353</c:v>
                </c:pt>
                <c:pt idx="2929">
                  <c:v>0.57771686901813502</c:v>
                </c:pt>
                <c:pt idx="2930">
                  <c:v>0.56196281214253929</c:v>
                </c:pt>
                <c:pt idx="2931">
                  <c:v>0.5445952404677773</c:v>
                </c:pt>
                <c:pt idx="2932">
                  <c:v>0.52877093082559912</c:v>
                </c:pt>
                <c:pt idx="2933">
                  <c:v>0.52925096102802993</c:v>
                </c:pt>
                <c:pt idx="2934">
                  <c:v>0.54239911807776486</c:v>
                </c:pt>
                <c:pt idx="2935">
                  <c:v>0.54239911807776486</c:v>
                </c:pt>
                <c:pt idx="2936">
                  <c:v>0.62064329552336495</c:v>
                </c:pt>
                <c:pt idx="2937">
                  <c:v>0.62554483953417928</c:v>
                </c:pt>
                <c:pt idx="2938">
                  <c:v>0.63618722498926283</c:v>
                </c:pt>
                <c:pt idx="2939">
                  <c:v>0.70564152154869209</c:v>
                </c:pt>
                <c:pt idx="2940">
                  <c:v>0.70921514437219924</c:v>
                </c:pt>
                <c:pt idx="2941">
                  <c:v>0.70921514437219924</c:v>
                </c:pt>
                <c:pt idx="2942">
                  <c:v>0.70921514437219924</c:v>
                </c:pt>
                <c:pt idx="2943">
                  <c:v>0.70921514437219924</c:v>
                </c:pt>
                <c:pt idx="2944">
                  <c:v>0.71785396810884061</c:v>
                </c:pt>
                <c:pt idx="2945">
                  <c:v>0.70592782501016016</c:v>
                </c:pt>
                <c:pt idx="2946">
                  <c:v>0.68441453825376186</c:v>
                </c:pt>
                <c:pt idx="2947">
                  <c:v>0.66184972173846768</c:v>
                </c:pt>
                <c:pt idx="2948">
                  <c:v>0.6409120437358814</c:v>
                </c:pt>
                <c:pt idx="2949">
                  <c:v>0.62196613914731025</c:v>
                </c:pt>
                <c:pt idx="2950">
                  <c:v>0.60418014732549463</c:v>
                </c:pt>
                <c:pt idx="2951">
                  <c:v>0.60208508126359706</c:v>
                </c:pt>
                <c:pt idx="2952">
                  <c:v>0.60208508126359706</c:v>
                </c:pt>
                <c:pt idx="2953">
                  <c:v>0.585126178421848</c:v>
                </c:pt>
                <c:pt idx="2954">
                  <c:v>0.56747458855929178</c:v>
                </c:pt>
                <c:pt idx="2955">
                  <c:v>0.54865000910520845</c:v>
                </c:pt>
                <c:pt idx="2956">
                  <c:v>0.53137804050825355</c:v>
                </c:pt>
                <c:pt idx="2957">
                  <c:v>0.52668373406688374</c:v>
                </c:pt>
                <c:pt idx="2958">
                  <c:v>0.52668373406688374</c:v>
                </c:pt>
                <c:pt idx="2959">
                  <c:v>0.52668373406688374</c:v>
                </c:pt>
                <c:pt idx="2960">
                  <c:v>0.52668373406688374</c:v>
                </c:pt>
                <c:pt idx="2961">
                  <c:v>0.58813913163812925</c:v>
                </c:pt>
                <c:pt idx="2962">
                  <c:v>0.58813913163812925</c:v>
                </c:pt>
                <c:pt idx="2963">
                  <c:v>0.58813913163812925</c:v>
                </c:pt>
                <c:pt idx="2964">
                  <c:v>0.58813913163812925</c:v>
                </c:pt>
                <c:pt idx="2965">
                  <c:v>0.58813913163812925</c:v>
                </c:pt>
                <c:pt idx="2966">
                  <c:v>0.58813913163812925</c:v>
                </c:pt>
                <c:pt idx="2967">
                  <c:v>0.6039425567949408</c:v>
                </c:pt>
                <c:pt idx="2968">
                  <c:v>0.6044054262534323</c:v>
                </c:pt>
                <c:pt idx="2969">
                  <c:v>0.58958544210997843</c:v>
                </c:pt>
                <c:pt idx="2970">
                  <c:v>0.56741110325793043</c:v>
                </c:pt>
                <c:pt idx="2971">
                  <c:v>0.54456237254467177</c:v>
                </c:pt>
                <c:pt idx="2972">
                  <c:v>0.52308589378824399</c:v>
                </c:pt>
                <c:pt idx="2973">
                  <c:v>0.50355227885710541</c:v>
                </c:pt>
                <c:pt idx="2974">
                  <c:v>0.48551895561913555</c:v>
                </c:pt>
                <c:pt idx="2975">
                  <c:v>0.46825983538317928</c:v>
                </c:pt>
                <c:pt idx="2976">
                  <c:v>0.45123094808927094</c:v>
                </c:pt>
                <c:pt idx="2977">
                  <c:v>0.43385333145136301</c:v>
                </c:pt>
                <c:pt idx="2978">
                  <c:v>0.41587488238610837</c:v>
                </c:pt>
                <c:pt idx="2979">
                  <c:v>0.39670515233841991</c:v>
                </c:pt>
                <c:pt idx="2980">
                  <c:v>0.37927355433997911</c:v>
                </c:pt>
                <c:pt idx="2981">
                  <c:v>0.375</c:v>
                </c:pt>
                <c:pt idx="2982">
                  <c:v>0.375</c:v>
                </c:pt>
                <c:pt idx="2983">
                  <c:v>0.38644130193822906</c:v>
                </c:pt>
                <c:pt idx="2984">
                  <c:v>0.41687274811628483</c:v>
                </c:pt>
                <c:pt idx="2985">
                  <c:v>0.4597611651178648</c:v>
                </c:pt>
                <c:pt idx="2986">
                  <c:v>0.51013360772214533</c:v>
                </c:pt>
                <c:pt idx="2987">
                  <c:v>0.58626234737031213</c:v>
                </c:pt>
                <c:pt idx="2988">
                  <c:v>0.66462362057069713</c:v>
                </c:pt>
                <c:pt idx="2989">
                  <c:v>0.73195797314169675</c:v>
                </c:pt>
                <c:pt idx="2990">
                  <c:v>0.70852113444693954</c:v>
                </c:pt>
                <c:pt idx="2991">
                  <c:v>0.68541155259381348</c:v>
                </c:pt>
                <c:pt idx="2992">
                  <c:v>0.66245068770152615</c:v>
                </c:pt>
                <c:pt idx="2993">
                  <c:v>0.63961388615624959</c:v>
                </c:pt>
                <c:pt idx="2994">
                  <c:v>0.61746022829739267</c:v>
                </c:pt>
                <c:pt idx="2995">
                  <c:v>0.59549306309798333</c:v>
                </c:pt>
                <c:pt idx="2996">
                  <c:v>0.5749776776419504</c:v>
                </c:pt>
                <c:pt idx="2997">
                  <c:v>0.55632284475213267</c:v>
                </c:pt>
                <c:pt idx="2998">
                  <c:v>0.5390191889557111</c:v>
                </c:pt>
                <c:pt idx="2999">
                  <c:v>0.52253427172176836</c:v>
                </c:pt>
                <c:pt idx="3000">
                  <c:v>0.50654680079266401</c:v>
                </c:pt>
                <c:pt idx="3001">
                  <c:v>0.49046111304717649</c:v>
                </c:pt>
                <c:pt idx="3002">
                  <c:v>0.47434759057639903</c:v>
                </c:pt>
                <c:pt idx="3003">
                  <c:v>0.45849491924548774</c:v>
                </c:pt>
                <c:pt idx="3004">
                  <c:v>0.44314526116447278</c:v>
                </c:pt>
                <c:pt idx="3005">
                  <c:v>0.42687467131526885</c:v>
                </c:pt>
                <c:pt idx="3006">
                  <c:v>0.43110985846853767</c:v>
                </c:pt>
                <c:pt idx="3007">
                  <c:v>0.46468494269923827</c:v>
                </c:pt>
                <c:pt idx="3008">
                  <c:v>0.52099092350684328</c:v>
                </c:pt>
                <c:pt idx="3009">
                  <c:v>0.5017428133294014</c:v>
                </c:pt>
                <c:pt idx="3010">
                  <c:v>0.48272414081613996</c:v>
                </c:pt>
                <c:pt idx="3011">
                  <c:v>0.46455283686851484</c:v>
                </c:pt>
                <c:pt idx="3012">
                  <c:v>0.57129965936522786</c:v>
                </c:pt>
                <c:pt idx="3013">
                  <c:v>0.55414790164110717</c:v>
                </c:pt>
                <c:pt idx="3014">
                  <c:v>0.63050024551700024</c:v>
                </c:pt>
                <c:pt idx="3015">
                  <c:v>0.63700588332763031</c:v>
                </c:pt>
                <c:pt idx="3016">
                  <c:v>0.61913002510701809</c:v>
                </c:pt>
                <c:pt idx="3017">
                  <c:v>0.60074518905252039</c:v>
                </c:pt>
                <c:pt idx="3018">
                  <c:v>0.58249793606874545</c:v>
                </c:pt>
                <c:pt idx="3019">
                  <c:v>0.56371029177539689</c:v>
                </c:pt>
                <c:pt idx="3020">
                  <c:v>0.5452550736298073</c:v>
                </c:pt>
                <c:pt idx="3021">
                  <c:v>0.52836655287915013</c:v>
                </c:pt>
                <c:pt idx="3022">
                  <c:v>0.51251030279784437</c:v>
                </c:pt>
                <c:pt idx="3023">
                  <c:v>0.49738928710314612</c:v>
                </c:pt>
                <c:pt idx="3024">
                  <c:v>0.48261461491884899</c:v>
                </c:pt>
                <c:pt idx="3025">
                  <c:v>0.46776558425413423</c:v>
                </c:pt>
                <c:pt idx="3026">
                  <c:v>0.45228907935357998</c:v>
                </c:pt>
                <c:pt idx="3027">
                  <c:v>0.43576002419810578</c:v>
                </c:pt>
                <c:pt idx="3028">
                  <c:v>0.41732588091594963</c:v>
                </c:pt>
                <c:pt idx="3029">
                  <c:v>0.39684270421346607</c:v>
                </c:pt>
                <c:pt idx="3030">
                  <c:v>0.375</c:v>
                </c:pt>
                <c:pt idx="3031">
                  <c:v>0.4066561948797684</c:v>
                </c:pt>
                <c:pt idx="3032">
                  <c:v>0.38393073223565316</c:v>
                </c:pt>
                <c:pt idx="3033">
                  <c:v>0.45620595671449049</c:v>
                </c:pt>
                <c:pt idx="3034">
                  <c:v>0.44894113230802185</c:v>
                </c:pt>
                <c:pt idx="3035">
                  <c:v>0.53077680398891047</c:v>
                </c:pt>
                <c:pt idx="3036">
                  <c:v>0.51887834415552825</c:v>
                </c:pt>
                <c:pt idx="3037">
                  <c:v>0.58424322477492152</c:v>
                </c:pt>
                <c:pt idx="3038">
                  <c:v>0.65576614631462316</c:v>
                </c:pt>
                <c:pt idx="3039">
                  <c:v>0.64189810989325424</c:v>
                </c:pt>
                <c:pt idx="3040">
                  <c:v>0.65502903769661869</c:v>
                </c:pt>
                <c:pt idx="3041">
                  <c:v>0.64590164399627858</c:v>
                </c:pt>
                <c:pt idx="3042">
                  <c:v>0.62732779801853544</c:v>
                </c:pt>
                <c:pt idx="3043">
                  <c:v>0.6070875787039467</c:v>
                </c:pt>
                <c:pt idx="3044">
                  <c:v>0.58773290129253553</c:v>
                </c:pt>
                <c:pt idx="3045">
                  <c:v>0.5699333897470068</c:v>
                </c:pt>
                <c:pt idx="3046">
                  <c:v>0.55337928333877084</c:v>
                </c:pt>
                <c:pt idx="3047">
                  <c:v>0.53762323826851166</c:v>
                </c:pt>
                <c:pt idx="3048">
                  <c:v>0.52240519867422763</c:v>
                </c:pt>
                <c:pt idx="3049">
                  <c:v>0.50732275395600313</c:v>
                </c:pt>
                <c:pt idx="3050">
                  <c:v>0.49205103310580262</c:v>
                </c:pt>
                <c:pt idx="3051">
                  <c:v>0.47652164222719545</c:v>
                </c:pt>
                <c:pt idx="3052">
                  <c:v>0.46021963890230705</c:v>
                </c:pt>
                <c:pt idx="3053">
                  <c:v>0.4422845324807203</c:v>
                </c:pt>
                <c:pt idx="3054">
                  <c:v>0.42273620490907116</c:v>
                </c:pt>
                <c:pt idx="3055">
                  <c:v>0.40217071694751366</c:v>
                </c:pt>
                <c:pt idx="3056">
                  <c:v>0.46011491360470391</c:v>
                </c:pt>
                <c:pt idx="3057">
                  <c:v>0.44578275558149821</c:v>
                </c:pt>
                <c:pt idx="3058">
                  <c:v>0.5272512772460678</c:v>
                </c:pt>
                <c:pt idx="3059">
                  <c:v>0.52156673567334433</c:v>
                </c:pt>
                <c:pt idx="3060">
                  <c:v>0.5982579636150096</c:v>
                </c:pt>
                <c:pt idx="3061">
                  <c:v>0.57880904577654235</c:v>
                </c:pt>
                <c:pt idx="3062">
                  <c:v>0.65040523619165347</c:v>
                </c:pt>
                <c:pt idx="3063">
                  <c:v>0.69445831712546602</c:v>
                </c:pt>
                <c:pt idx="3064">
                  <c:v>0.7090223206669759</c:v>
                </c:pt>
                <c:pt idx="3065">
                  <c:v>0.70192117301587131</c:v>
                </c:pt>
                <c:pt idx="3066">
                  <c:v>0.68510191631647066</c:v>
                </c:pt>
                <c:pt idx="3067">
                  <c:v>0.66623394895871291</c:v>
                </c:pt>
                <c:pt idx="3068">
                  <c:v>0.6478125301224037</c:v>
                </c:pt>
                <c:pt idx="3069">
                  <c:v>0.63084726505773048</c:v>
                </c:pt>
                <c:pt idx="3070">
                  <c:v>0.61536042154492654</c:v>
                </c:pt>
                <c:pt idx="3071">
                  <c:v>0.60066289131357897</c:v>
                </c:pt>
                <c:pt idx="3072">
                  <c:v>0.58642065766020024</c:v>
                </c:pt>
                <c:pt idx="3073">
                  <c:v>0.57234105833030613</c:v>
                </c:pt>
                <c:pt idx="3074">
                  <c:v>0.55806383245084712</c:v>
                </c:pt>
                <c:pt idx="3075">
                  <c:v>0.54385937449607713</c:v>
                </c:pt>
                <c:pt idx="3076">
                  <c:v>0.52948751055063092</c:v>
                </c:pt>
                <c:pt idx="3077">
                  <c:v>0.51388217063587394</c:v>
                </c:pt>
                <c:pt idx="3078">
                  <c:v>0.49680437375324094</c:v>
                </c:pt>
                <c:pt idx="3079">
                  <c:v>0.53538142718210757</c:v>
                </c:pt>
                <c:pt idx="3080">
                  <c:v>0.51667529886996921</c:v>
                </c:pt>
                <c:pt idx="3081">
                  <c:v>0.59303459213632281</c:v>
                </c:pt>
                <c:pt idx="3082">
                  <c:v>0.58956857749989666</c:v>
                </c:pt>
                <c:pt idx="3083">
                  <c:v>0.67466960385949049</c:v>
                </c:pt>
                <c:pt idx="3084">
                  <c:v>0.6655006296614665</c:v>
                </c:pt>
                <c:pt idx="3085">
                  <c:v>0.73309188734329778</c:v>
                </c:pt>
                <c:pt idx="3086">
                  <c:v>0.71852750632180418</c:v>
                </c:pt>
                <c:pt idx="3087">
                  <c:v>0.76459923690369902</c:v>
                </c:pt>
                <c:pt idx="3088">
                  <c:v>0.78038613206604535</c:v>
                </c:pt>
                <c:pt idx="3089">
                  <c:v>0.7734491267712913</c:v>
                </c:pt>
                <c:pt idx="3090">
                  <c:v>0.75663418969569785</c:v>
                </c:pt>
                <c:pt idx="3091">
                  <c:v>0.73749741841941852</c:v>
                </c:pt>
                <c:pt idx="3092">
                  <c:v>0.71857576980574289</c:v>
                </c:pt>
                <c:pt idx="3093">
                  <c:v>0.70103710940008168</c:v>
                </c:pt>
                <c:pt idx="3094">
                  <c:v>0.68470607843310338</c:v>
                </c:pt>
                <c:pt idx="3095">
                  <c:v>0.66877865098283962</c:v>
                </c:pt>
                <c:pt idx="3096">
                  <c:v>0.65329339802576647</c:v>
                </c:pt>
                <c:pt idx="3097">
                  <c:v>0.6377564520074378</c:v>
                </c:pt>
                <c:pt idx="3098">
                  <c:v>0.62143933840310517</c:v>
                </c:pt>
                <c:pt idx="3099">
                  <c:v>0.60367680727832029</c:v>
                </c:pt>
                <c:pt idx="3100">
                  <c:v>0.5823072933947957</c:v>
                </c:pt>
                <c:pt idx="3101">
                  <c:v>0.55850025285367189</c:v>
                </c:pt>
                <c:pt idx="3102">
                  <c:v>0.53355755552068806</c:v>
                </c:pt>
                <c:pt idx="3103">
                  <c:v>0.56324848369998837</c:v>
                </c:pt>
                <c:pt idx="3104">
                  <c:v>0.61514929081304792</c:v>
                </c:pt>
                <c:pt idx="3105">
                  <c:v>0.59294346197809111</c:v>
                </c:pt>
                <c:pt idx="3106">
                  <c:v>0.66525119320236814</c:v>
                </c:pt>
                <c:pt idx="3107">
                  <c:v>0.73570393330837158</c:v>
                </c:pt>
                <c:pt idx="3108">
                  <c:v>0.79856973818621702</c:v>
                </c:pt>
                <c:pt idx="3109">
                  <c:v>0.85133013327069151</c:v>
                </c:pt>
                <c:pt idx="3110">
                  <c:v>0.9105752932124429</c:v>
                </c:pt>
                <c:pt idx="3111">
                  <c:v>0.94434335728015084</c:v>
                </c:pt>
                <c:pt idx="3112">
                  <c:v>0.95257258263033728</c:v>
                </c:pt>
                <c:pt idx="3113">
                  <c:v>0.92874526250364386</c:v>
                </c:pt>
                <c:pt idx="3114">
                  <c:v>0.90583330720008248</c:v>
                </c:pt>
                <c:pt idx="3115">
                  <c:v>0.88353689696437721</c:v>
                </c:pt>
                <c:pt idx="3116">
                  <c:v>0.8626536954955748</c:v>
                </c:pt>
                <c:pt idx="3117">
                  <c:v>0.84373681854909111</c:v>
                </c:pt>
                <c:pt idx="3118">
                  <c:v>0.82583193268639132</c:v>
                </c:pt>
                <c:pt idx="3119">
                  <c:v>0.80843085535145298</c:v>
                </c:pt>
                <c:pt idx="3120">
                  <c:v>0.79134033402297166</c:v>
                </c:pt>
                <c:pt idx="3121">
                  <c:v>0.77419016685458197</c:v>
                </c:pt>
                <c:pt idx="3122">
                  <c:v>0.75650358476594803</c:v>
                </c:pt>
                <c:pt idx="3123">
                  <c:v>0.73766027102201814</c:v>
                </c:pt>
                <c:pt idx="3124">
                  <c:v>0.71589470876150041</c:v>
                </c:pt>
                <c:pt idx="3125">
                  <c:v>0.69166696622955448</c:v>
                </c:pt>
                <c:pt idx="3126">
                  <c:v>0.66614212549906249</c:v>
                </c:pt>
                <c:pt idx="3127">
                  <c:v>0.64058388309822245</c:v>
                </c:pt>
                <c:pt idx="3128">
                  <c:v>0.66925300300471924</c:v>
                </c:pt>
                <c:pt idx="3129">
                  <c:v>0.70824827812447311</c:v>
                </c:pt>
                <c:pt idx="3130">
                  <c:v>0.76352753117919114</c:v>
                </c:pt>
                <c:pt idx="3131">
                  <c:v>0.83011775490147011</c:v>
                </c:pt>
                <c:pt idx="3132">
                  <c:v>0.88861997524655612</c:v>
                </c:pt>
                <c:pt idx="3133">
                  <c:v>0.93653167803559556</c:v>
                </c:pt>
                <c:pt idx="3134">
                  <c:v>0.93576413133911251</c:v>
                </c:pt>
                <c:pt idx="3135">
                  <c:v>0.95376147074486128</c:v>
                </c:pt>
                <c:pt idx="3136">
                  <c:v>0.95449731848973041</c:v>
                </c:pt>
                <c:pt idx="3137">
                  <c:v>0.93027474526390996</c:v>
                </c:pt>
                <c:pt idx="3138">
                  <c:v>0.90724270300266596</c:v>
                </c:pt>
                <c:pt idx="3139">
                  <c:v>0.88469259912788345</c:v>
                </c:pt>
                <c:pt idx="3140">
                  <c:v>0.86365392083638448</c:v>
                </c:pt>
                <c:pt idx="3141">
                  <c:v>0.84452629525555767</c:v>
                </c:pt>
                <c:pt idx="3142">
                  <c:v>0.82668264578849737</c:v>
                </c:pt>
                <c:pt idx="3143">
                  <c:v>0.80957144723551511</c:v>
                </c:pt>
                <c:pt idx="3144">
                  <c:v>0.79273660774077426</c:v>
                </c:pt>
                <c:pt idx="3145">
                  <c:v>0.77575941350812017</c:v>
                </c:pt>
                <c:pt idx="3146">
                  <c:v>0.75826807213545389</c:v>
                </c:pt>
                <c:pt idx="3147">
                  <c:v>0.73954723118280385</c:v>
                </c:pt>
                <c:pt idx="3148">
                  <c:v>0.71769896002427835</c:v>
                </c:pt>
                <c:pt idx="3149">
                  <c:v>0.69343702054411827</c:v>
                </c:pt>
                <c:pt idx="3150">
                  <c:v>0.6681964916505243</c:v>
                </c:pt>
                <c:pt idx="3151">
                  <c:v>0.68579289307052738</c:v>
                </c:pt>
                <c:pt idx="3152">
                  <c:v>0.72416204641985371</c:v>
                </c:pt>
                <c:pt idx="3153">
                  <c:v>0.77671183205427485</c:v>
                </c:pt>
                <c:pt idx="3154">
                  <c:v>0.83050876894917514</c:v>
                </c:pt>
                <c:pt idx="3155">
                  <c:v>0.88486901014140718</c:v>
                </c:pt>
                <c:pt idx="3156">
                  <c:v>0.93522076237816643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0.98792122713153674</c:v>
                </c:pt>
                <c:pt idx="3162">
                  <c:v>0.9671191181472516</c:v>
                </c:pt>
                <c:pt idx="3163">
                  <c:v>0.94458810094123891</c:v>
                </c:pt>
                <c:pt idx="3164">
                  <c:v>0.92320228386147285</c:v>
                </c:pt>
                <c:pt idx="3165">
                  <c:v>0.92320228386147285</c:v>
                </c:pt>
                <c:pt idx="3166">
                  <c:v>0.92320228386147285</c:v>
                </c:pt>
                <c:pt idx="3167">
                  <c:v>0.92320228386147285</c:v>
                </c:pt>
                <c:pt idx="3168">
                  <c:v>0.92320228386147285</c:v>
                </c:pt>
                <c:pt idx="3169">
                  <c:v>0.91931412639833077</c:v>
                </c:pt>
                <c:pt idx="3170">
                  <c:v>0.91931412639833077</c:v>
                </c:pt>
                <c:pt idx="3171">
                  <c:v>0.90086199022493707</c:v>
                </c:pt>
                <c:pt idx="3172">
                  <c:v>0.88523063568626603</c:v>
                </c:pt>
                <c:pt idx="3173">
                  <c:v>0.88272123018319226</c:v>
                </c:pt>
                <c:pt idx="3174">
                  <c:v>0.89864992844319269</c:v>
                </c:pt>
                <c:pt idx="3175">
                  <c:v>0.93328355320186973</c:v>
                </c:pt>
                <c:pt idx="3176">
                  <c:v>0.9806290275043541</c:v>
                </c:pt>
                <c:pt idx="3177">
                  <c:v>0.9806290275043541</c:v>
                </c:pt>
                <c:pt idx="3178">
                  <c:v>0.9806290275043541</c:v>
                </c:pt>
                <c:pt idx="3179">
                  <c:v>0.9806290275043541</c:v>
                </c:pt>
                <c:pt idx="3180">
                  <c:v>0.9806290275043541</c:v>
                </c:pt>
                <c:pt idx="3181">
                  <c:v>0.9806290275043541</c:v>
                </c:pt>
                <c:pt idx="3182">
                  <c:v>0.9806290275043541</c:v>
                </c:pt>
                <c:pt idx="3183">
                  <c:v>0.9806290275043541</c:v>
                </c:pt>
                <c:pt idx="3184">
                  <c:v>0.97770011292725523</c:v>
                </c:pt>
                <c:pt idx="3185">
                  <c:v>0.96231878007043692</c:v>
                </c:pt>
                <c:pt idx="3186">
                  <c:v>0.94027918693732326</c:v>
                </c:pt>
                <c:pt idx="3187">
                  <c:v>0.91683195090049419</c:v>
                </c:pt>
                <c:pt idx="3188">
                  <c:v>0.89482462416887887</c:v>
                </c:pt>
                <c:pt idx="3189">
                  <c:v>0.87492557905856827</c:v>
                </c:pt>
                <c:pt idx="3190">
                  <c:v>0.85647314438550715</c:v>
                </c:pt>
                <c:pt idx="3191">
                  <c:v>0.83896709037232897</c:v>
                </c:pt>
                <c:pt idx="3192">
                  <c:v>0.82198114808315492</c:v>
                </c:pt>
                <c:pt idx="3193">
                  <c:v>0.80487034716910355</c:v>
                </c:pt>
                <c:pt idx="3194">
                  <c:v>0.78725056842116692</c:v>
                </c:pt>
                <c:pt idx="3195">
                  <c:v>0.76877798994255664</c:v>
                </c:pt>
                <c:pt idx="3196">
                  <c:v>0.75201143874947041</c:v>
                </c:pt>
                <c:pt idx="3197">
                  <c:v>0.74452792418189173</c:v>
                </c:pt>
                <c:pt idx="3198">
                  <c:v>0.74452792418189173</c:v>
                </c:pt>
                <c:pt idx="3199">
                  <c:v>0.74452792418189173</c:v>
                </c:pt>
                <c:pt idx="3200">
                  <c:v>0.74452792418189173</c:v>
                </c:pt>
                <c:pt idx="3201">
                  <c:v>0.74452792418189173</c:v>
                </c:pt>
                <c:pt idx="3202">
                  <c:v>0.74452792418189173</c:v>
                </c:pt>
                <c:pt idx="3203">
                  <c:v>0.74452792418189173</c:v>
                </c:pt>
                <c:pt idx="3204">
                  <c:v>0.74452792418189173</c:v>
                </c:pt>
                <c:pt idx="3205">
                  <c:v>0.80780658230788271</c:v>
                </c:pt>
                <c:pt idx="3206">
                  <c:v>0.80780658230788271</c:v>
                </c:pt>
                <c:pt idx="3207">
                  <c:v>0.80780658230788271</c:v>
                </c:pt>
                <c:pt idx="3208">
                  <c:v>0.81049656298773576</c:v>
                </c:pt>
                <c:pt idx="3209">
                  <c:v>0.79772674268289578</c:v>
                </c:pt>
                <c:pt idx="3210">
                  <c:v>0.77746610046533748</c:v>
                </c:pt>
                <c:pt idx="3211">
                  <c:v>0.75579392462418882</c:v>
                </c:pt>
                <c:pt idx="3212">
                  <c:v>0.73518151526857012</c:v>
                </c:pt>
                <c:pt idx="3213">
                  <c:v>0.7162869061023196</c:v>
                </c:pt>
                <c:pt idx="3214">
                  <c:v>0.69872359208283052</c:v>
                </c:pt>
                <c:pt idx="3215">
                  <c:v>0.68182672091458552</c:v>
                </c:pt>
                <c:pt idx="3216">
                  <c:v>0.66548932772468439</c:v>
                </c:pt>
                <c:pt idx="3217">
                  <c:v>0.64939489192267674</c:v>
                </c:pt>
                <c:pt idx="3218">
                  <c:v>0.63328296000762907</c:v>
                </c:pt>
                <c:pt idx="3219">
                  <c:v>0.61767428111232414</c:v>
                </c:pt>
                <c:pt idx="3220">
                  <c:v>0.60733846043020501</c:v>
                </c:pt>
                <c:pt idx="3221">
                  <c:v>0.60733846043020501</c:v>
                </c:pt>
                <c:pt idx="3222">
                  <c:v>0.60733846043020501</c:v>
                </c:pt>
                <c:pt idx="3223">
                  <c:v>0.60733846043020501</c:v>
                </c:pt>
                <c:pt idx="3224">
                  <c:v>0.60733846043020501</c:v>
                </c:pt>
                <c:pt idx="3225">
                  <c:v>0.60733846043020501</c:v>
                </c:pt>
                <c:pt idx="3226">
                  <c:v>0.66789723816802482</c:v>
                </c:pt>
                <c:pt idx="3227">
                  <c:v>0.74850383941150711</c:v>
                </c:pt>
                <c:pt idx="3228">
                  <c:v>0.75951634386565703</c:v>
                </c:pt>
                <c:pt idx="3229">
                  <c:v>0.76256029200100894</c:v>
                </c:pt>
                <c:pt idx="3230">
                  <c:v>0.79544184819432917</c:v>
                </c:pt>
                <c:pt idx="3231">
                  <c:v>0.79544184819432917</c:v>
                </c:pt>
                <c:pt idx="3232">
                  <c:v>0.79864569735823732</c:v>
                </c:pt>
                <c:pt idx="3233">
                  <c:v>0.78924387881356894</c:v>
                </c:pt>
                <c:pt idx="3234">
                  <c:v>0.77191895957630785</c:v>
                </c:pt>
                <c:pt idx="3235">
                  <c:v>0.75317738266933465</c:v>
                </c:pt>
                <c:pt idx="3236">
                  <c:v>0.73513531137484467</c:v>
                </c:pt>
                <c:pt idx="3237">
                  <c:v>0.7183187632710103</c:v>
                </c:pt>
                <c:pt idx="3238">
                  <c:v>0.70252931653040307</c:v>
                </c:pt>
                <c:pt idx="3239">
                  <c:v>0.6877614042079625</c:v>
                </c:pt>
                <c:pt idx="3240">
                  <c:v>0.67346946568799426</c:v>
                </c:pt>
                <c:pt idx="3241">
                  <c:v>0.65940935066580364</c:v>
                </c:pt>
                <c:pt idx="3242">
                  <c:v>0.64534088522602551</c:v>
                </c:pt>
                <c:pt idx="3243">
                  <c:v>0.63198210614189432</c:v>
                </c:pt>
                <c:pt idx="3244">
                  <c:v>0.62452090782444858</c:v>
                </c:pt>
                <c:pt idx="3245">
                  <c:v>0.62452090782444858</c:v>
                </c:pt>
                <c:pt idx="3246">
                  <c:v>0.64400542056133636</c:v>
                </c:pt>
                <c:pt idx="3247">
                  <c:v>0.64400542056133636</c:v>
                </c:pt>
                <c:pt idx="3248">
                  <c:v>0.64400542056133636</c:v>
                </c:pt>
                <c:pt idx="3249">
                  <c:v>0.64400542056133636</c:v>
                </c:pt>
                <c:pt idx="3250">
                  <c:v>0.69729291760483303</c:v>
                </c:pt>
                <c:pt idx="3251">
                  <c:v>0.69729291760483303</c:v>
                </c:pt>
                <c:pt idx="3252">
                  <c:v>0.71345636071963769</c:v>
                </c:pt>
                <c:pt idx="3253">
                  <c:v>0.72417820474115346</c:v>
                </c:pt>
                <c:pt idx="3254">
                  <c:v>0.76485654906862421</c:v>
                </c:pt>
                <c:pt idx="3255">
                  <c:v>0.76485654906862421</c:v>
                </c:pt>
                <c:pt idx="3256">
                  <c:v>0.77293518384498283</c:v>
                </c:pt>
                <c:pt idx="3257">
                  <c:v>0.76691204081316122</c:v>
                </c:pt>
                <c:pt idx="3258">
                  <c:v>0.75138961885793698</c:v>
                </c:pt>
                <c:pt idx="3259">
                  <c:v>0.73382141571161308</c:v>
                </c:pt>
                <c:pt idx="3260">
                  <c:v>0.71663227992781608</c:v>
                </c:pt>
                <c:pt idx="3261">
                  <c:v>0.70081619137871498</c:v>
                </c:pt>
                <c:pt idx="3262">
                  <c:v>0.68603794044402455</c:v>
                </c:pt>
                <c:pt idx="3263">
                  <c:v>0.67210785335283529</c:v>
                </c:pt>
                <c:pt idx="3264">
                  <c:v>0.6585014443528826</c:v>
                </c:pt>
                <c:pt idx="3265">
                  <c:v>0.64492923230114396</c:v>
                </c:pt>
                <c:pt idx="3266">
                  <c:v>0.63115621258837984</c:v>
                </c:pt>
                <c:pt idx="3267">
                  <c:v>0.61782554840882953</c:v>
                </c:pt>
                <c:pt idx="3268">
                  <c:v>0.60984150877411136</c:v>
                </c:pt>
                <c:pt idx="3269">
                  <c:v>0.60984150877411136</c:v>
                </c:pt>
                <c:pt idx="3270">
                  <c:v>0.60984150877411136</c:v>
                </c:pt>
                <c:pt idx="3271">
                  <c:v>0.60984150877411136</c:v>
                </c:pt>
                <c:pt idx="3272">
                  <c:v>0.6454775179429264</c:v>
                </c:pt>
                <c:pt idx="3273">
                  <c:v>0.6454775179429264</c:v>
                </c:pt>
                <c:pt idx="3274">
                  <c:v>0.69408574985477811</c:v>
                </c:pt>
                <c:pt idx="3275">
                  <c:v>0.69408574985477811</c:v>
                </c:pt>
                <c:pt idx="3276">
                  <c:v>0.69408574985477811</c:v>
                </c:pt>
                <c:pt idx="3277">
                  <c:v>0.73809050715511049</c:v>
                </c:pt>
                <c:pt idx="3278">
                  <c:v>0.77082922479886595</c:v>
                </c:pt>
                <c:pt idx="3279">
                  <c:v>0.77082922479886595</c:v>
                </c:pt>
                <c:pt idx="3280">
                  <c:v>0.77563429737419953</c:v>
                </c:pt>
                <c:pt idx="3281">
                  <c:v>0.76772902043340374</c:v>
                </c:pt>
                <c:pt idx="3282">
                  <c:v>0.75122157464218653</c:v>
                </c:pt>
                <c:pt idx="3283">
                  <c:v>0.73258298621878959</c:v>
                </c:pt>
                <c:pt idx="3284">
                  <c:v>0.71423990225222755</c:v>
                </c:pt>
                <c:pt idx="3285">
                  <c:v>0.69704679007910364</c:v>
                </c:pt>
                <c:pt idx="3286">
                  <c:v>0.68147405655683113</c:v>
                </c:pt>
                <c:pt idx="3287">
                  <c:v>0.6782111200332045</c:v>
                </c:pt>
                <c:pt idx="3288">
                  <c:v>0.6782111200332045</c:v>
                </c:pt>
                <c:pt idx="3289">
                  <c:v>0.6782111200332045</c:v>
                </c:pt>
                <c:pt idx="3290">
                  <c:v>0.66380824025100482</c:v>
                </c:pt>
                <c:pt idx="3291">
                  <c:v>0.64835344762266434</c:v>
                </c:pt>
                <c:pt idx="3292">
                  <c:v>0.6352256547440549</c:v>
                </c:pt>
                <c:pt idx="3293">
                  <c:v>0.63088696735612515</c:v>
                </c:pt>
                <c:pt idx="3294">
                  <c:v>0.63088696735612515</c:v>
                </c:pt>
                <c:pt idx="3295">
                  <c:v>0.63088696735612515</c:v>
                </c:pt>
                <c:pt idx="3296">
                  <c:v>0.6633083728407293</c:v>
                </c:pt>
                <c:pt idx="3297">
                  <c:v>0.6633083728407293</c:v>
                </c:pt>
                <c:pt idx="3298">
                  <c:v>0.70392881636480176</c:v>
                </c:pt>
                <c:pt idx="3299">
                  <c:v>0.70392881636480176</c:v>
                </c:pt>
                <c:pt idx="3300">
                  <c:v>0.73939360292144007</c:v>
                </c:pt>
                <c:pt idx="3301">
                  <c:v>0.73939360292144007</c:v>
                </c:pt>
                <c:pt idx="3302">
                  <c:v>0.73939360292144007</c:v>
                </c:pt>
                <c:pt idx="3303">
                  <c:v>0.73939360292144007</c:v>
                </c:pt>
                <c:pt idx="3304">
                  <c:v>0.74153225930832511</c:v>
                </c:pt>
                <c:pt idx="3305">
                  <c:v>0.71734428066965106</c:v>
                </c:pt>
                <c:pt idx="3306">
                  <c:v>0.6940486037960113</c:v>
                </c:pt>
                <c:pt idx="3307">
                  <c:v>0.67146788172340788</c:v>
                </c:pt>
                <c:pt idx="3308">
                  <c:v>0.65001565894187696</c:v>
                </c:pt>
                <c:pt idx="3309">
                  <c:v>0.63056037888048533</c:v>
                </c:pt>
                <c:pt idx="3310">
                  <c:v>0.61244792549490357</c:v>
                </c:pt>
                <c:pt idx="3311">
                  <c:v>0.5950504269103597</c:v>
                </c:pt>
                <c:pt idx="3312">
                  <c:v>0.57800444114234362</c:v>
                </c:pt>
                <c:pt idx="3313">
                  <c:v>0.56085268341822281</c:v>
                </c:pt>
                <c:pt idx="3314">
                  <c:v>0.54299750242211287</c:v>
                </c:pt>
                <c:pt idx="3315">
                  <c:v>0.52385755003437151</c:v>
                </c:pt>
                <c:pt idx="3316">
                  <c:v>0.50182000274387029</c:v>
                </c:pt>
                <c:pt idx="3317">
                  <c:v>0.49891539802092677</c:v>
                </c:pt>
                <c:pt idx="3318">
                  <c:v>0.48466633171658918</c:v>
                </c:pt>
                <c:pt idx="3319">
                  <c:v>0.52400273390117769</c:v>
                </c:pt>
                <c:pt idx="3320">
                  <c:v>0.58322513547207966</c:v>
                </c:pt>
                <c:pt idx="3321">
                  <c:v>0.65371789531507685</c:v>
                </c:pt>
                <c:pt idx="3322">
                  <c:v>0.72520000875689961</c:v>
                </c:pt>
                <c:pt idx="3323">
                  <c:v>0.78937983060666428</c:v>
                </c:pt>
                <c:pt idx="3324">
                  <c:v>0.84465557037430006</c:v>
                </c:pt>
                <c:pt idx="3325">
                  <c:v>0.88983831393517199</c:v>
                </c:pt>
                <c:pt idx="3326">
                  <c:v>0.86524315302938903</c:v>
                </c:pt>
                <c:pt idx="3327">
                  <c:v>0.86524315302938903</c:v>
                </c:pt>
                <c:pt idx="3328">
                  <c:v>0.86524315302938903</c:v>
                </c:pt>
                <c:pt idx="3329">
                  <c:v>0.85256302778444404</c:v>
                </c:pt>
                <c:pt idx="3330">
                  <c:v>0.8311895838534693</c:v>
                </c:pt>
                <c:pt idx="3331">
                  <c:v>0.80839049927697948</c:v>
                </c:pt>
                <c:pt idx="3332">
                  <c:v>0.78670446480300738</c:v>
                </c:pt>
                <c:pt idx="3333">
                  <c:v>0.76703048332861767</c:v>
                </c:pt>
                <c:pt idx="3334">
                  <c:v>0.74867427727727476</c:v>
                </c:pt>
                <c:pt idx="3335">
                  <c:v>0.73332881952399287</c:v>
                </c:pt>
                <c:pt idx="3336">
                  <c:v>0.73332881952399287</c:v>
                </c:pt>
                <c:pt idx="3337">
                  <c:v>0.71764241370635695</c:v>
                </c:pt>
                <c:pt idx="3338">
                  <c:v>0.70000315065071683</c:v>
                </c:pt>
                <c:pt idx="3339">
                  <c:v>0.68108945481569627</c:v>
                </c:pt>
                <c:pt idx="3340">
                  <c:v>0.66486312359328104</c:v>
                </c:pt>
                <c:pt idx="3341">
                  <c:v>0.65729703105715309</c:v>
                </c:pt>
                <c:pt idx="3342">
                  <c:v>0.66156023938626363</c:v>
                </c:pt>
                <c:pt idx="3343">
                  <c:v>0.67994167452220033</c:v>
                </c:pt>
                <c:pt idx="3344">
                  <c:v>0.71092496586442133</c:v>
                </c:pt>
                <c:pt idx="3345">
                  <c:v>0.71092496586442133</c:v>
                </c:pt>
                <c:pt idx="3346">
                  <c:v>0.71092496586442133</c:v>
                </c:pt>
                <c:pt idx="3347">
                  <c:v>0.71092496586442133</c:v>
                </c:pt>
                <c:pt idx="3348">
                  <c:v>0.71092496586442133</c:v>
                </c:pt>
                <c:pt idx="3349">
                  <c:v>0.71092496586442133</c:v>
                </c:pt>
                <c:pt idx="3350">
                  <c:v>0.74027718236440432</c:v>
                </c:pt>
                <c:pt idx="3351">
                  <c:v>0.74027718236440432</c:v>
                </c:pt>
                <c:pt idx="3352">
                  <c:v>0.74027718236440432</c:v>
                </c:pt>
                <c:pt idx="3353">
                  <c:v>0.72886449134900821</c:v>
                </c:pt>
                <c:pt idx="3354">
                  <c:v>0.70831578720525701</c:v>
                </c:pt>
                <c:pt idx="3355">
                  <c:v>0.68557662864796753</c:v>
                </c:pt>
                <c:pt idx="3356">
                  <c:v>0.66392280292754469</c:v>
                </c:pt>
                <c:pt idx="3357">
                  <c:v>0.64415020699783965</c:v>
                </c:pt>
                <c:pt idx="3358">
                  <c:v>0.62569061482398936</c:v>
                </c:pt>
                <c:pt idx="3359">
                  <c:v>0.60819012775586934</c:v>
                </c:pt>
                <c:pt idx="3360">
                  <c:v>0.59099940141634133</c:v>
                </c:pt>
                <c:pt idx="3361">
                  <c:v>0.57360985561045252</c:v>
                </c:pt>
                <c:pt idx="3362">
                  <c:v>0.55554313070213346</c:v>
                </c:pt>
                <c:pt idx="3363">
                  <c:v>0.5371866811122552</c:v>
                </c:pt>
                <c:pt idx="3364">
                  <c:v>0.52277407266387865</c:v>
                </c:pt>
                <c:pt idx="3365">
                  <c:v>0.52230875380634723</c:v>
                </c:pt>
                <c:pt idx="3366">
                  <c:v>0.52230875380634723</c:v>
                </c:pt>
                <c:pt idx="3367">
                  <c:v>0.52230875380634723</c:v>
                </c:pt>
                <c:pt idx="3368">
                  <c:v>0.52230875380634723</c:v>
                </c:pt>
                <c:pt idx="3369">
                  <c:v>0.58104129326253884</c:v>
                </c:pt>
                <c:pt idx="3370">
                  <c:v>0.58104129326253884</c:v>
                </c:pt>
                <c:pt idx="3371">
                  <c:v>0.58104129326253884</c:v>
                </c:pt>
                <c:pt idx="3372">
                  <c:v>0.63140182265514144</c:v>
                </c:pt>
                <c:pt idx="3373">
                  <c:v>0.63140182265514144</c:v>
                </c:pt>
                <c:pt idx="3374">
                  <c:v>0.66532073328718278</c:v>
                </c:pt>
                <c:pt idx="3375">
                  <c:v>0.66532073328718278</c:v>
                </c:pt>
                <c:pt idx="3376">
                  <c:v>0.66820039684781218</c:v>
                </c:pt>
                <c:pt idx="3377">
                  <c:v>0.65662197121635835</c:v>
                </c:pt>
                <c:pt idx="3378">
                  <c:v>0.63647521645320781</c:v>
                </c:pt>
                <c:pt idx="3379">
                  <c:v>0.61470834381624995</c:v>
                </c:pt>
                <c:pt idx="3380">
                  <c:v>0.59406730445747502</c:v>
                </c:pt>
                <c:pt idx="3381">
                  <c:v>0.57510509667266108</c:v>
                </c:pt>
                <c:pt idx="3382">
                  <c:v>0.55750639278815917</c:v>
                </c:pt>
                <c:pt idx="3383">
                  <c:v>0.54077891580525528</c:v>
                </c:pt>
                <c:pt idx="3384">
                  <c:v>0.5245799009639418</c:v>
                </c:pt>
                <c:pt idx="3385">
                  <c:v>0.50846041390917252</c:v>
                </c:pt>
                <c:pt idx="3386">
                  <c:v>0.49222203281351934</c:v>
                </c:pt>
                <c:pt idx="3387">
                  <c:v>0.47696665180031328</c:v>
                </c:pt>
                <c:pt idx="3388">
                  <c:v>0.46894808709126529</c:v>
                </c:pt>
                <c:pt idx="3389">
                  <c:v>0.46894808709126529</c:v>
                </c:pt>
                <c:pt idx="3390">
                  <c:v>0.46894808709126529</c:v>
                </c:pt>
                <c:pt idx="3391">
                  <c:v>0.46894808709126529</c:v>
                </c:pt>
                <c:pt idx="3392">
                  <c:v>0.46894808709126529</c:v>
                </c:pt>
                <c:pt idx="3393">
                  <c:v>0.46894808709126529</c:v>
                </c:pt>
                <c:pt idx="3394">
                  <c:v>0.55764966602460353</c:v>
                </c:pt>
                <c:pt idx="3395">
                  <c:v>0.61517824746529737</c:v>
                </c:pt>
                <c:pt idx="3396">
                  <c:v>0.63931689006030346</c:v>
                </c:pt>
                <c:pt idx="3397">
                  <c:v>0.63931689006030346</c:v>
                </c:pt>
                <c:pt idx="3398">
                  <c:v>0.63931689006030346</c:v>
                </c:pt>
                <c:pt idx="3399">
                  <c:v>0.63931689006030346</c:v>
                </c:pt>
                <c:pt idx="3400">
                  <c:v>0.65548283752571113</c:v>
                </c:pt>
                <c:pt idx="3401">
                  <c:v>0.65251345105187242</c:v>
                </c:pt>
                <c:pt idx="3402">
                  <c:v>0.63787667607152465</c:v>
                </c:pt>
                <c:pt idx="3403">
                  <c:v>0.61949399093133839</c:v>
                </c:pt>
                <c:pt idx="3404">
                  <c:v>0.60136205323805303</c:v>
                </c:pt>
                <c:pt idx="3405">
                  <c:v>0.5843852566443315</c:v>
                </c:pt>
                <c:pt idx="3406">
                  <c:v>0.56852741600729462</c:v>
                </c:pt>
                <c:pt idx="3407">
                  <c:v>0.5535185344916238</c:v>
                </c:pt>
                <c:pt idx="3408">
                  <c:v>0.53901902844877359</c:v>
                </c:pt>
                <c:pt idx="3409">
                  <c:v>0.52477798771219208</c:v>
                </c:pt>
                <c:pt idx="3410">
                  <c:v>0.51060375031630945</c:v>
                </c:pt>
                <c:pt idx="3411">
                  <c:v>0.49778103862405992</c:v>
                </c:pt>
                <c:pt idx="3412">
                  <c:v>0.49328087856232833</c:v>
                </c:pt>
                <c:pt idx="3413">
                  <c:v>0.49328087856232833</c:v>
                </c:pt>
                <c:pt idx="3414">
                  <c:v>0.49328087856232833</c:v>
                </c:pt>
                <c:pt idx="3415">
                  <c:v>0.49328087856232833</c:v>
                </c:pt>
                <c:pt idx="3416">
                  <c:v>0.57339778109728323</c:v>
                </c:pt>
                <c:pt idx="3417">
                  <c:v>0.68395546360081427</c:v>
                </c:pt>
                <c:pt idx="3418">
                  <c:v>0.77681555207014263</c:v>
                </c:pt>
                <c:pt idx="3419">
                  <c:v>0.87817637486194844</c:v>
                </c:pt>
                <c:pt idx="3420">
                  <c:v>0.94472689845129865</c:v>
                </c:pt>
                <c:pt idx="3421">
                  <c:v>0.94472689845129865</c:v>
                </c:pt>
                <c:pt idx="3422">
                  <c:v>0.9945093352739901</c:v>
                </c:pt>
                <c:pt idx="3423">
                  <c:v>0.9945093352739901</c:v>
                </c:pt>
                <c:pt idx="3424">
                  <c:v>1</c:v>
                </c:pt>
                <c:pt idx="3425">
                  <c:v>0.99166294105752839</c:v>
                </c:pt>
                <c:pt idx="3426">
                  <c:v>0.97533282876049054</c:v>
                </c:pt>
                <c:pt idx="3427">
                  <c:v>0.95661743729325688</c:v>
                </c:pt>
                <c:pt idx="3428">
                  <c:v>0.93796896662636342</c:v>
                </c:pt>
                <c:pt idx="3429">
                  <c:v>0.92059214526632038</c:v>
                </c:pt>
                <c:pt idx="3430">
                  <c:v>0.90414062970272702</c:v>
                </c:pt>
                <c:pt idx="3431">
                  <c:v>0.88841241935775894</c:v>
                </c:pt>
                <c:pt idx="3432">
                  <c:v>0.8730277690506637</c:v>
                </c:pt>
                <c:pt idx="3433">
                  <c:v>0.85759301623804629</c:v>
                </c:pt>
                <c:pt idx="3434">
                  <c:v>0.8414719386275461</c:v>
                </c:pt>
                <c:pt idx="3435">
                  <c:v>0.82477034481602274</c:v>
                </c:pt>
                <c:pt idx="3436">
                  <c:v>0.80992660901325153</c:v>
                </c:pt>
                <c:pt idx="3437">
                  <c:v>0.80243018895980012</c:v>
                </c:pt>
                <c:pt idx="3438">
                  <c:v>0.80243018895980012</c:v>
                </c:pt>
                <c:pt idx="3439">
                  <c:v>0.81484309576129477</c:v>
                </c:pt>
                <c:pt idx="3440">
                  <c:v>0.81484309576129477</c:v>
                </c:pt>
                <c:pt idx="3441">
                  <c:v>0.81484309576129477</c:v>
                </c:pt>
                <c:pt idx="3442">
                  <c:v>0.83129079168935249</c:v>
                </c:pt>
                <c:pt idx="3443">
                  <c:v>0.83129079168935249</c:v>
                </c:pt>
                <c:pt idx="3444">
                  <c:v>0.83129079168935249</c:v>
                </c:pt>
                <c:pt idx="3445">
                  <c:v>0.84627057252983517</c:v>
                </c:pt>
                <c:pt idx="3446">
                  <c:v>0.84627057252983517</c:v>
                </c:pt>
                <c:pt idx="3447">
                  <c:v>0.8462284233974825</c:v>
                </c:pt>
                <c:pt idx="3448">
                  <c:v>0.83580365823212244</c:v>
                </c:pt>
                <c:pt idx="3449">
                  <c:v>0.81739043518992938</c:v>
                </c:pt>
                <c:pt idx="3450">
                  <c:v>0.79496200505986914</c:v>
                </c:pt>
                <c:pt idx="3451">
                  <c:v>0.77179305754612548</c:v>
                </c:pt>
                <c:pt idx="3452">
                  <c:v>0.74973602594792077</c:v>
                </c:pt>
                <c:pt idx="3453">
                  <c:v>0.72995348904489821</c:v>
                </c:pt>
                <c:pt idx="3454">
                  <c:v>0.72995348904489821</c:v>
                </c:pt>
                <c:pt idx="3455">
                  <c:v>0.72995348904489821</c:v>
                </c:pt>
                <c:pt idx="3456">
                  <c:v>0.72995348904489821</c:v>
                </c:pt>
                <c:pt idx="3457">
                  <c:v>0.72995348904489821</c:v>
                </c:pt>
                <c:pt idx="3458">
                  <c:v>0.72995348904489821</c:v>
                </c:pt>
                <c:pt idx="3459">
                  <c:v>0.7113293966631038</c:v>
                </c:pt>
                <c:pt idx="3460">
                  <c:v>0.69240494842026568</c:v>
                </c:pt>
                <c:pt idx="3461">
                  <c:v>0.67608691778665897</c:v>
                </c:pt>
                <c:pt idx="3462">
                  <c:v>0.66435768894230951</c:v>
                </c:pt>
                <c:pt idx="3463">
                  <c:v>0.6585881630581637</c:v>
                </c:pt>
                <c:pt idx="3464">
                  <c:v>0.6585881630581637</c:v>
                </c:pt>
                <c:pt idx="3465">
                  <c:v>0.6585881630581637</c:v>
                </c:pt>
                <c:pt idx="3466">
                  <c:v>0.6585881630581637</c:v>
                </c:pt>
                <c:pt idx="3467">
                  <c:v>0.6585881630581637</c:v>
                </c:pt>
                <c:pt idx="3468">
                  <c:v>0.6585881630581637</c:v>
                </c:pt>
                <c:pt idx="3469">
                  <c:v>0.6585881630581637</c:v>
                </c:pt>
                <c:pt idx="3470">
                  <c:v>0.6585881630581637</c:v>
                </c:pt>
                <c:pt idx="3471">
                  <c:v>0.65269818328572171</c:v>
                </c:pt>
                <c:pt idx="3472">
                  <c:v>0.63926868484205479</c:v>
                </c:pt>
                <c:pt idx="3473">
                  <c:v>0.61491926479669512</c:v>
                </c:pt>
                <c:pt idx="3474">
                  <c:v>0.59159177680843689</c:v>
                </c:pt>
                <c:pt idx="3475">
                  <c:v>0.56909603200779424</c:v>
                </c:pt>
                <c:pt idx="3476">
                  <c:v>0.54785654605527101</c:v>
                </c:pt>
                <c:pt idx="3477">
                  <c:v>0.52861161698928993</c:v>
                </c:pt>
                <c:pt idx="3478">
                  <c:v>0.52037385111144829</c:v>
                </c:pt>
                <c:pt idx="3479">
                  <c:v>0.52037385111144829</c:v>
                </c:pt>
                <c:pt idx="3480">
                  <c:v>0.52037385111144829</c:v>
                </c:pt>
                <c:pt idx="3481">
                  <c:v>0.52037385111144829</c:v>
                </c:pt>
                <c:pt idx="3482">
                  <c:v>0.50302486447669659</c:v>
                </c:pt>
                <c:pt idx="3483">
                  <c:v>0.48436128353035884</c:v>
                </c:pt>
                <c:pt idx="3484">
                  <c:v>0.46245217361512786</c:v>
                </c:pt>
                <c:pt idx="3485">
                  <c:v>0.45214725563760394</c:v>
                </c:pt>
                <c:pt idx="3486">
                  <c:v>0.42681367923375252</c:v>
                </c:pt>
                <c:pt idx="3487">
                  <c:v>0.4333163840789101</c:v>
                </c:pt>
                <c:pt idx="3488">
                  <c:v>0.44907301108641001</c:v>
                </c:pt>
                <c:pt idx="3489">
                  <c:v>0.47318073388258186</c:v>
                </c:pt>
                <c:pt idx="3490">
                  <c:v>0.50414839240593123</c:v>
                </c:pt>
                <c:pt idx="3491">
                  <c:v>0.53998919242235588</c:v>
                </c:pt>
                <c:pt idx="3492">
                  <c:v>0.57713465060449853</c:v>
                </c:pt>
                <c:pt idx="3493">
                  <c:v>0.61243798442525299</c:v>
                </c:pt>
                <c:pt idx="3494">
                  <c:v>0.61243798442525299</c:v>
                </c:pt>
                <c:pt idx="3495">
                  <c:v>0.58833987218537454</c:v>
                </c:pt>
                <c:pt idx="3496">
                  <c:v>0.58833987218537454</c:v>
                </c:pt>
                <c:pt idx="3497">
                  <c:v>0.57660473155442149</c:v>
                </c:pt>
                <c:pt idx="3498">
                  <c:v>0.55685811039798172</c:v>
                </c:pt>
                <c:pt idx="3499">
                  <c:v>0.53472950379188644</c:v>
                </c:pt>
                <c:pt idx="3500">
                  <c:v>0.51364748285672068</c:v>
                </c:pt>
                <c:pt idx="3501">
                  <c:v>0.49445066810160071</c:v>
                </c:pt>
                <c:pt idx="3502">
                  <c:v>0.47674778281672398</c:v>
                </c:pt>
                <c:pt idx="3503">
                  <c:v>0.45983659664690235</c:v>
                </c:pt>
                <c:pt idx="3504">
                  <c:v>0.44345745136906417</c:v>
                </c:pt>
                <c:pt idx="3505">
                  <c:v>0.42730973195007127</c:v>
                </c:pt>
                <c:pt idx="3506">
                  <c:v>0.41095802375859197</c:v>
                </c:pt>
                <c:pt idx="3507">
                  <c:v>0.39456734695170542</c:v>
                </c:pt>
                <c:pt idx="3508">
                  <c:v>0.38456069048699215</c:v>
                </c:pt>
                <c:pt idx="3509">
                  <c:v>0.38755246422526202</c:v>
                </c:pt>
                <c:pt idx="3510">
                  <c:v>0.41010563363329511</c:v>
                </c:pt>
                <c:pt idx="3511">
                  <c:v>0.4562260484286344</c:v>
                </c:pt>
                <c:pt idx="3512">
                  <c:v>0.4562260484286344</c:v>
                </c:pt>
                <c:pt idx="3513">
                  <c:v>0.4562260484286344</c:v>
                </c:pt>
                <c:pt idx="3514">
                  <c:v>0.53370818276393028</c:v>
                </c:pt>
                <c:pt idx="3515">
                  <c:v>0.6101674484262366</c:v>
                </c:pt>
                <c:pt idx="3516">
                  <c:v>0.6101674484262366</c:v>
                </c:pt>
                <c:pt idx="3517">
                  <c:v>0.61061795898251059</c:v>
                </c:pt>
                <c:pt idx="3518">
                  <c:v>0.66521566180450908</c:v>
                </c:pt>
                <c:pt idx="3519">
                  <c:v>0.70087866517450048</c:v>
                </c:pt>
                <c:pt idx="3520">
                  <c:v>0.70087866517450048</c:v>
                </c:pt>
                <c:pt idx="3521">
                  <c:v>0.69635952567944159</c:v>
                </c:pt>
                <c:pt idx="3522">
                  <c:v>0.68068162798339371</c:v>
                </c:pt>
                <c:pt idx="3523">
                  <c:v>0.66125774792787373</c:v>
                </c:pt>
                <c:pt idx="3524">
                  <c:v>0.6420319055306638</c:v>
                </c:pt>
                <c:pt idx="3525">
                  <c:v>0.62440377636513966</c:v>
                </c:pt>
                <c:pt idx="3526">
                  <c:v>0.60796259941379727</c:v>
                </c:pt>
                <c:pt idx="3527">
                  <c:v>0.59209163669198106</c:v>
                </c:pt>
                <c:pt idx="3528">
                  <c:v>0.57661314359676341</c:v>
                </c:pt>
                <c:pt idx="3529">
                  <c:v>0.56105671327073103</c:v>
                </c:pt>
                <c:pt idx="3530">
                  <c:v>0.54499090747188095</c:v>
                </c:pt>
                <c:pt idx="3531">
                  <c:v>0.52894659734633498</c:v>
                </c:pt>
                <c:pt idx="3532">
                  <c:v>0.51704884716778399</c:v>
                </c:pt>
                <c:pt idx="3533">
                  <c:v>0.51490470319180159</c:v>
                </c:pt>
                <c:pt idx="3534">
                  <c:v>0.51490470319180159</c:v>
                </c:pt>
                <c:pt idx="3535">
                  <c:v>0.51490470319180159</c:v>
                </c:pt>
                <c:pt idx="3536">
                  <c:v>0.51490470319180159</c:v>
                </c:pt>
                <c:pt idx="3537">
                  <c:v>0.51490470319180159</c:v>
                </c:pt>
                <c:pt idx="3538">
                  <c:v>0.58179556394352872</c:v>
                </c:pt>
                <c:pt idx="3539">
                  <c:v>0.58179556394352872</c:v>
                </c:pt>
                <c:pt idx="3540">
                  <c:v>0.6459585726352296</c:v>
                </c:pt>
                <c:pt idx="3541">
                  <c:v>0.6459585726352296</c:v>
                </c:pt>
                <c:pt idx="3542">
                  <c:v>0.68497642420785987</c:v>
                </c:pt>
                <c:pt idx="3543">
                  <c:v>0.68497642420785987</c:v>
                </c:pt>
                <c:pt idx="3544">
                  <c:v>0.69228936316522682</c:v>
                </c:pt>
                <c:pt idx="3545">
                  <c:v>0.68500149934049059</c:v>
                </c:pt>
                <c:pt idx="3546">
                  <c:v>0.66743230857020419</c:v>
                </c:pt>
                <c:pt idx="3547">
                  <c:v>0.6469654803239685</c:v>
                </c:pt>
                <c:pt idx="3548">
                  <c:v>0.62715828980711674</c:v>
                </c:pt>
                <c:pt idx="3549">
                  <c:v>0.60885894612315505</c:v>
                </c:pt>
                <c:pt idx="3550">
                  <c:v>0.59178234215731929</c:v>
                </c:pt>
                <c:pt idx="3551">
                  <c:v>0.57563979204445204</c:v>
                </c:pt>
                <c:pt idx="3552">
                  <c:v>0.55997599920658547</c:v>
                </c:pt>
                <c:pt idx="3553">
                  <c:v>0.54440644679577366</c:v>
                </c:pt>
                <c:pt idx="3554">
                  <c:v>0.52879832340848698</c:v>
                </c:pt>
                <c:pt idx="3555">
                  <c:v>0.51443997541806252</c:v>
                </c:pt>
                <c:pt idx="3556">
                  <c:v>0.50649245229795303</c:v>
                </c:pt>
                <c:pt idx="3557">
                  <c:v>0.50649245229795303</c:v>
                </c:pt>
                <c:pt idx="3558">
                  <c:v>0.52469824786007668</c:v>
                </c:pt>
                <c:pt idx="3559">
                  <c:v>0.52469824786007668</c:v>
                </c:pt>
                <c:pt idx="3560">
                  <c:v>0.52469824786007668</c:v>
                </c:pt>
                <c:pt idx="3561">
                  <c:v>0.52469824786007668</c:v>
                </c:pt>
                <c:pt idx="3562">
                  <c:v>0.6060713201101614</c:v>
                </c:pt>
                <c:pt idx="3563">
                  <c:v>0.6060713201101614</c:v>
                </c:pt>
                <c:pt idx="3564">
                  <c:v>0.6060713201101614</c:v>
                </c:pt>
                <c:pt idx="3565">
                  <c:v>0.66458378547985308</c:v>
                </c:pt>
                <c:pt idx="3566">
                  <c:v>0.66458378547985308</c:v>
                </c:pt>
                <c:pt idx="3567">
                  <c:v>0.69243548664917642</c:v>
                </c:pt>
                <c:pt idx="3568">
                  <c:v>0.70312303951891986</c:v>
                </c:pt>
                <c:pt idx="3569">
                  <c:v>0.69821894889622982</c:v>
                </c:pt>
                <c:pt idx="3570">
                  <c:v>0.68322232415158091</c:v>
                </c:pt>
                <c:pt idx="3571">
                  <c:v>0.6647157971138552</c:v>
                </c:pt>
                <c:pt idx="3572">
                  <c:v>0.64627887035917075</c:v>
                </c:pt>
                <c:pt idx="3573">
                  <c:v>0.62914301819235796</c:v>
                </c:pt>
                <c:pt idx="3574">
                  <c:v>0.61337464631518546</c:v>
                </c:pt>
                <c:pt idx="3575">
                  <c:v>0.59858884024077219</c:v>
                </c:pt>
                <c:pt idx="3576">
                  <c:v>0.58422532671291361</c:v>
                </c:pt>
                <c:pt idx="3577">
                  <c:v>0.57001808528561393</c:v>
                </c:pt>
                <c:pt idx="3578">
                  <c:v>0.55586611566996447</c:v>
                </c:pt>
                <c:pt idx="3579">
                  <c:v>0.544217892700392</c:v>
                </c:pt>
                <c:pt idx="3580">
                  <c:v>0.53755937436959189</c:v>
                </c:pt>
                <c:pt idx="3581">
                  <c:v>0.53755937436959189</c:v>
                </c:pt>
                <c:pt idx="3582">
                  <c:v>0.53755937436959189</c:v>
                </c:pt>
                <c:pt idx="3583">
                  <c:v>0.53755937436959189</c:v>
                </c:pt>
                <c:pt idx="3584">
                  <c:v>0.53755937436959189</c:v>
                </c:pt>
                <c:pt idx="3585">
                  <c:v>0.59506491275057771</c:v>
                </c:pt>
                <c:pt idx="3586">
                  <c:v>0.59506491275057771</c:v>
                </c:pt>
                <c:pt idx="3587">
                  <c:v>0.59506491275057771</c:v>
                </c:pt>
                <c:pt idx="3588">
                  <c:v>0.64568447063290135</c:v>
                </c:pt>
                <c:pt idx="3589">
                  <c:v>0.64568447063290135</c:v>
                </c:pt>
                <c:pt idx="3590">
                  <c:v>0.6767942297924705</c:v>
                </c:pt>
                <c:pt idx="3591">
                  <c:v>0.691007309746826</c:v>
                </c:pt>
                <c:pt idx="3592">
                  <c:v>0.69101006422590538</c:v>
                </c:pt>
                <c:pt idx="3593">
                  <c:v>0.68029535830315435</c:v>
                </c:pt>
                <c:pt idx="3594">
                  <c:v>0.66313852287479269</c:v>
                </c:pt>
                <c:pt idx="3595">
                  <c:v>0.644183576580595</c:v>
                </c:pt>
                <c:pt idx="3596">
                  <c:v>0.62525795157759245</c:v>
                </c:pt>
                <c:pt idx="3597">
                  <c:v>0.60768946825197767</c:v>
                </c:pt>
                <c:pt idx="3598">
                  <c:v>0.59142444534783178</c:v>
                </c:pt>
                <c:pt idx="3599">
                  <c:v>0.57561750249418309</c:v>
                </c:pt>
                <c:pt idx="3600">
                  <c:v>0.57561750249418309</c:v>
                </c:pt>
                <c:pt idx="3601">
                  <c:v>0.56027062788569781</c:v>
                </c:pt>
                <c:pt idx="3602">
                  <c:v>0.54409507374141475</c:v>
                </c:pt>
                <c:pt idx="3603">
                  <c:v>0.53734275900565576</c:v>
                </c:pt>
                <c:pt idx="3604">
                  <c:v>0.52266404821052703</c:v>
                </c:pt>
                <c:pt idx="3605">
                  <c:v>0.51505347884375463</c:v>
                </c:pt>
                <c:pt idx="3606">
                  <c:v>0.51852307155351318</c:v>
                </c:pt>
                <c:pt idx="3607">
                  <c:v>0.51852307155351318</c:v>
                </c:pt>
                <c:pt idx="3608">
                  <c:v>0.51852307155351318</c:v>
                </c:pt>
                <c:pt idx="3609">
                  <c:v>0.51852307155351318</c:v>
                </c:pt>
                <c:pt idx="3610">
                  <c:v>0.56033544433778615</c:v>
                </c:pt>
                <c:pt idx="3611">
                  <c:v>0.56033544433778615</c:v>
                </c:pt>
                <c:pt idx="3612">
                  <c:v>0.56033544433778615</c:v>
                </c:pt>
                <c:pt idx="3613">
                  <c:v>0.60127423239188149</c:v>
                </c:pt>
                <c:pt idx="3614">
                  <c:v>0.60127423239188149</c:v>
                </c:pt>
                <c:pt idx="3615">
                  <c:v>0.61931653385774288</c:v>
                </c:pt>
                <c:pt idx="3616">
                  <c:v>0.62107615817604833</c:v>
                </c:pt>
                <c:pt idx="3617">
                  <c:v>0.60884057116882073</c:v>
                </c:pt>
                <c:pt idx="3618">
                  <c:v>0.58852304449481718</c:v>
                </c:pt>
                <c:pt idx="3619">
                  <c:v>0.56603700574820892</c:v>
                </c:pt>
                <c:pt idx="3620">
                  <c:v>0.5445752396322916</c:v>
                </c:pt>
                <c:pt idx="3621">
                  <c:v>0.52497601427725438</c:v>
                </c:pt>
                <c:pt idx="3622">
                  <c:v>0.5064691030704106</c:v>
                </c:pt>
                <c:pt idx="3623">
                  <c:v>0.5064691030704106</c:v>
                </c:pt>
                <c:pt idx="3624">
                  <c:v>0.5064691030704106</c:v>
                </c:pt>
                <c:pt idx="3625">
                  <c:v>0.48906842337440459</c:v>
                </c:pt>
                <c:pt idx="3626">
                  <c:v>0.48330122193846975</c:v>
                </c:pt>
                <c:pt idx="3627">
                  <c:v>0.46566513622560135</c:v>
                </c:pt>
                <c:pt idx="3628">
                  <c:v>0.45223162366998154</c:v>
                </c:pt>
                <c:pt idx="3629">
                  <c:v>0.45167191513556032</c:v>
                </c:pt>
                <c:pt idx="3630">
                  <c:v>0.45167191513556032</c:v>
                </c:pt>
                <c:pt idx="3631">
                  <c:v>0.45167191513556032</c:v>
                </c:pt>
                <c:pt idx="3632">
                  <c:v>0.45167191513556032</c:v>
                </c:pt>
                <c:pt idx="3633">
                  <c:v>0.50363523510010522</c:v>
                </c:pt>
                <c:pt idx="3634">
                  <c:v>0.50363523510010522</c:v>
                </c:pt>
                <c:pt idx="3635">
                  <c:v>0.50363523510010522</c:v>
                </c:pt>
                <c:pt idx="3636">
                  <c:v>0.50363523510010522</c:v>
                </c:pt>
                <c:pt idx="3637">
                  <c:v>0.50363523510010522</c:v>
                </c:pt>
                <c:pt idx="3638">
                  <c:v>0.53680777914644273</c:v>
                </c:pt>
                <c:pt idx="3639">
                  <c:v>0.53680777914644273</c:v>
                </c:pt>
                <c:pt idx="3640">
                  <c:v>0.53943135535229492</c:v>
                </c:pt>
                <c:pt idx="3641">
                  <c:v>0.51583574192329118</c:v>
                </c:pt>
                <c:pt idx="3642">
                  <c:v>0.49630763737113354</c:v>
                </c:pt>
                <c:pt idx="3643">
                  <c:v>0.47389287998331037</c:v>
                </c:pt>
                <c:pt idx="3644">
                  <c:v>0.45234244038539623</c:v>
                </c:pt>
                <c:pt idx="3645">
                  <c:v>0.43271617558293396</c:v>
                </c:pt>
                <c:pt idx="3646">
                  <c:v>0.41465501761967283</c:v>
                </c:pt>
                <c:pt idx="3647">
                  <c:v>0.41465501761967283</c:v>
                </c:pt>
                <c:pt idx="3648">
                  <c:v>0.41465501761967283</c:v>
                </c:pt>
                <c:pt idx="3649">
                  <c:v>0.41465501761967283</c:v>
                </c:pt>
                <c:pt idx="3650">
                  <c:v>0.41465501761967283</c:v>
                </c:pt>
                <c:pt idx="3651">
                  <c:v>0.41465501761967283</c:v>
                </c:pt>
                <c:pt idx="3652">
                  <c:v>0.39848685914107751</c:v>
                </c:pt>
                <c:pt idx="3653">
                  <c:v>0.38937505732212946</c:v>
                </c:pt>
                <c:pt idx="3654">
                  <c:v>0.38937505732212946</c:v>
                </c:pt>
                <c:pt idx="3655">
                  <c:v>0.4010389488663928</c:v>
                </c:pt>
                <c:pt idx="3656">
                  <c:v>0.42138727298394157</c:v>
                </c:pt>
                <c:pt idx="3657">
                  <c:v>0.44746763546528773</c:v>
                </c:pt>
                <c:pt idx="3658">
                  <c:v>0.47753647389184833</c:v>
                </c:pt>
                <c:pt idx="3659">
                  <c:v>0.50887353263819801</c:v>
                </c:pt>
                <c:pt idx="3660">
                  <c:v>0.53877144438922719</c:v>
                </c:pt>
                <c:pt idx="3661">
                  <c:v>0.56761901954829763</c:v>
                </c:pt>
                <c:pt idx="3662">
                  <c:v>0.56761901954829763</c:v>
                </c:pt>
                <c:pt idx="3663">
                  <c:v>0.56761901954829763</c:v>
                </c:pt>
                <c:pt idx="3664">
                  <c:v>0.56514181417952081</c:v>
                </c:pt>
                <c:pt idx="3665">
                  <c:v>0.55070812333032915</c:v>
                </c:pt>
                <c:pt idx="3666">
                  <c:v>0.52948839432741857</c:v>
                </c:pt>
                <c:pt idx="3667">
                  <c:v>0.50665901699240634</c:v>
                </c:pt>
                <c:pt idx="3668">
                  <c:v>0.48474990707717541</c:v>
                </c:pt>
                <c:pt idx="3669">
                  <c:v>0.46486398405164292</c:v>
                </c:pt>
                <c:pt idx="3670">
                  <c:v>0.45167541897791519</c:v>
                </c:pt>
                <c:pt idx="3671">
                  <c:v>0.45167541897791519</c:v>
                </c:pt>
                <c:pt idx="3672">
                  <c:v>0.45167541897791519</c:v>
                </c:pt>
                <c:pt idx="3673">
                  <c:v>0.4344099365190347</c:v>
                </c:pt>
                <c:pt idx="3674">
                  <c:v>0.41679214596576164</c:v>
                </c:pt>
                <c:pt idx="3675">
                  <c:v>0.399139549076996</c:v>
                </c:pt>
                <c:pt idx="3676">
                  <c:v>0.38373262561603189</c:v>
                </c:pt>
                <c:pt idx="3677">
                  <c:v>0.375</c:v>
                </c:pt>
                <c:pt idx="3678">
                  <c:v>0.37660709632453404</c:v>
                </c:pt>
                <c:pt idx="3679">
                  <c:v>0.39056883112023377</c:v>
                </c:pt>
                <c:pt idx="3680">
                  <c:v>0.39056883112023377</c:v>
                </c:pt>
                <c:pt idx="3681">
                  <c:v>0.42772476332389492</c:v>
                </c:pt>
                <c:pt idx="3682">
                  <c:v>0.46778976956074231</c:v>
                </c:pt>
                <c:pt idx="3683">
                  <c:v>0.47269256567101475</c:v>
                </c:pt>
                <c:pt idx="3684">
                  <c:v>0.51718026449589738</c:v>
                </c:pt>
                <c:pt idx="3685">
                  <c:v>0.55564822138742875</c:v>
                </c:pt>
                <c:pt idx="3686">
                  <c:v>0.58981437905242962</c:v>
                </c:pt>
                <c:pt idx="3687">
                  <c:v>0.58981437905242962</c:v>
                </c:pt>
                <c:pt idx="3688">
                  <c:v>0.58981437905242962</c:v>
                </c:pt>
                <c:pt idx="3689">
                  <c:v>0.58022082850629664</c:v>
                </c:pt>
                <c:pt idx="3690">
                  <c:v>0.5609025463811611</c:v>
                </c:pt>
                <c:pt idx="3691">
                  <c:v>0.53868132169393279</c:v>
                </c:pt>
                <c:pt idx="3692">
                  <c:v>0.51720762641003337</c:v>
                </c:pt>
                <c:pt idx="3693">
                  <c:v>0.49757062535638752</c:v>
                </c:pt>
                <c:pt idx="3694">
                  <c:v>0.47919095860801403</c:v>
                </c:pt>
                <c:pt idx="3695">
                  <c:v>0.46157475861047204</c:v>
                </c:pt>
                <c:pt idx="3696">
                  <c:v>0.44440033546718694</c:v>
                </c:pt>
                <c:pt idx="3697">
                  <c:v>0.42718286290966512</c:v>
                </c:pt>
                <c:pt idx="3698">
                  <c:v>0.40956666291212296</c:v>
                </c:pt>
                <c:pt idx="3699">
                  <c:v>0.39197886769957674</c:v>
                </c:pt>
                <c:pt idx="3700">
                  <c:v>0.37805188037788484</c:v>
                </c:pt>
                <c:pt idx="3701">
                  <c:v>0.375</c:v>
                </c:pt>
                <c:pt idx="3702">
                  <c:v>0.375</c:v>
                </c:pt>
                <c:pt idx="3703">
                  <c:v>0.375</c:v>
                </c:pt>
                <c:pt idx="3704">
                  <c:v>0.41739267256399637</c:v>
                </c:pt>
                <c:pt idx="3705">
                  <c:v>0.45530139563471239</c:v>
                </c:pt>
                <c:pt idx="3706">
                  <c:v>0.45530139563471239</c:v>
                </c:pt>
                <c:pt idx="3707">
                  <c:v>0.51539404552103296</c:v>
                </c:pt>
                <c:pt idx="3708">
                  <c:v>0.57180698180170542</c:v>
                </c:pt>
                <c:pt idx="3709">
                  <c:v>0.57180698180170542</c:v>
                </c:pt>
                <c:pt idx="3710">
                  <c:v>0.61000400010574196</c:v>
                </c:pt>
                <c:pt idx="3711">
                  <c:v>0.61000400010574196</c:v>
                </c:pt>
                <c:pt idx="3712">
                  <c:v>0.61614370046602118</c:v>
                </c:pt>
                <c:pt idx="3713">
                  <c:v>0.60764301095684903</c:v>
                </c:pt>
                <c:pt idx="3714">
                  <c:v>0.58944361258876188</c:v>
                </c:pt>
                <c:pt idx="3715">
                  <c:v>0.56821535104636756</c:v>
                </c:pt>
                <c:pt idx="3716">
                  <c:v>0.54772382392629615</c:v>
                </c:pt>
                <c:pt idx="3717">
                  <c:v>0.52873696252765434</c:v>
                </c:pt>
                <c:pt idx="3718">
                  <c:v>0.5108638877795717</c:v>
                </c:pt>
                <c:pt idx="3719">
                  <c:v>0.49397655994571305</c:v>
                </c:pt>
                <c:pt idx="3720">
                  <c:v>0.4777238638484817</c:v>
                </c:pt>
                <c:pt idx="3721">
                  <c:v>0.46164891235417782</c:v>
                </c:pt>
                <c:pt idx="3722">
                  <c:v>0.44572898131381478</c:v>
                </c:pt>
                <c:pt idx="3723">
                  <c:v>0.43147989836043976</c:v>
                </c:pt>
                <c:pt idx="3724">
                  <c:v>0.42418561518790648</c:v>
                </c:pt>
                <c:pt idx="3725">
                  <c:v>0.42418561518790648</c:v>
                </c:pt>
                <c:pt idx="3726">
                  <c:v>0.42418561518790648</c:v>
                </c:pt>
                <c:pt idx="3727">
                  <c:v>0.42418561518790648</c:v>
                </c:pt>
                <c:pt idx="3728">
                  <c:v>0.48893779327898818</c:v>
                </c:pt>
                <c:pt idx="3729">
                  <c:v>0.48893779327898818</c:v>
                </c:pt>
                <c:pt idx="3730">
                  <c:v>0.48893779327898818</c:v>
                </c:pt>
                <c:pt idx="3731">
                  <c:v>0.57018771672743906</c:v>
                </c:pt>
                <c:pt idx="3732">
                  <c:v>0.63967007449467816</c:v>
                </c:pt>
                <c:pt idx="3733">
                  <c:v>0.63967007449467816</c:v>
                </c:pt>
                <c:pt idx="3734">
                  <c:v>0.63967007449467816</c:v>
                </c:pt>
                <c:pt idx="3735">
                  <c:v>0.67379847542885618</c:v>
                </c:pt>
                <c:pt idx="3736">
                  <c:v>0.687874111010777</c:v>
                </c:pt>
                <c:pt idx="3737">
                  <c:v>0.68524182321262306</c:v>
                </c:pt>
                <c:pt idx="3738">
                  <c:v>0.67137588531411208</c:v>
                </c:pt>
                <c:pt idx="3739">
                  <c:v>0.65346131171775468</c:v>
                </c:pt>
                <c:pt idx="3740">
                  <c:v>0.6353719213902711</c:v>
                </c:pt>
                <c:pt idx="3741">
                  <c:v>0.61841341618745449</c:v>
                </c:pt>
                <c:pt idx="3742">
                  <c:v>0.60250785887849023</c:v>
                </c:pt>
                <c:pt idx="3743">
                  <c:v>0.58738883137845554</c:v>
                </c:pt>
                <c:pt idx="3744">
                  <c:v>0.57279747074214504</c:v>
                </c:pt>
                <c:pt idx="3745">
                  <c:v>0.55838981929275366</c:v>
                </c:pt>
                <c:pt idx="3746">
                  <c:v>0.544128440240783</c:v>
                </c:pt>
                <c:pt idx="3747">
                  <c:v>0.53173365162052766</c:v>
                </c:pt>
                <c:pt idx="3748">
                  <c:v>0.52693567346800041</c:v>
                </c:pt>
                <c:pt idx="3749">
                  <c:v>0.52693567346800041</c:v>
                </c:pt>
                <c:pt idx="3750">
                  <c:v>0.52693567346800041</c:v>
                </c:pt>
                <c:pt idx="3751">
                  <c:v>0.55657674533985935</c:v>
                </c:pt>
                <c:pt idx="3752">
                  <c:v>0.55657674533985935</c:v>
                </c:pt>
                <c:pt idx="3753">
                  <c:v>0.55657674533985935</c:v>
                </c:pt>
                <c:pt idx="3754">
                  <c:v>0.55657674533985935</c:v>
                </c:pt>
                <c:pt idx="3755">
                  <c:v>0.56146797751964783</c:v>
                </c:pt>
                <c:pt idx="3756">
                  <c:v>0.66289438933485856</c:v>
                </c:pt>
                <c:pt idx="3757">
                  <c:v>0.66289438933485856</c:v>
                </c:pt>
                <c:pt idx="3758">
                  <c:v>0.66289438933485856</c:v>
                </c:pt>
                <c:pt idx="3759">
                  <c:v>0.70207718944318409</c:v>
                </c:pt>
                <c:pt idx="3760">
                  <c:v>0.71819204397426983</c:v>
                </c:pt>
                <c:pt idx="3761">
                  <c:v>0.71658097000554977</c:v>
                </c:pt>
                <c:pt idx="3762">
                  <c:v>0.70343732544889004</c:v>
                </c:pt>
                <c:pt idx="3763">
                  <c:v>0.68558943773358838</c:v>
                </c:pt>
                <c:pt idx="3764">
                  <c:v>0.6669815262378318</c:v>
                </c:pt>
                <c:pt idx="3765">
                  <c:v>0.649409861800755</c:v>
                </c:pt>
                <c:pt idx="3766">
                  <c:v>0.63294840526384288</c:v>
                </c:pt>
                <c:pt idx="3767">
                  <c:v>0.61720508463943191</c:v>
                </c:pt>
                <c:pt idx="3768">
                  <c:v>0.60176675307641891</c:v>
                </c:pt>
                <c:pt idx="3769">
                  <c:v>0.5863005867881157</c:v>
                </c:pt>
                <c:pt idx="3770">
                  <c:v>0.57031623824065125</c:v>
                </c:pt>
                <c:pt idx="3771">
                  <c:v>0.55484796737991493</c:v>
                </c:pt>
                <c:pt idx="3772">
                  <c:v>0.54455169615590227</c:v>
                </c:pt>
                <c:pt idx="3773">
                  <c:v>0.54455169615590227</c:v>
                </c:pt>
                <c:pt idx="3774">
                  <c:v>0.54455169615590227</c:v>
                </c:pt>
                <c:pt idx="3775">
                  <c:v>0.54455169615590227</c:v>
                </c:pt>
                <c:pt idx="3776">
                  <c:v>0.54455169615590227</c:v>
                </c:pt>
                <c:pt idx="3777">
                  <c:v>0.61343738254355717</c:v>
                </c:pt>
                <c:pt idx="3778">
                  <c:v>0.63110093201658901</c:v>
                </c:pt>
                <c:pt idx="3779">
                  <c:v>0.63110093201658901</c:v>
                </c:pt>
                <c:pt idx="3780">
                  <c:v>0.63110093201658901</c:v>
                </c:pt>
                <c:pt idx="3781">
                  <c:v>0.71488893080136973</c:v>
                </c:pt>
                <c:pt idx="3782">
                  <c:v>0.71488893080136973</c:v>
                </c:pt>
                <c:pt idx="3783">
                  <c:v>0.71488893080136973</c:v>
                </c:pt>
                <c:pt idx="3784">
                  <c:v>0.71764818615657344</c:v>
                </c:pt>
                <c:pt idx="3785">
                  <c:v>0.71378350862926165</c:v>
                </c:pt>
                <c:pt idx="3786">
                  <c:v>0.69709869109816436</c:v>
                </c:pt>
                <c:pt idx="3787">
                  <c:v>0.67543784365697057</c:v>
                </c:pt>
                <c:pt idx="3788">
                  <c:v>0.65420988923349577</c:v>
                </c:pt>
                <c:pt idx="3789">
                  <c:v>0.63479795181577092</c:v>
                </c:pt>
                <c:pt idx="3790">
                  <c:v>0.61669702995923892</c:v>
                </c:pt>
                <c:pt idx="3791">
                  <c:v>0.5992184130324183</c:v>
                </c:pt>
                <c:pt idx="3792">
                  <c:v>0.58576084151526309</c:v>
                </c:pt>
                <c:pt idx="3793">
                  <c:v>0.56855977656348522</c:v>
                </c:pt>
                <c:pt idx="3794">
                  <c:v>0.55099719909203893</c:v>
                </c:pt>
                <c:pt idx="3795">
                  <c:v>0.53464371176742242</c:v>
                </c:pt>
                <c:pt idx="3796">
                  <c:v>0.52446042011087191</c:v>
                </c:pt>
                <c:pt idx="3797">
                  <c:v>0.52446042011087191</c:v>
                </c:pt>
                <c:pt idx="3798">
                  <c:v>0.52446042011087191</c:v>
                </c:pt>
                <c:pt idx="3799">
                  <c:v>0.52446042011087191</c:v>
                </c:pt>
                <c:pt idx="3800">
                  <c:v>0.60891263993768086</c:v>
                </c:pt>
                <c:pt idx="3801">
                  <c:v>0.60891263993768086</c:v>
                </c:pt>
                <c:pt idx="3802">
                  <c:v>0.68641758943478137</c:v>
                </c:pt>
                <c:pt idx="3803">
                  <c:v>0.7029490684210622</c:v>
                </c:pt>
                <c:pt idx="3804">
                  <c:v>0.79806733837679233</c:v>
                </c:pt>
                <c:pt idx="3805">
                  <c:v>0.79806733837679233</c:v>
                </c:pt>
                <c:pt idx="3806">
                  <c:v>0.85682566239712854</c:v>
                </c:pt>
                <c:pt idx="3807">
                  <c:v>0.89150813065370671</c:v>
                </c:pt>
                <c:pt idx="3808">
                  <c:v>0.90313059040706822</c:v>
                </c:pt>
                <c:pt idx="3809">
                  <c:v>0.87870044965836558</c:v>
                </c:pt>
                <c:pt idx="3810">
                  <c:v>0.85529263860569715</c:v>
                </c:pt>
                <c:pt idx="3811">
                  <c:v>0.83300895281584009</c:v>
                </c:pt>
                <c:pt idx="3812">
                  <c:v>0.81208042050870632</c:v>
                </c:pt>
                <c:pt idx="3813">
                  <c:v>0.79288360575358507</c:v>
                </c:pt>
                <c:pt idx="3814">
                  <c:v>0.77464987249352213</c:v>
                </c:pt>
                <c:pt idx="3815">
                  <c:v>0.75701219999361291</c:v>
                </c:pt>
                <c:pt idx="3816">
                  <c:v>0.73973518600568411</c:v>
                </c:pt>
                <c:pt idx="3817">
                  <c:v>0.72249952646675841</c:v>
                </c:pt>
                <c:pt idx="3818">
                  <c:v>0.70489923202652538</c:v>
                </c:pt>
                <c:pt idx="3819">
                  <c:v>0.68617600524027944</c:v>
                </c:pt>
                <c:pt idx="3820">
                  <c:v>0.66416947378653024</c:v>
                </c:pt>
                <c:pt idx="3821">
                  <c:v>0.66524338081929102</c:v>
                </c:pt>
                <c:pt idx="3822">
                  <c:v>0.66053895576563715</c:v>
                </c:pt>
                <c:pt idx="3823">
                  <c:v>0.67982907100472167</c:v>
                </c:pt>
                <c:pt idx="3824">
                  <c:v>0.70672767381677748</c:v>
                </c:pt>
                <c:pt idx="3825">
                  <c:v>0.7670599460006714</c:v>
                </c:pt>
                <c:pt idx="3826">
                  <c:v>0.80537868298230086</c:v>
                </c:pt>
                <c:pt idx="3827">
                  <c:v>0.87602390427988552</c:v>
                </c:pt>
                <c:pt idx="3828">
                  <c:v>0.94858818412240686</c:v>
                </c:pt>
                <c:pt idx="3829">
                  <c:v>0.97828193465826174</c:v>
                </c:pt>
                <c:pt idx="3830">
                  <c:v>0.97828193465826174</c:v>
                </c:pt>
                <c:pt idx="3831">
                  <c:v>0.97828193465826174</c:v>
                </c:pt>
                <c:pt idx="3832">
                  <c:v>0.97828193465826174</c:v>
                </c:pt>
                <c:pt idx="3833">
                  <c:v>0.96930768897040642</c:v>
                </c:pt>
                <c:pt idx="3834">
                  <c:v>0.950861348205845</c:v>
                </c:pt>
                <c:pt idx="3835">
                  <c:v>0.92839077211760679</c:v>
                </c:pt>
                <c:pt idx="3836">
                  <c:v>0.90690952169398598</c:v>
                </c:pt>
                <c:pt idx="3837">
                  <c:v>0.88727252064034012</c:v>
                </c:pt>
                <c:pt idx="3838">
                  <c:v>0.86879781818704693</c:v>
                </c:pt>
                <c:pt idx="3839">
                  <c:v>0.85092156232750227</c:v>
                </c:pt>
                <c:pt idx="3840">
                  <c:v>0.83340397678527567</c:v>
                </c:pt>
                <c:pt idx="3841">
                  <c:v>0.81590269443929064</c:v>
                </c:pt>
                <c:pt idx="3842">
                  <c:v>0.79812624595185999</c:v>
                </c:pt>
                <c:pt idx="3843">
                  <c:v>0.78059541709652092</c:v>
                </c:pt>
                <c:pt idx="3844">
                  <c:v>0.76653380636609814</c:v>
                </c:pt>
                <c:pt idx="3845">
                  <c:v>0.76140080019210621</c:v>
                </c:pt>
                <c:pt idx="3846">
                  <c:v>0.76913608250810839</c:v>
                </c:pt>
                <c:pt idx="3847">
                  <c:v>0.77465468443200691</c:v>
                </c:pt>
                <c:pt idx="3848">
                  <c:v>0.77465468443200691</c:v>
                </c:pt>
                <c:pt idx="3849">
                  <c:v>0.82517674204023406</c:v>
                </c:pt>
                <c:pt idx="3850">
                  <c:v>0.82517674204023406</c:v>
                </c:pt>
                <c:pt idx="3851">
                  <c:v>0.82517674204023406</c:v>
                </c:pt>
                <c:pt idx="3852">
                  <c:v>0.82517674204023406</c:v>
                </c:pt>
                <c:pt idx="3853">
                  <c:v>0.84581162201902815</c:v>
                </c:pt>
                <c:pt idx="3854">
                  <c:v>0.84581162201902815</c:v>
                </c:pt>
                <c:pt idx="3855">
                  <c:v>0.84581162201902815</c:v>
                </c:pt>
                <c:pt idx="3856">
                  <c:v>0.84581162201902815</c:v>
                </c:pt>
                <c:pt idx="3857">
                  <c:v>0.84280326047427356</c:v>
                </c:pt>
                <c:pt idx="3858">
                  <c:v>0.82638533571723138</c:v>
                </c:pt>
                <c:pt idx="3859">
                  <c:v>0.80473083702914749</c:v>
                </c:pt>
                <c:pt idx="3860">
                  <c:v>0.78339233898237481</c:v>
                </c:pt>
                <c:pt idx="3861">
                  <c:v>0.76388854697119113</c:v>
                </c:pt>
                <c:pt idx="3862">
                  <c:v>0.74578523928106188</c:v>
                </c:pt>
                <c:pt idx="3863">
                  <c:v>0.72843824084097375</c:v>
                </c:pt>
                <c:pt idx="3864">
                  <c:v>0.71155011772924892</c:v>
                </c:pt>
                <c:pt idx="3865">
                  <c:v>0.6945848526645757</c:v>
                </c:pt>
                <c:pt idx="3866">
                  <c:v>0.67726841369248636</c:v>
                </c:pt>
                <c:pt idx="3867">
                  <c:v>0.66072896227681199</c:v>
                </c:pt>
                <c:pt idx="3868">
                  <c:v>0.65061014685718355</c:v>
                </c:pt>
                <c:pt idx="3869">
                  <c:v>0.65061014685718355</c:v>
                </c:pt>
                <c:pt idx="3870">
                  <c:v>0.65061014685718355</c:v>
                </c:pt>
                <c:pt idx="3871">
                  <c:v>0.65061014685718355</c:v>
                </c:pt>
                <c:pt idx="3872">
                  <c:v>0.65061014685718355</c:v>
                </c:pt>
                <c:pt idx="3873">
                  <c:v>0.65893958955248844</c:v>
                </c:pt>
                <c:pt idx="3874">
                  <c:v>0.67579591805477135</c:v>
                </c:pt>
                <c:pt idx="3875">
                  <c:v>0.69394637310262619</c:v>
                </c:pt>
                <c:pt idx="3876">
                  <c:v>0.70983547265797631</c:v>
                </c:pt>
                <c:pt idx="3877">
                  <c:v>0.79905876877380422</c:v>
                </c:pt>
                <c:pt idx="3878">
                  <c:v>0.79905876877380422</c:v>
                </c:pt>
                <c:pt idx="3879">
                  <c:v>0.79905876877380422</c:v>
                </c:pt>
                <c:pt idx="3880">
                  <c:v>0.80350832655857074</c:v>
                </c:pt>
                <c:pt idx="3881">
                  <c:v>0.80184089401497416</c:v>
                </c:pt>
                <c:pt idx="3882">
                  <c:v>0.78629529855631575</c:v>
                </c:pt>
                <c:pt idx="3883">
                  <c:v>0.76562837225747005</c:v>
                </c:pt>
                <c:pt idx="3884">
                  <c:v>0.74518535708719225</c:v>
                </c:pt>
                <c:pt idx="3885">
                  <c:v>0.72628239750335422</c:v>
                </c:pt>
                <c:pt idx="3886">
                  <c:v>0.7086904534807088</c:v>
                </c:pt>
                <c:pt idx="3887">
                  <c:v>0.69199677580708541</c:v>
                </c:pt>
                <c:pt idx="3888">
                  <c:v>0.67582082402387</c:v>
                </c:pt>
                <c:pt idx="3889">
                  <c:v>0.65982699087184149</c:v>
                </c:pt>
                <c:pt idx="3890">
                  <c:v>0.64391660316586463</c:v>
                </c:pt>
                <c:pt idx="3891">
                  <c:v>0.62951000993512429</c:v>
                </c:pt>
                <c:pt idx="3892">
                  <c:v>0.62167851171391852</c:v>
                </c:pt>
                <c:pt idx="3893">
                  <c:v>0.62480457366718356</c:v>
                </c:pt>
                <c:pt idx="3894">
                  <c:v>0.62480457366718356</c:v>
                </c:pt>
                <c:pt idx="3895">
                  <c:v>0.62480457366718356</c:v>
                </c:pt>
                <c:pt idx="3896">
                  <c:v>0.66651608242594507</c:v>
                </c:pt>
                <c:pt idx="3897">
                  <c:v>0.66651608242594507</c:v>
                </c:pt>
                <c:pt idx="3898">
                  <c:v>0.66651608242594507</c:v>
                </c:pt>
                <c:pt idx="3899">
                  <c:v>0.66651608242594507</c:v>
                </c:pt>
                <c:pt idx="3900">
                  <c:v>0.72346437449363465</c:v>
                </c:pt>
                <c:pt idx="3901">
                  <c:v>0.72346437449363465</c:v>
                </c:pt>
                <c:pt idx="3902">
                  <c:v>0.76475650984448229</c:v>
                </c:pt>
                <c:pt idx="3903">
                  <c:v>0.76475650984448229</c:v>
                </c:pt>
                <c:pt idx="3904">
                  <c:v>0.7750219457948111</c:v>
                </c:pt>
                <c:pt idx="3905">
                  <c:v>0.77035029775830111</c:v>
                </c:pt>
                <c:pt idx="3906">
                  <c:v>0.75596132888323853</c:v>
                </c:pt>
                <c:pt idx="3907">
                  <c:v>0.73804351544559821</c:v>
                </c:pt>
                <c:pt idx="3908">
                  <c:v>0.72014578708368782</c:v>
                </c:pt>
                <c:pt idx="3909">
                  <c:v>0.70344813302073728</c:v>
                </c:pt>
                <c:pt idx="3910">
                  <c:v>0.68785671046862595</c:v>
                </c:pt>
                <c:pt idx="3911">
                  <c:v>0.67300370341458315</c:v>
                </c:pt>
                <c:pt idx="3912">
                  <c:v>0.65861633155076016</c:v>
                </c:pt>
                <c:pt idx="3913">
                  <c:v>0.64438523178749885</c:v>
                </c:pt>
                <c:pt idx="3914">
                  <c:v>0.63014015593176975</c:v>
                </c:pt>
                <c:pt idx="3915">
                  <c:v>0.61747682525190617</c:v>
                </c:pt>
                <c:pt idx="3916">
                  <c:v>0.6111834752413664</c:v>
                </c:pt>
                <c:pt idx="3917">
                  <c:v>0.6111834752413664</c:v>
                </c:pt>
                <c:pt idx="3918">
                  <c:v>0.6111834752413664</c:v>
                </c:pt>
                <c:pt idx="3919">
                  <c:v>0.6111834752413664</c:v>
                </c:pt>
                <c:pt idx="3920">
                  <c:v>0.6111834752413664</c:v>
                </c:pt>
                <c:pt idx="3921">
                  <c:v>0.65890127401773724</c:v>
                </c:pt>
                <c:pt idx="3922">
                  <c:v>0.65890127401773724</c:v>
                </c:pt>
                <c:pt idx="3923">
                  <c:v>0.71555984646512449</c:v>
                </c:pt>
                <c:pt idx="3924">
                  <c:v>0.71555984646512449</c:v>
                </c:pt>
                <c:pt idx="3925">
                  <c:v>0.75815325838208281</c:v>
                </c:pt>
                <c:pt idx="3926">
                  <c:v>0.77077420198708135</c:v>
                </c:pt>
                <c:pt idx="3927">
                  <c:v>0.77077420198708135</c:v>
                </c:pt>
                <c:pt idx="3928">
                  <c:v>0.77495382422598169</c:v>
                </c:pt>
                <c:pt idx="3929">
                  <c:v>0.76805733516844121</c:v>
                </c:pt>
                <c:pt idx="3930">
                  <c:v>0.75240791337515378</c:v>
                </c:pt>
                <c:pt idx="3931">
                  <c:v>0.73414933684198491</c:v>
                </c:pt>
                <c:pt idx="3932">
                  <c:v>0.7156273153556969</c:v>
                </c:pt>
                <c:pt idx="3933">
                  <c:v>0.69810376522947848</c:v>
                </c:pt>
                <c:pt idx="3934">
                  <c:v>0.68183317538027466</c:v>
                </c:pt>
                <c:pt idx="3935">
                  <c:v>0.66620079601809257</c:v>
                </c:pt>
                <c:pt idx="3936">
                  <c:v>0.6508714175226461</c:v>
                </c:pt>
                <c:pt idx="3937">
                  <c:v>0.63549670818886939</c:v>
                </c:pt>
                <c:pt idx="3938">
                  <c:v>0.61960302131806788</c:v>
                </c:pt>
                <c:pt idx="3939">
                  <c:v>0.60310341461455308</c:v>
                </c:pt>
                <c:pt idx="3940">
                  <c:v>0.58806610085118183</c:v>
                </c:pt>
                <c:pt idx="3941">
                  <c:v>0.57837393099917134</c:v>
                </c:pt>
                <c:pt idx="3942">
                  <c:v>0.57788412609802076</c:v>
                </c:pt>
                <c:pt idx="3943">
                  <c:v>0.57788412609802076</c:v>
                </c:pt>
                <c:pt idx="3944">
                  <c:v>0.57788412609802076</c:v>
                </c:pt>
                <c:pt idx="3945">
                  <c:v>0.61471866486797455</c:v>
                </c:pt>
                <c:pt idx="3946">
                  <c:v>0.61471866486797455</c:v>
                </c:pt>
                <c:pt idx="3947">
                  <c:v>0.66640339668207738</c:v>
                </c:pt>
                <c:pt idx="3948">
                  <c:v>0.66640339668207738</c:v>
                </c:pt>
                <c:pt idx="3949">
                  <c:v>0.70392732085120568</c:v>
                </c:pt>
                <c:pt idx="3950">
                  <c:v>0.7278882236484927</c:v>
                </c:pt>
                <c:pt idx="3951">
                  <c:v>0.7278882236484927</c:v>
                </c:pt>
                <c:pt idx="3952">
                  <c:v>0.73167953801760166</c:v>
                </c:pt>
                <c:pt idx="3953">
                  <c:v>0.72229783850259854</c:v>
                </c:pt>
                <c:pt idx="3954">
                  <c:v>0.70331238016415221</c:v>
                </c:pt>
                <c:pt idx="3955">
                  <c:v>0.68149032623555839</c:v>
                </c:pt>
                <c:pt idx="3956">
                  <c:v>0.66034547834902224</c:v>
                </c:pt>
                <c:pt idx="3957">
                  <c:v>0.64099875371626369</c:v>
                </c:pt>
                <c:pt idx="3958">
                  <c:v>0.62303660784725168</c:v>
                </c:pt>
                <c:pt idx="3959">
                  <c:v>0.6057341449676289</c:v>
                </c:pt>
                <c:pt idx="3960">
                  <c:v>0.59759791380324667</c:v>
                </c:pt>
                <c:pt idx="3961">
                  <c:v>0.58101341083949942</c:v>
                </c:pt>
                <c:pt idx="3962">
                  <c:v>0.56376934215316532</c:v>
                </c:pt>
                <c:pt idx="3963">
                  <c:v>0.54641700791861325</c:v>
                </c:pt>
                <c:pt idx="3964">
                  <c:v>0.53241881143777126</c:v>
                </c:pt>
                <c:pt idx="3965">
                  <c:v>0.52634293492334461</c:v>
                </c:pt>
                <c:pt idx="3966">
                  <c:v>0.52634293492334461</c:v>
                </c:pt>
                <c:pt idx="3967">
                  <c:v>0.52634293492334461</c:v>
                </c:pt>
                <c:pt idx="3968">
                  <c:v>0.56255362229139749</c:v>
                </c:pt>
                <c:pt idx="3969">
                  <c:v>0.56255362229139749</c:v>
                </c:pt>
                <c:pt idx="3970">
                  <c:v>0.56255362229139749</c:v>
                </c:pt>
                <c:pt idx="3971">
                  <c:v>0.61928173963829003</c:v>
                </c:pt>
                <c:pt idx="3972">
                  <c:v>0.61928173963829003</c:v>
                </c:pt>
                <c:pt idx="3973">
                  <c:v>0.66581425020996798</c:v>
                </c:pt>
                <c:pt idx="3974">
                  <c:v>0.66581425020996798</c:v>
                </c:pt>
                <c:pt idx="3975">
                  <c:v>0.66581425020996798</c:v>
                </c:pt>
                <c:pt idx="3976">
                  <c:v>0.67039876407926469</c:v>
                </c:pt>
                <c:pt idx="3977">
                  <c:v>0.64608195042638794</c:v>
                </c:pt>
                <c:pt idx="3978">
                  <c:v>0.62781244152724758</c:v>
                </c:pt>
                <c:pt idx="3979">
                  <c:v>0.60588949129956815</c:v>
                </c:pt>
                <c:pt idx="3980">
                  <c:v>0.58471124174268418</c:v>
                </c:pt>
                <c:pt idx="3981">
                  <c:v>0.56547307253855972</c:v>
                </c:pt>
                <c:pt idx="3982">
                  <c:v>0.547702588635121</c:v>
                </c:pt>
                <c:pt idx="3983">
                  <c:v>0.5305583860507217</c:v>
                </c:pt>
                <c:pt idx="3984">
                  <c:v>0.52926806099473422</c:v>
                </c:pt>
                <c:pt idx="3985">
                  <c:v>0.52028356710323087</c:v>
                </c:pt>
                <c:pt idx="3986">
                  <c:v>0.50317151454256159</c:v>
                </c:pt>
                <c:pt idx="3987">
                  <c:v>0.48605810257675541</c:v>
                </c:pt>
                <c:pt idx="3988">
                  <c:v>0.4726287830093705</c:v>
                </c:pt>
                <c:pt idx="3989">
                  <c:v>0.46918420670485494</c:v>
                </c:pt>
                <c:pt idx="3990">
                  <c:v>0.46918420670485494</c:v>
                </c:pt>
                <c:pt idx="3991">
                  <c:v>0.49492960764244243</c:v>
                </c:pt>
                <c:pt idx="3992">
                  <c:v>0.52360104957731213</c:v>
                </c:pt>
                <c:pt idx="3993">
                  <c:v>0.57110527828903035</c:v>
                </c:pt>
                <c:pt idx="3994">
                  <c:v>0.62094149794712428</c:v>
                </c:pt>
                <c:pt idx="3995">
                  <c:v>0.67295048389779455</c:v>
                </c:pt>
                <c:pt idx="3996">
                  <c:v>0.72719939489745955</c:v>
                </c:pt>
                <c:pt idx="3997">
                  <c:v>0.77968464655200131</c:v>
                </c:pt>
                <c:pt idx="3998">
                  <c:v>0.77968464655200131</c:v>
                </c:pt>
                <c:pt idx="3999">
                  <c:v>0.77968464655200131</c:v>
                </c:pt>
                <c:pt idx="4000">
                  <c:v>0.7558067208415219</c:v>
                </c:pt>
                <c:pt idx="4001">
                  <c:v>0.74968499839019098</c:v>
                </c:pt>
                <c:pt idx="4002">
                  <c:v>0.73247357113214639</c:v>
                </c:pt>
                <c:pt idx="4003">
                  <c:v>0.71069194544523351</c:v>
                </c:pt>
                <c:pt idx="4004">
                  <c:v>0.68939758531999384</c:v>
                </c:pt>
                <c:pt idx="4005">
                  <c:v>0.66999717943131742</c:v>
                </c:pt>
                <c:pt idx="4006">
                  <c:v>0.6518835331289371</c:v>
                </c:pt>
                <c:pt idx="4007">
                  <c:v>0.63452977482699358</c:v>
                </c:pt>
                <c:pt idx="4008">
                  <c:v>0.62919112549642475</c:v>
                </c:pt>
                <c:pt idx="4009">
                  <c:v>0.62147793621392622</c:v>
                </c:pt>
                <c:pt idx="4010">
                  <c:v>0.60397182347092726</c:v>
                </c:pt>
                <c:pt idx="4011">
                  <c:v>0.58726156350364456</c:v>
                </c:pt>
                <c:pt idx="4012">
                  <c:v>0.57574992666120184</c:v>
                </c:pt>
                <c:pt idx="4013">
                  <c:v>0.57889665114053446</c:v>
                </c:pt>
                <c:pt idx="4014">
                  <c:v>0.60026750576781995</c:v>
                </c:pt>
                <c:pt idx="4015">
                  <c:v>0.63765198192754724</c:v>
                </c:pt>
                <c:pt idx="4016">
                  <c:v>0.68797600693503325</c:v>
                </c:pt>
                <c:pt idx="4017">
                  <c:v>0.70656989040431273</c:v>
                </c:pt>
                <c:pt idx="4018">
                  <c:v>0.70656989040431273</c:v>
                </c:pt>
                <c:pt idx="4019">
                  <c:v>0.70656989040431273</c:v>
                </c:pt>
                <c:pt idx="4020">
                  <c:v>0.74879899487142676</c:v>
                </c:pt>
                <c:pt idx="4021">
                  <c:v>0.74879899487142676</c:v>
                </c:pt>
                <c:pt idx="4022">
                  <c:v>0.74879899487142676</c:v>
                </c:pt>
                <c:pt idx="4023">
                  <c:v>0.75980494938775323</c:v>
                </c:pt>
                <c:pt idx="4024">
                  <c:v>0.75873230009993398</c:v>
                </c:pt>
                <c:pt idx="4025">
                  <c:v>0.74620874545521643</c:v>
                </c:pt>
                <c:pt idx="4026">
                  <c:v>0.72652815068198551</c:v>
                </c:pt>
                <c:pt idx="4027">
                  <c:v>0.70500806742297661</c:v>
                </c:pt>
                <c:pt idx="4028">
                  <c:v>0.68396700329788163</c:v>
                </c:pt>
                <c:pt idx="4029">
                  <c:v>0.66435823460845955</c:v>
                </c:pt>
                <c:pt idx="4030">
                  <c:v>0.64614637148969611</c:v>
                </c:pt>
                <c:pt idx="4031">
                  <c:v>0.62871427831800419</c:v>
                </c:pt>
                <c:pt idx="4032">
                  <c:v>0.61175656839305392</c:v>
                </c:pt>
                <c:pt idx="4033">
                  <c:v>0.60017233532621239</c:v>
                </c:pt>
                <c:pt idx="4034">
                  <c:v>0.58268968328024406</c:v>
                </c:pt>
                <c:pt idx="4035">
                  <c:v>0.56476377266467825</c:v>
                </c:pt>
                <c:pt idx="4036">
                  <c:v>0.54800302333593442</c:v>
                </c:pt>
                <c:pt idx="4037">
                  <c:v>0.53648401347566788</c:v>
                </c:pt>
                <c:pt idx="4038">
                  <c:v>0.53185677331578018</c:v>
                </c:pt>
                <c:pt idx="4039">
                  <c:v>0.53706988226221952</c:v>
                </c:pt>
                <c:pt idx="4040">
                  <c:v>0.55270488491992908</c:v>
                </c:pt>
                <c:pt idx="4041">
                  <c:v>0.55270488491992908</c:v>
                </c:pt>
                <c:pt idx="4042">
                  <c:v>0.5905450764964767</c:v>
                </c:pt>
                <c:pt idx="4043">
                  <c:v>0.5905450764964767</c:v>
                </c:pt>
                <c:pt idx="4044">
                  <c:v>0.64124074569605261</c:v>
                </c:pt>
                <c:pt idx="4045">
                  <c:v>0.64124074569605261</c:v>
                </c:pt>
                <c:pt idx="4046">
                  <c:v>0.67921076038287387</c:v>
                </c:pt>
                <c:pt idx="4047">
                  <c:v>0.67921076038287387</c:v>
                </c:pt>
                <c:pt idx="4048">
                  <c:v>0.69264293675908695</c:v>
                </c:pt>
                <c:pt idx="4049">
                  <c:v>0.68910111025495469</c:v>
                </c:pt>
                <c:pt idx="4050">
                  <c:v>0.67315164457010535</c:v>
                </c:pt>
                <c:pt idx="4051">
                  <c:v>0.65242205403953857</c:v>
                </c:pt>
                <c:pt idx="4052">
                  <c:v>0.63209992110480828</c:v>
                </c:pt>
                <c:pt idx="4053">
                  <c:v>0.61339140695907279</c:v>
                </c:pt>
                <c:pt idx="4054">
                  <c:v>0.59607423143893934</c:v>
                </c:pt>
                <c:pt idx="4055">
                  <c:v>0.57961993240281628</c:v>
                </c:pt>
                <c:pt idx="4056">
                  <c:v>0.56360701258201784</c:v>
                </c:pt>
                <c:pt idx="4057">
                  <c:v>0.54781478236888104</c:v>
                </c:pt>
                <c:pt idx="4058">
                  <c:v>0.53203442259390421</c:v>
                </c:pt>
                <c:pt idx="4059">
                  <c:v>0.51818374691148816</c:v>
                </c:pt>
                <c:pt idx="4060">
                  <c:v>0.51223864886899861</c:v>
                </c:pt>
                <c:pt idx="4061">
                  <c:v>0.52192086027373208</c:v>
                </c:pt>
                <c:pt idx="4062">
                  <c:v>0.55111925919289162</c:v>
                </c:pt>
                <c:pt idx="4063">
                  <c:v>0.55111925919289162</c:v>
                </c:pt>
                <c:pt idx="4064">
                  <c:v>0.55111925919289162</c:v>
                </c:pt>
                <c:pt idx="4065">
                  <c:v>0.55111925919289162</c:v>
                </c:pt>
                <c:pt idx="4066">
                  <c:v>0.62373290334655307</c:v>
                </c:pt>
                <c:pt idx="4067">
                  <c:v>0.62373290334655307</c:v>
                </c:pt>
                <c:pt idx="4068">
                  <c:v>0.62373290334655307</c:v>
                </c:pt>
                <c:pt idx="4069">
                  <c:v>0.68337039743326244</c:v>
                </c:pt>
                <c:pt idx="4070">
                  <c:v>0.68337039743326244</c:v>
                </c:pt>
                <c:pt idx="4071">
                  <c:v>0.68337039743326244</c:v>
                </c:pt>
                <c:pt idx="4072">
                  <c:v>0.6997723104993423</c:v>
                </c:pt>
                <c:pt idx="4073">
                  <c:v>0.69969019109900976</c:v>
                </c:pt>
                <c:pt idx="4074">
                  <c:v>0.68712025870338178</c:v>
                </c:pt>
                <c:pt idx="4075">
                  <c:v>0.66940670074770559</c:v>
                </c:pt>
                <c:pt idx="4076">
                  <c:v>0.65147795654904173</c:v>
                </c:pt>
                <c:pt idx="4077">
                  <c:v>0.63494691319890395</c:v>
                </c:pt>
                <c:pt idx="4078">
                  <c:v>0.61948750677245612</c:v>
                </c:pt>
                <c:pt idx="4079">
                  <c:v>0.60479594112510038</c:v>
                </c:pt>
                <c:pt idx="4080">
                  <c:v>0.59054694760986515</c:v>
                </c:pt>
                <c:pt idx="4081">
                  <c:v>0.57652460828628327</c:v>
                </c:pt>
                <c:pt idx="4082">
                  <c:v>0.56262746649668749</c:v>
                </c:pt>
                <c:pt idx="4083">
                  <c:v>0.55027342670684709</c:v>
                </c:pt>
                <c:pt idx="4084">
                  <c:v>0.54460039828192008</c:v>
                </c:pt>
                <c:pt idx="4085">
                  <c:v>0.5507785520238917</c:v>
                </c:pt>
                <c:pt idx="4086">
                  <c:v>0.5701714363368986</c:v>
                </c:pt>
                <c:pt idx="4087">
                  <c:v>0.5701714363368986</c:v>
                </c:pt>
                <c:pt idx="4088">
                  <c:v>0.5701714363368986</c:v>
                </c:pt>
                <c:pt idx="4089">
                  <c:v>0.61676902902445818</c:v>
                </c:pt>
                <c:pt idx="4090">
                  <c:v>0.61676902902445818</c:v>
                </c:pt>
                <c:pt idx="4091">
                  <c:v>0.61676902902445818</c:v>
                </c:pt>
                <c:pt idx="4092">
                  <c:v>0.67665519329161306</c:v>
                </c:pt>
                <c:pt idx="4093">
                  <c:v>0.67665519329161306</c:v>
                </c:pt>
                <c:pt idx="4094">
                  <c:v>0.67665519329161306</c:v>
                </c:pt>
                <c:pt idx="4095">
                  <c:v>0.67665519329161306</c:v>
                </c:pt>
                <c:pt idx="4096">
                  <c:v>0.69373880842579971</c:v>
                </c:pt>
                <c:pt idx="4097">
                  <c:v>0.69474050663766218</c:v>
                </c:pt>
                <c:pt idx="4098">
                  <c:v>0.68292025941023915</c:v>
                </c:pt>
                <c:pt idx="4099">
                  <c:v>0.6653122384913831</c:v>
                </c:pt>
                <c:pt idx="4100">
                  <c:v>0.64683594548235768</c:v>
                </c:pt>
                <c:pt idx="4101">
                  <c:v>0.62961102219461684</c:v>
                </c:pt>
                <c:pt idx="4102">
                  <c:v>0.6134903422230491</c:v>
                </c:pt>
                <c:pt idx="4103">
                  <c:v>0.59788897869762048</c:v>
                </c:pt>
                <c:pt idx="4104">
                  <c:v>0.58259101367785837</c:v>
                </c:pt>
                <c:pt idx="4105">
                  <c:v>0.567035776268626</c:v>
                </c:pt>
                <c:pt idx="4106">
                  <c:v>0.55086095867238716</c:v>
                </c:pt>
                <c:pt idx="4107">
                  <c:v>0.535064120593577</c:v>
                </c:pt>
                <c:pt idx="4108">
                  <c:v>0.5249583049485258</c:v>
                </c:pt>
                <c:pt idx="4109">
                  <c:v>0.5249583049485258</c:v>
                </c:pt>
                <c:pt idx="4110">
                  <c:v>0.5249583049485258</c:v>
                </c:pt>
                <c:pt idx="4111">
                  <c:v>0.58376845036098512</c:v>
                </c:pt>
                <c:pt idx="4112">
                  <c:v>0.58376845036098512</c:v>
                </c:pt>
                <c:pt idx="4113">
                  <c:v>0.58376845036098512</c:v>
                </c:pt>
                <c:pt idx="4114">
                  <c:v>0.66509135279975962</c:v>
                </c:pt>
                <c:pt idx="4115">
                  <c:v>0.66509135279975962</c:v>
                </c:pt>
                <c:pt idx="4116">
                  <c:v>0.67291299504754798</c:v>
                </c:pt>
                <c:pt idx="4117">
                  <c:v>0.67291299504754798</c:v>
                </c:pt>
                <c:pt idx="4118">
                  <c:v>0.67291299504754798</c:v>
                </c:pt>
                <c:pt idx="4119">
                  <c:v>0.70218141194686656</c:v>
                </c:pt>
                <c:pt idx="4120">
                  <c:v>0.70936803005815552</c:v>
                </c:pt>
                <c:pt idx="4121">
                  <c:v>0.69918645234941146</c:v>
                </c:pt>
                <c:pt idx="4122">
                  <c:v>0.67997738515075568</c:v>
                </c:pt>
                <c:pt idx="4123">
                  <c:v>0.65815954253077324</c:v>
                </c:pt>
                <c:pt idx="4124">
                  <c:v>0.63727554578410339</c:v>
                </c:pt>
                <c:pt idx="4125">
                  <c:v>0.61806481366633792</c:v>
                </c:pt>
                <c:pt idx="4126">
                  <c:v>0.60033807004549811</c:v>
                </c:pt>
                <c:pt idx="4127">
                  <c:v>0.58316921384727094</c:v>
                </c:pt>
                <c:pt idx="4128">
                  <c:v>0.5663387483807909</c:v>
                </c:pt>
                <c:pt idx="4129">
                  <c:v>0.54951703097083093</c:v>
                </c:pt>
                <c:pt idx="4130">
                  <c:v>0.53239827727812716</c:v>
                </c:pt>
                <c:pt idx="4131">
                  <c:v>0.51476105252771875</c:v>
                </c:pt>
                <c:pt idx="4132">
                  <c:v>0.49822803284778422</c:v>
                </c:pt>
                <c:pt idx="4133">
                  <c:v>0.48827509752535697</c:v>
                </c:pt>
                <c:pt idx="4134">
                  <c:v>0.48946888448122811</c:v>
                </c:pt>
                <c:pt idx="4135">
                  <c:v>0.50319654012185988</c:v>
                </c:pt>
                <c:pt idx="4136">
                  <c:v>0.50319654012185988</c:v>
                </c:pt>
                <c:pt idx="4137">
                  <c:v>0.50319654012185988</c:v>
                </c:pt>
                <c:pt idx="4138">
                  <c:v>0.50319654012185988</c:v>
                </c:pt>
                <c:pt idx="4139">
                  <c:v>0.55419938166703031</c:v>
                </c:pt>
                <c:pt idx="4140">
                  <c:v>0.55419938166703031</c:v>
                </c:pt>
                <c:pt idx="4141">
                  <c:v>0.55419938166703031</c:v>
                </c:pt>
                <c:pt idx="4142">
                  <c:v>0.55419938166703031</c:v>
                </c:pt>
                <c:pt idx="4143">
                  <c:v>0.55419938166703031</c:v>
                </c:pt>
                <c:pt idx="4144">
                  <c:v>0.55419938166703031</c:v>
                </c:pt>
                <c:pt idx="4145">
                  <c:v>0.54900972487400435</c:v>
                </c:pt>
                <c:pt idx="4146">
                  <c:v>0.53215301848357943</c:v>
                </c:pt>
                <c:pt idx="4147">
                  <c:v>0.51094882325680246</c:v>
                </c:pt>
                <c:pt idx="4148">
                  <c:v>0.49031971306600974</c:v>
                </c:pt>
                <c:pt idx="4149">
                  <c:v>0.47138573764541952</c:v>
                </c:pt>
                <c:pt idx="4150">
                  <c:v>0.45368802166666961</c:v>
                </c:pt>
                <c:pt idx="4151">
                  <c:v>0.43664442173224943</c:v>
                </c:pt>
                <c:pt idx="4152">
                  <c:v>0.42981830237469587</c:v>
                </c:pt>
                <c:pt idx="4153">
                  <c:v>0.42284602088635548</c:v>
                </c:pt>
                <c:pt idx="4154">
                  <c:v>0.40551805038521765</c:v>
                </c:pt>
                <c:pt idx="4155">
                  <c:v>0.38839991201222485</c:v>
                </c:pt>
                <c:pt idx="4156">
                  <c:v>0.3753926549226696</c:v>
                </c:pt>
                <c:pt idx="4157">
                  <c:v>0.375</c:v>
                </c:pt>
                <c:pt idx="4158">
                  <c:v>0.375</c:v>
                </c:pt>
                <c:pt idx="4159">
                  <c:v>0.38683055916690662</c:v>
                </c:pt>
                <c:pt idx="4160">
                  <c:v>0.41852407219720311</c:v>
                </c:pt>
                <c:pt idx="4161">
                  <c:v>0.46261402989711231</c:v>
                </c:pt>
                <c:pt idx="4162">
                  <c:v>0.51175991569328827</c:v>
                </c:pt>
                <c:pt idx="4163">
                  <c:v>0.56381566898620727</c:v>
                </c:pt>
                <c:pt idx="4164">
                  <c:v>0.61997217205300315</c:v>
                </c:pt>
                <c:pt idx="4165">
                  <c:v>0.66304617771478924</c:v>
                </c:pt>
                <c:pt idx="4166">
                  <c:v>0.65849763007264783</c:v>
                </c:pt>
                <c:pt idx="4167">
                  <c:v>0.65849763007264783</c:v>
                </c:pt>
                <c:pt idx="4168">
                  <c:v>0.65849763007264783</c:v>
                </c:pt>
                <c:pt idx="4169">
                  <c:v>0.65159253299778053</c:v>
                </c:pt>
                <c:pt idx="4170">
                  <c:v>0.63538198610434116</c:v>
                </c:pt>
                <c:pt idx="4171">
                  <c:v>0.61366209844182729</c:v>
                </c:pt>
                <c:pt idx="4172">
                  <c:v>0.59213511954094378</c:v>
                </c:pt>
                <c:pt idx="4173">
                  <c:v>0.57241739778395506</c:v>
                </c:pt>
                <c:pt idx="4174">
                  <c:v>0.55423615286301131</c:v>
                </c:pt>
                <c:pt idx="4175">
                  <c:v>0.53683944955633356</c:v>
                </c:pt>
                <c:pt idx="4176">
                  <c:v>0.51981135754028995</c:v>
                </c:pt>
                <c:pt idx="4177">
                  <c:v>0.50265085175964919</c:v>
                </c:pt>
                <c:pt idx="4178">
                  <c:v>0.48523068775593953</c:v>
                </c:pt>
                <c:pt idx="4179">
                  <c:v>0.46883675871982627</c:v>
                </c:pt>
                <c:pt idx="4180">
                  <c:v>0.45867561738386747</c:v>
                </c:pt>
                <c:pt idx="4181">
                  <c:v>0.45867561738386747</c:v>
                </c:pt>
                <c:pt idx="4182">
                  <c:v>0.46557443805257953</c:v>
                </c:pt>
                <c:pt idx="4183">
                  <c:v>0.50060472435911951</c:v>
                </c:pt>
                <c:pt idx="4184">
                  <c:v>0.50060472435911951</c:v>
                </c:pt>
                <c:pt idx="4185">
                  <c:v>0.5723482617041179</c:v>
                </c:pt>
                <c:pt idx="4186">
                  <c:v>0.5723482617041179</c:v>
                </c:pt>
                <c:pt idx="4187">
                  <c:v>0.5723482617041179</c:v>
                </c:pt>
                <c:pt idx="4188">
                  <c:v>0.64394742016070072</c:v>
                </c:pt>
                <c:pt idx="4189">
                  <c:v>0.64394742016070072</c:v>
                </c:pt>
                <c:pt idx="4190">
                  <c:v>0.71252703367553849</c:v>
                </c:pt>
                <c:pt idx="4191">
                  <c:v>0.71252703367553849</c:v>
                </c:pt>
                <c:pt idx="4192">
                  <c:v>0.71252703367553849</c:v>
                </c:pt>
                <c:pt idx="4193">
                  <c:v>0.70930620201125283</c:v>
                </c:pt>
                <c:pt idx="4194">
                  <c:v>0.69283076885879957</c:v>
                </c:pt>
                <c:pt idx="4195">
                  <c:v>0.67107633186914417</c:v>
                </c:pt>
                <c:pt idx="4196">
                  <c:v>0.64930639558036585</c:v>
                </c:pt>
                <c:pt idx="4197">
                  <c:v>0.62911429057663693</c:v>
                </c:pt>
                <c:pt idx="4198">
                  <c:v>0.61035169753605112</c:v>
                </c:pt>
                <c:pt idx="4199">
                  <c:v>0.59218357469988825</c:v>
                </c:pt>
                <c:pt idx="4200">
                  <c:v>0.57440474037886158</c:v>
                </c:pt>
                <c:pt idx="4201">
                  <c:v>0.55665055967166432</c:v>
                </c:pt>
                <c:pt idx="4202">
                  <c:v>0.53869988660188017</c:v>
                </c:pt>
                <c:pt idx="4203">
                  <c:v>0.52187890682183602</c:v>
                </c:pt>
                <c:pt idx="4204">
                  <c:v>0.51079295646762524</c:v>
                </c:pt>
                <c:pt idx="4205">
                  <c:v>0.51079295646762524</c:v>
                </c:pt>
                <c:pt idx="4206">
                  <c:v>0.51079295646762524</c:v>
                </c:pt>
                <c:pt idx="4207">
                  <c:v>0.51079295646762524</c:v>
                </c:pt>
                <c:pt idx="4208">
                  <c:v>0.51079295646762524</c:v>
                </c:pt>
                <c:pt idx="4209">
                  <c:v>0.51079295646762524</c:v>
                </c:pt>
                <c:pt idx="4210">
                  <c:v>0.60266737710744223</c:v>
                </c:pt>
                <c:pt idx="4211">
                  <c:v>0.6061213295630018</c:v>
                </c:pt>
                <c:pt idx="4212">
                  <c:v>0.68881297171943845</c:v>
                </c:pt>
                <c:pt idx="4213">
                  <c:v>0.68881297171943845</c:v>
                </c:pt>
                <c:pt idx="4214">
                  <c:v>0.74536982011718278</c:v>
                </c:pt>
                <c:pt idx="4215">
                  <c:v>0.74536982011718278</c:v>
                </c:pt>
                <c:pt idx="4216">
                  <c:v>0.75905120098142065</c:v>
                </c:pt>
                <c:pt idx="4217">
                  <c:v>0.75262157021614196</c:v>
                </c:pt>
                <c:pt idx="4218">
                  <c:v>0.73513400049876243</c:v>
                </c:pt>
                <c:pt idx="4219">
                  <c:v>0.71381568289829311</c:v>
                </c:pt>
                <c:pt idx="4220">
                  <c:v>0.69270900834929938</c:v>
                </c:pt>
                <c:pt idx="4221">
                  <c:v>0.67326088578869692</c:v>
                </c:pt>
                <c:pt idx="4222">
                  <c:v>0.65509435350826506</c:v>
                </c:pt>
                <c:pt idx="4223">
                  <c:v>0.63778950479504493</c:v>
                </c:pt>
                <c:pt idx="4224">
                  <c:v>0.62092325182462094</c:v>
                </c:pt>
                <c:pt idx="4225">
                  <c:v>0.60441805500510981</c:v>
                </c:pt>
                <c:pt idx="4226">
                  <c:v>0.58806748100060702</c:v>
                </c:pt>
                <c:pt idx="4227">
                  <c:v>0.57314543025341291</c:v>
                </c:pt>
                <c:pt idx="4228">
                  <c:v>0.56409886006288357</c:v>
                </c:pt>
                <c:pt idx="4229">
                  <c:v>0.56409886006288357</c:v>
                </c:pt>
                <c:pt idx="4230">
                  <c:v>0.56409886006288357</c:v>
                </c:pt>
                <c:pt idx="4231">
                  <c:v>0.56409886006288357</c:v>
                </c:pt>
                <c:pt idx="4232">
                  <c:v>0.56409886006288357</c:v>
                </c:pt>
                <c:pt idx="4233">
                  <c:v>0.56409886006288357</c:v>
                </c:pt>
                <c:pt idx="4234">
                  <c:v>0.62816172376425305</c:v>
                </c:pt>
                <c:pt idx="4235">
                  <c:v>0.62816172376425305</c:v>
                </c:pt>
                <c:pt idx="4236">
                  <c:v>0.68825305129245551</c:v>
                </c:pt>
                <c:pt idx="4237">
                  <c:v>0.68825305129245551</c:v>
                </c:pt>
                <c:pt idx="4238">
                  <c:v>0.68825305129245551</c:v>
                </c:pt>
                <c:pt idx="4239">
                  <c:v>0.68825305129245551</c:v>
                </c:pt>
                <c:pt idx="4240">
                  <c:v>0.68630159462863338</c:v>
                </c:pt>
                <c:pt idx="4241">
                  <c:v>0.67552082676378988</c:v>
                </c:pt>
                <c:pt idx="4242">
                  <c:v>0.65946488705180228</c:v>
                </c:pt>
                <c:pt idx="4243">
                  <c:v>0.6409251663233817</c:v>
                </c:pt>
                <c:pt idx="4244">
                  <c:v>0.62244569220289558</c:v>
                </c:pt>
                <c:pt idx="4245">
                  <c:v>0.60519929641278758</c:v>
                </c:pt>
                <c:pt idx="4246">
                  <c:v>0.58924482951509882</c:v>
                </c:pt>
                <c:pt idx="4247">
                  <c:v>0.57409916020657137</c:v>
                </c:pt>
                <c:pt idx="4248">
                  <c:v>0.55935192510863296</c:v>
                </c:pt>
                <c:pt idx="4249">
                  <c:v>0.54488661601399546</c:v>
                </c:pt>
                <c:pt idx="4250">
                  <c:v>0.5304288620590808</c:v>
                </c:pt>
                <c:pt idx="4251">
                  <c:v>0.51761777241589246</c:v>
                </c:pt>
                <c:pt idx="4252">
                  <c:v>0.51170990210137246</c:v>
                </c:pt>
                <c:pt idx="4253">
                  <c:v>0.51170990210137246</c:v>
                </c:pt>
                <c:pt idx="4254">
                  <c:v>0.51170990210137246</c:v>
                </c:pt>
                <c:pt idx="4255">
                  <c:v>0.51170990210137246</c:v>
                </c:pt>
                <c:pt idx="4256">
                  <c:v>0.57397070916251602</c:v>
                </c:pt>
                <c:pt idx="4257">
                  <c:v>0.57397070916251602</c:v>
                </c:pt>
                <c:pt idx="4258">
                  <c:v>0.57397070916251602</c:v>
                </c:pt>
                <c:pt idx="4259">
                  <c:v>0.64807337119500497</c:v>
                </c:pt>
                <c:pt idx="4260">
                  <c:v>0.64807337119500497</c:v>
                </c:pt>
                <c:pt idx="4261">
                  <c:v>0.70505415690065021</c:v>
                </c:pt>
                <c:pt idx="4262">
                  <c:v>0.70505415690065021</c:v>
                </c:pt>
                <c:pt idx="4263">
                  <c:v>0.73618094025256386</c:v>
                </c:pt>
                <c:pt idx="4264">
                  <c:v>0.75215053747500571</c:v>
                </c:pt>
                <c:pt idx="4265">
                  <c:v>0.75215053747500571</c:v>
                </c:pt>
                <c:pt idx="4266">
                  <c:v>0.7397491587268461</c:v>
                </c:pt>
                <c:pt idx="4267">
                  <c:v>0.72179894687637858</c:v>
                </c:pt>
                <c:pt idx="4268">
                  <c:v>0.70315365732094581</c:v>
                </c:pt>
                <c:pt idx="4269">
                  <c:v>0.68583210777255166</c:v>
                </c:pt>
                <c:pt idx="4270">
                  <c:v>0.66941280096250888</c:v>
                </c:pt>
                <c:pt idx="4271">
                  <c:v>0.65365516533651868</c:v>
                </c:pt>
                <c:pt idx="4272">
                  <c:v>0.63823075113615246</c:v>
                </c:pt>
                <c:pt idx="4273">
                  <c:v>0.62268108067197681</c:v>
                </c:pt>
                <c:pt idx="4274">
                  <c:v>0.60663748392353656</c:v>
                </c:pt>
                <c:pt idx="4275">
                  <c:v>0.59062096811383757</c:v>
                </c:pt>
                <c:pt idx="4276">
                  <c:v>0.57912864800888864</c:v>
                </c:pt>
                <c:pt idx="4277">
                  <c:v>0.57912864800888864</c:v>
                </c:pt>
                <c:pt idx="4278">
                  <c:v>0.57912864800888864</c:v>
                </c:pt>
                <c:pt idx="4279">
                  <c:v>0.57912864800888864</c:v>
                </c:pt>
                <c:pt idx="4280">
                  <c:v>0.57912864800888864</c:v>
                </c:pt>
                <c:pt idx="4281">
                  <c:v>0.57912864800888864</c:v>
                </c:pt>
                <c:pt idx="4282">
                  <c:v>0.65366166794788272</c:v>
                </c:pt>
                <c:pt idx="4283">
                  <c:v>0.65366166794788272</c:v>
                </c:pt>
                <c:pt idx="4284">
                  <c:v>0.71696936298012814</c:v>
                </c:pt>
                <c:pt idx="4285">
                  <c:v>0.71696936298012814</c:v>
                </c:pt>
                <c:pt idx="4286">
                  <c:v>0.75890664487972048</c:v>
                </c:pt>
                <c:pt idx="4287">
                  <c:v>0.75890664487972048</c:v>
                </c:pt>
                <c:pt idx="4288">
                  <c:v>0.76789680037735131</c:v>
                </c:pt>
                <c:pt idx="4289">
                  <c:v>0.75989421775273358</c:v>
                </c:pt>
                <c:pt idx="4290">
                  <c:v>0.74130170858057864</c:v>
                </c:pt>
                <c:pt idx="4291">
                  <c:v>0.71931462102508881</c:v>
                </c:pt>
                <c:pt idx="4292">
                  <c:v>0.69804133576328242</c:v>
                </c:pt>
                <c:pt idx="4293">
                  <c:v>0.67840592526536758</c:v>
                </c:pt>
                <c:pt idx="4294">
                  <c:v>0.66018213297862327</c:v>
                </c:pt>
                <c:pt idx="4295">
                  <c:v>0.64256951173147581</c:v>
                </c:pt>
                <c:pt idx="4296">
                  <c:v>0.62528017093663235</c:v>
                </c:pt>
                <c:pt idx="4297">
                  <c:v>0.60799639708684683</c:v>
                </c:pt>
                <c:pt idx="4298">
                  <c:v>0.5903893427847573</c:v>
                </c:pt>
                <c:pt idx="4299">
                  <c:v>0.57317287013573981</c:v>
                </c:pt>
                <c:pt idx="4300">
                  <c:v>0.56056480212519533</c:v>
                </c:pt>
                <c:pt idx="4301">
                  <c:v>0.54488145143810829</c:v>
                </c:pt>
                <c:pt idx="4302">
                  <c:v>0.54488145143810829</c:v>
                </c:pt>
                <c:pt idx="4303">
                  <c:v>0.55948546015758471</c:v>
                </c:pt>
                <c:pt idx="4304">
                  <c:v>0.55948546015758471</c:v>
                </c:pt>
                <c:pt idx="4305">
                  <c:v>0.62645324061875651</c:v>
                </c:pt>
                <c:pt idx="4306">
                  <c:v>0.62645324061875651</c:v>
                </c:pt>
                <c:pt idx="4307">
                  <c:v>0.70454778901184179</c:v>
                </c:pt>
                <c:pt idx="4308">
                  <c:v>0.70454778901184179</c:v>
                </c:pt>
                <c:pt idx="4309">
                  <c:v>0.77105945978905865</c:v>
                </c:pt>
                <c:pt idx="4310">
                  <c:v>0.77105945978905865</c:v>
                </c:pt>
                <c:pt idx="4311">
                  <c:v>0.77105945978905865</c:v>
                </c:pt>
                <c:pt idx="4312">
                  <c:v>0.78631763610888328</c:v>
                </c:pt>
                <c:pt idx="4313">
                  <c:v>0.78220116261714367</c:v>
                </c:pt>
                <c:pt idx="4314">
                  <c:v>0.76541194223620279</c:v>
                </c:pt>
                <c:pt idx="4315">
                  <c:v>0.74376267158406517</c:v>
                </c:pt>
                <c:pt idx="4316">
                  <c:v>0.72256692591414096</c:v>
                </c:pt>
                <c:pt idx="4317">
                  <c:v>0.70296889347590108</c:v>
                </c:pt>
                <c:pt idx="4318">
                  <c:v>0.68466119937435177</c:v>
                </c:pt>
                <c:pt idx="4319">
                  <c:v>0.66694877075509018</c:v>
                </c:pt>
                <c:pt idx="4320">
                  <c:v>0.64966022523811273</c:v>
                </c:pt>
                <c:pt idx="4321">
                  <c:v>0.63220228553579449</c:v>
                </c:pt>
                <c:pt idx="4322">
                  <c:v>0.61432364384265381</c:v>
                </c:pt>
                <c:pt idx="4323">
                  <c:v>0.59656238753542801</c:v>
                </c:pt>
                <c:pt idx="4324">
                  <c:v>0.57655489416985739</c:v>
                </c:pt>
                <c:pt idx="4325">
                  <c:v>0.57267144194325736</c:v>
                </c:pt>
                <c:pt idx="4326">
                  <c:v>0.57267144194325736</c:v>
                </c:pt>
                <c:pt idx="4327">
                  <c:v>0.58232165973732763</c:v>
                </c:pt>
                <c:pt idx="4328">
                  <c:v>0.61825953643883202</c:v>
                </c:pt>
                <c:pt idx="4329">
                  <c:v>0.68203504020123173</c:v>
                </c:pt>
                <c:pt idx="4330">
                  <c:v>0.75743243708749475</c:v>
                </c:pt>
                <c:pt idx="4331">
                  <c:v>0.83771281587051849</c:v>
                </c:pt>
                <c:pt idx="4332">
                  <c:v>0.92396088733765569</c:v>
                </c:pt>
                <c:pt idx="4333">
                  <c:v>1</c:v>
                </c:pt>
                <c:pt idx="4334">
                  <c:v>1</c:v>
                </c:pt>
                <c:pt idx="4335">
                  <c:v>1</c:v>
                </c:pt>
                <c:pt idx="4336">
                  <c:v>1</c:v>
                </c:pt>
                <c:pt idx="4337">
                  <c:v>0.99749231598211296</c:v>
                </c:pt>
                <c:pt idx="4338">
                  <c:v>0.98065962202804813</c:v>
                </c:pt>
                <c:pt idx="4339">
                  <c:v>0.95859056212259597</c:v>
                </c:pt>
                <c:pt idx="4340">
                  <c:v>0.93705085877586536</c:v>
                </c:pt>
                <c:pt idx="4341">
                  <c:v>0.91754666912574812</c:v>
                </c:pt>
                <c:pt idx="4342">
                  <c:v>0.89908190764577356</c:v>
                </c:pt>
                <c:pt idx="4343">
                  <c:v>0.88143906583973752</c:v>
                </c:pt>
                <c:pt idx="4344">
                  <c:v>0.86431275700731214</c:v>
                </c:pt>
                <c:pt idx="4345">
                  <c:v>0.85041144351371245</c:v>
                </c:pt>
                <c:pt idx="4346">
                  <c:v>0.83487000119841814</c:v>
                </c:pt>
                <c:pt idx="4347">
                  <c:v>0.8173976387360028</c:v>
                </c:pt>
                <c:pt idx="4348">
                  <c:v>0.80222036091887494</c:v>
                </c:pt>
                <c:pt idx="4349">
                  <c:v>0.7934300323975918</c:v>
                </c:pt>
                <c:pt idx="4350">
                  <c:v>0.79232459190857241</c:v>
                </c:pt>
                <c:pt idx="4351">
                  <c:v>0.80141801578290661</c:v>
                </c:pt>
                <c:pt idx="4352">
                  <c:v>0.80141801578290661</c:v>
                </c:pt>
                <c:pt idx="4353">
                  <c:v>0.84149724157443606</c:v>
                </c:pt>
                <c:pt idx="4354">
                  <c:v>0.84149724157443606</c:v>
                </c:pt>
                <c:pt idx="4355">
                  <c:v>0.84283120967094638</c:v>
                </c:pt>
                <c:pt idx="4356">
                  <c:v>0.84283120967094638</c:v>
                </c:pt>
                <c:pt idx="4357">
                  <c:v>0.84283120967094638</c:v>
                </c:pt>
                <c:pt idx="4358">
                  <c:v>0.84283120967094638</c:v>
                </c:pt>
                <c:pt idx="4359">
                  <c:v>0.84283120967094638</c:v>
                </c:pt>
                <c:pt idx="4360">
                  <c:v>0.85011662758099249</c:v>
                </c:pt>
                <c:pt idx="4361">
                  <c:v>0.84234592718397427</c:v>
                </c:pt>
                <c:pt idx="4362">
                  <c:v>0.82425572650386369</c:v>
                </c:pt>
                <c:pt idx="4363">
                  <c:v>0.8022419971398812</c:v>
                </c:pt>
                <c:pt idx="4364">
                  <c:v>0.78064781725936661</c:v>
                </c:pt>
                <c:pt idx="4365">
                  <c:v>0.76063624033109489</c:v>
                </c:pt>
                <c:pt idx="4366">
                  <c:v>0.7421647189892624</c:v>
                </c:pt>
                <c:pt idx="4367">
                  <c:v>0.72449046370754322</c:v>
                </c:pt>
                <c:pt idx="4368">
                  <c:v>0.70721384735854675</c:v>
                </c:pt>
                <c:pt idx="4369">
                  <c:v>0.68991257739572109</c:v>
                </c:pt>
                <c:pt idx="4370">
                  <c:v>0.67224110558653027</c:v>
                </c:pt>
                <c:pt idx="4371">
                  <c:v>0.65516907985991935</c:v>
                </c:pt>
                <c:pt idx="4372">
                  <c:v>0.64330334985751292</c:v>
                </c:pt>
                <c:pt idx="4373">
                  <c:v>0.64554085569827857</c:v>
                </c:pt>
                <c:pt idx="4374">
                  <c:v>0.64554085569827857</c:v>
                </c:pt>
                <c:pt idx="4375">
                  <c:v>0.68741524780184893</c:v>
                </c:pt>
                <c:pt idx="4376">
                  <c:v>0.68741524780184893</c:v>
                </c:pt>
                <c:pt idx="4377">
                  <c:v>0.68741524780184893</c:v>
                </c:pt>
                <c:pt idx="4378">
                  <c:v>0.68741524780184893</c:v>
                </c:pt>
                <c:pt idx="4379">
                  <c:v>0.75113932940723072</c:v>
                </c:pt>
                <c:pt idx="4380">
                  <c:v>0.75113932940723072</c:v>
                </c:pt>
                <c:pt idx="4381">
                  <c:v>0.75113932940723072</c:v>
                </c:pt>
                <c:pt idx="4382">
                  <c:v>0.75113932940723072</c:v>
                </c:pt>
                <c:pt idx="4383">
                  <c:v>0.75113932940723072</c:v>
                </c:pt>
                <c:pt idx="4384">
                  <c:v>0.76627904994848395</c:v>
                </c:pt>
                <c:pt idx="4385">
                  <c:v>0.76272617522368658</c:v>
                </c:pt>
                <c:pt idx="4386">
                  <c:v>0.74667851966208409</c:v>
                </c:pt>
                <c:pt idx="4387">
                  <c:v>0.72594570276004744</c:v>
                </c:pt>
                <c:pt idx="4388">
                  <c:v>0.70564822343914768</c:v>
                </c:pt>
                <c:pt idx="4389">
                  <c:v>0.68679576399976516</c:v>
                </c:pt>
                <c:pt idx="4390">
                  <c:v>0.66904118565363546</c:v>
                </c:pt>
                <c:pt idx="4391">
                  <c:v>0.65208029461722172</c:v>
                </c:pt>
                <c:pt idx="4392">
                  <c:v>0.63560611363446384</c:v>
                </c:pt>
                <c:pt idx="4393">
                  <c:v>0.61934705531430834</c:v>
                </c:pt>
                <c:pt idx="4394">
                  <c:v>0.60335958438520398</c:v>
                </c:pt>
                <c:pt idx="4395">
                  <c:v>0.58855515771189815</c:v>
                </c:pt>
                <c:pt idx="4396">
                  <c:v>0.57905717196215201</c:v>
                </c:pt>
                <c:pt idx="4397">
                  <c:v>0.57813962555210907</c:v>
                </c:pt>
                <c:pt idx="4398">
                  <c:v>0.57813962555210907</c:v>
                </c:pt>
                <c:pt idx="4399">
                  <c:v>0.59598202286158042</c:v>
                </c:pt>
                <c:pt idx="4400">
                  <c:v>0.59598202286158042</c:v>
                </c:pt>
                <c:pt idx="4401">
                  <c:v>0.59598202286158042</c:v>
                </c:pt>
                <c:pt idx="4402">
                  <c:v>0.59598202286158042</c:v>
                </c:pt>
                <c:pt idx="4403">
                  <c:v>0.62985375794560661</c:v>
                </c:pt>
                <c:pt idx="4404">
                  <c:v>0.62985375794560661</c:v>
                </c:pt>
                <c:pt idx="4405">
                  <c:v>0.62985375794560661</c:v>
                </c:pt>
                <c:pt idx="4406">
                  <c:v>0.65762550341493931</c:v>
                </c:pt>
                <c:pt idx="4407">
                  <c:v>0.67767496020407636</c:v>
                </c:pt>
                <c:pt idx="4408">
                  <c:v>0.67767496020407636</c:v>
                </c:pt>
                <c:pt idx="4409">
                  <c:v>0.67462388155956643</c:v>
                </c:pt>
                <c:pt idx="4410">
                  <c:v>0.66181509909482894</c:v>
                </c:pt>
                <c:pt idx="4411">
                  <c:v>0.6447374110525852</c:v>
                </c:pt>
                <c:pt idx="4412">
                  <c:v>0.62728980996251671</c:v>
                </c:pt>
                <c:pt idx="4413">
                  <c:v>0.61054642742230358</c:v>
                </c:pt>
                <c:pt idx="4414">
                  <c:v>0.59450408232048413</c:v>
                </c:pt>
                <c:pt idx="4415">
                  <c:v>0.57962204762435265</c:v>
                </c:pt>
                <c:pt idx="4416">
                  <c:v>0.56537703049844434</c:v>
                </c:pt>
                <c:pt idx="4417">
                  <c:v>0.55138968340094285</c:v>
                </c:pt>
                <c:pt idx="4418">
                  <c:v>0.53754071465202746</c:v>
                </c:pt>
                <c:pt idx="4419">
                  <c:v>0.52537044277892719</c:v>
                </c:pt>
                <c:pt idx="4420">
                  <c:v>0.52168840704183528</c:v>
                </c:pt>
                <c:pt idx="4421">
                  <c:v>0.53498383769058833</c:v>
                </c:pt>
                <c:pt idx="4422">
                  <c:v>0.53498383769058833</c:v>
                </c:pt>
                <c:pt idx="4423">
                  <c:v>0.57613312032642428</c:v>
                </c:pt>
                <c:pt idx="4424">
                  <c:v>0.57613312032642428</c:v>
                </c:pt>
                <c:pt idx="4425">
                  <c:v>0.64786665787986863</c:v>
                </c:pt>
                <c:pt idx="4426">
                  <c:v>0.64786665787986863</c:v>
                </c:pt>
                <c:pt idx="4427">
                  <c:v>0.64786665787986863</c:v>
                </c:pt>
                <c:pt idx="4428">
                  <c:v>0.64786665787986863</c:v>
                </c:pt>
                <c:pt idx="4429">
                  <c:v>0.64786665787986863</c:v>
                </c:pt>
                <c:pt idx="4430">
                  <c:v>0.6921955734797437</c:v>
                </c:pt>
                <c:pt idx="4431">
                  <c:v>0.6921955734797437</c:v>
                </c:pt>
                <c:pt idx="4432">
                  <c:v>0.6921955734797437</c:v>
                </c:pt>
                <c:pt idx="4433">
                  <c:v>0.69077336453425264</c:v>
                </c:pt>
                <c:pt idx="4434">
                  <c:v>0.6779732396060224</c:v>
                </c:pt>
                <c:pt idx="4435">
                  <c:v>0.66010267300174064</c:v>
                </c:pt>
                <c:pt idx="4436">
                  <c:v>0.64165381707907398</c:v>
                </c:pt>
                <c:pt idx="4437">
                  <c:v>0.62451995310692598</c:v>
                </c:pt>
                <c:pt idx="4438">
                  <c:v>0.60834718243517272</c:v>
                </c:pt>
                <c:pt idx="4439">
                  <c:v>0.592817393917633</c:v>
                </c:pt>
                <c:pt idx="4440">
                  <c:v>0.57754607070636499</c:v>
                </c:pt>
                <c:pt idx="4441">
                  <c:v>0.56220476304293776</c:v>
                </c:pt>
                <c:pt idx="4442">
                  <c:v>0.5463314144875242</c:v>
                </c:pt>
                <c:pt idx="4443">
                  <c:v>0.53029514766064656</c:v>
                </c:pt>
                <c:pt idx="4444">
                  <c:v>0.51830765824406566</c:v>
                </c:pt>
                <c:pt idx="4445">
                  <c:v>0.51961790081476578</c:v>
                </c:pt>
                <c:pt idx="4446">
                  <c:v>0.52640158599021958</c:v>
                </c:pt>
                <c:pt idx="4447">
                  <c:v>0.5579694643390064</c:v>
                </c:pt>
                <c:pt idx="4448">
                  <c:v>0.62762638524798731</c:v>
                </c:pt>
                <c:pt idx="4449">
                  <c:v>0.62762638524798731</c:v>
                </c:pt>
                <c:pt idx="4450">
                  <c:v>0.62762638524798731</c:v>
                </c:pt>
                <c:pt idx="4451">
                  <c:v>0.62762638524798731</c:v>
                </c:pt>
                <c:pt idx="4452">
                  <c:v>0.62762638524798731</c:v>
                </c:pt>
                <c:pt idx="4453">
                  <c:v>0.62762638524798731</c:v>
                </c:pt>
                <c:pt idx="4454">
                  <c:v>0.68090226221387695</c:v>
                </c:pt>
                <c:pt idx="4455">
                  <c:v>0.68090226221387695</c:v>
                </c:pt>
                <c:pt idx="4456">
                  <c:v>0.68090226221387695</c:v>
                </c:pt>
                <c:pt idx="4457">
                  <c:v>0.67869130250925336</c:v>
                </c:pt>
                <c:pt idx="4458">
                  <c:v>0.66270992657052052</c:v>
                </c:pt>
                <c:pt idx="4459">
                  <c:v>0.64132411434131642</c:v>
                </c:pt>
                <c:pt idx="4460">
                  <c:v>0.62009218352851347</c:v>
                </c:pt>
                <c:pt idx="4461">
                  <c:v>0.60059515137918629</c:v>
                </c:pt>
                <c:pt idx="4462">
                  <c:v>0.58247713104854648</c:v>
                </c:pt>
                <c:pt idx="4463">
                  <c:v>0.56508440413119565</c:v>
                </c:pt>
                <c:pt idx="4464">
                  <c:v>0.54809726892522159</c:v>
                </c:pt>
                <c:pt idx="4465">
                  <c:v>0.53108746830008446</c:v>
                </c:pt>
                <c:pt idx="4466">
                  <c:v>0.51367883582542329</c:v>
                </c:pt>
                <c:pt idx="4467">
                  <c:v>0.49605930169789519</c:v>
                </c:pt>
                <c:pt idx="4468">
                  <c:v>0.48294055645734507</c:v>
                </c:pt>
                <c:pt idx="4469">
                  <c:v>0.48241325980556699</c:v>
                </c:pt>
                <c:pt idx="4470">
                  <c:v>0.48740436874482551</c:v>
                </c:pt>
                <c:pt idx="4471">
                  <c:v>0.48740436874482551</c:v>
                </c:pt>
                <c:pt idx="4472">
                  <c:v>0.54471123695194945</c:v>
                </c:pt>
                <c:pt idx="4473">
                  <c:v>0.54471123695194945</c:v>
                </c:pt>
                <c:pt idx="4474">
                  <c:v>0.54471123695194945</c:v>
                </c:pt>
                <c:pt idx="4475">
                  <c:v>0.54471123695194945</c:v>
                </c:pt>
                <c:pt idx="4476">
                  <c:v>0.54471123695194945</c:v>
                </c:pt>
                <c:pt idx="4477">
                  <c:v>0.54471123695194945</c:v>
                </c:pt>
                <c:pt idx="4478">
                  <c:v>0.54471123695194945</c:v>
                </c:pt>
                <c:pt idx="4479">
                  <c:v>0.54471123695194945</c:v>
                </c:pt>
                <c:pt idx="4480">
                  <c:v>0.54471123695194945</c:v>
                </c:pt>
                <c:pt idx="4481">
                  <c:v>0.53979075100805707</c:v>
                </c:pt>
                <c:pt idx="4482">
                  <c:v>0.52195771010833869</c:v>
                </c:pt>
                <c:pt idx="4483">
                  <c:v>0.49970875468564635</c:v>
                </c:pt>
                <c:pt idx="4484">
                  <c:v>0.4779097907547793</c:v>
                </c:pt>
                <c:pt idx="4485">
                  <c:v>0.45779045367573945</c:v>
                </c:pt>
                <c:pt idx="4486">
                  <c:v>0.43916584134480896</c:v>
                </c:pt>
                <c:pt idx="4487">
                  <c:v>0.43257678217768913</c:v>
                </c:pt>
                <c:pt idx="4488">
                  <c:v>0.43257678217768913</c:v>
                </c:pt>
                <c:pt idx="4489">
                  <c:v>0.42325135510202733</c:v>
                </c:pt>
                <c:pt idx="4490">
                  <c:v>0.40557193051418122</c:v>
                </c:pt>
                <c:pt idx="4491">
                  <c:v>0.38802299992721506</c:v>
                </c:pt>
                <c:pt idx="4492">
                  <c:v>0.375</c:v>
                </c:pt>
                <c:pt idx="4493">
                  <c:v>0.375</c:v>
                </c:pt>
                <c:pt idx="4494">
                  <c:v>0.375</c:v>
                </c:pt>
                <c:pt idx="4495">
                  <c:v>0.3862050840029122</c:v>
                </c:pt>
                <c:pt idx="4496">
                  <c:v>0.41577245509700733</c:v>
                </c:pt>
                <c:pt idx="4497">
                  <c:v>0.45473367107769291</c:v>
                </c:pt>
                <c:pt idx="4498">
                  <c:v>0.49916694351454832</c:v>
                </c:pt>
                <c:pt idx="4499">
                  <c:v>0.54964993025077435</c:v>
                </c:pt>
                <c:pt idx="4500">
                  <c:v>0.59986378563487652</c:v>
                </c:pt>
                <c:pt idx="4501">
                  <c:v>0.67033098436179306</c:v>
                </c:pt>
                <c:pt idx="4502">
                  <c:v>0.64482204918861019</c:v>
                </c:pt>
                <c:pt idx="4503">
                  <c:v>0.6197020048916313</c:v>
                </c:pt>
                <c:pt idx="4504">
                  <c:v>0.59504759578487254</c:v>
                </c:pt>
                <c:pt idx="4505">
                  <c:v>0.58559643799608629</c:v>
                </c:pt>
                <c:pt idx="4506">
                  <c:v>0.56222600500309383</c:v>
                </c:pt>
                <c:pt idx="4507">
                  <c:v>0.54009660311913377</c:v>
                </c:pt>
                <c:pt idx="4508">
                  <c:v>0.51887739675217759</c:v>
                </c:pt>
                <c:pt idx="4509">
                  <c:v>0.49930083681630616</c:v>
                </c:pt>
                <c:pt idx="4510">
                  <c:v>0.48115378884357657</c:v>
                </c:pt>
                <c:pt idx="4511">
                  <c:v>0.46375112095290705</c:v>
                </c:pt>
                <c:pt idx="4512">
                  <c:v>0.44679659213941741</c:v>
                </c:pt>
                <c:pt idx="4513">
                  <c:v>0.42970805900560077</c:v>
                </c:pt>
                <c:pt idx="4514">
                  <c:v>0.41226125319339846</c:v>
                </c:pt>
                <c:pt idx="4515">
                  <c:v>0.39512607507611996</c:v>
                </c:pt>
                <c:pt idx="4516">
                  <c:v>0.3834968680390477</c:v>
                </c:pt>
                <c:pt idx="4517">
                  <c:v>0.375</c:v>
                </c:pt>
                <c:pt idx="4518">
                  <c:v>0.37966472527624573</c:v>
                </c:pt>
                <c:pt idx="4519">
                  <c:v>0.41083958691179734</c:v>
                </c:pt>
                <c:pt idx="4520">
                  <c:v>0.41083958691179734</c:v>
                </c:pt>
                <c:pt idx="4521">
                  <c:v>0.471922851652265</c:v>
                </c:pt>
                <c:pt idx="4522">
                  <c:v>0.471922851652265</c:v>
                </c:pt>
                <c:pt idx="4523">
                  <c:v>0.57442795814257885</c:v>
                </c:pt>
                <c:pt idx="4524">
                  <c:v>0.57442795814257885</c:v>
                </c:pt>
                <c:pt idx="4525">
                  <c:v>0.66243505147507131</c:v>
                </c:pt>
                <c:pt idx="4526">
                  <c:v>0.66243505147507131</c:v>
                </c:pt>
                <c:pt idx="4527">
                  <c:v>0.70851541543330621</c:v>
                </c:pt>
                <c:pt idx="4528">
                  <c:v>0.70851541543330621</c:v>
                </c:pt>
                <c:pt idx="4529">
                  <c:v>0.70572501875350568</c:v>
                </c:pt>
                <c:pt idx="4530">
                  <c:v>0.68329221836387632</c:v>
                </c:pt>
                <c:pt idx="4531">
                  <c:v>0.66231239063442193</c:v>
                </c:pt>
                <c:pt idx="4532">
                  <c:v>0.64176996573096246</c:v>
                </c:pt>
                <c:pt idx="4533">
                  <c:v>0.6221381339834422</c:v>
                </c:pt>
                <c:pt idx="4534">
                  <c:v>0.60368728986611075</c:v>
                </c:pt>
                <c:pt idx="4535">
                  <c:v>0.58601780625158473</c:v>
                </c:pt>
                <c:pt idx="4536">
                  <c:v>0.56878214671265903</c:v>
                </c:pt>
                <c:pt idx="4537">
                  <c:v>0.55152580994923106</c:v>
                </c:pt>
                <c:pt idx="4538">
                  <c:v>0.53387819647600454</c:v>
                </c:pt>
                <c:pt idx="4539">
                  <c:v>0.51518837136010642</c:v>
                </c:pt>
                <c:pt idx="4540">
                  <c:v>0.4937250146884582</c:v>
                </c:pt>
                <c:pt idx="4541">
                  <c:v>0.48067632151220663</c:v>
                </c:pt>
                <c:pt idx="4542">
                  <c:v>0.48067632151220663</c:v>
                </c:pt>
                <c:pt idx="4543">
                  <c:v>0.48067632151220663</c:v>
                </c:pt>
                <c:pt idx="4544">
                  <c:v>0.54529660831096904</c:v>
                </c:pt>
                <c:pt idx="4545">
                  <c:v>0.54529660831096904</c:v>
                </c:pt>
                <c:pt idx="4546">
                  <c:v>0.59768306660103265</c:v>
                </c:pt>
                <c:pt idx="4547">
                  <c:v>0.65980220673927981</c:v>
                </c:pt>
                <c:pt idx="4548">
                  <c:v>0.65980220673927981</c:v>
                </c:pt>
                <c:pt idx="4549">
                  <c:v>0.71302818252676992</c:v>
                </c:pt>
                <c:pt idx="4550">
                  <c:v>0.71302818252676992</c:v>
                </c:pt>
                <c:pt idx="4551">
                  <c:v>0.73553693729733349</c:v>
                </c:pt>
                <c:pt idx="4552">
                  <c:v>0.74191268221125073</c:v>
                </c:pt>
                <c:pt idx="4553">
                  <c:v>0.73478787837043325</c:v>
                </c:pt>
                <c:pt idx="4554">
                  <c:v>0.71245369243612067</c:v>
                </c:pt>
                <c:pt idx="4555">
                  <c:v>0.69104719813185211</c:v>
                </c:pt>
                <c:pt idx="4556">
                  <c:v>0.67046620225191789</c:v>
                </c:pt>
                <c:pt idx="4557">
                  <c:v>0.65140856112325174</c:v>
                </c:pt>
                <c:pt idx="4558">
                  <c:v>0.63359393929828012</c:v>
                </c:pt>
                <c:pt idx="4559">
                  <c:v>0.61664974909704162</c:v>
                </c:pt>
                <c:pt idx="4560">
                  <c:v>0.60021771784115063</c:v>
                </c:pt>
                <c:pt idx="4561">
                  <c:v>0.58400796674865341</c:v>
                </c:pt>
                <c:pt idx="4562">
                  <c:v>0.56792307428103217</c:v>
                </c:pt>
                <c:pt idx="4563">
                  <c:v>0.55176660680551903</c:v>
                </c:pt>
                <c:pt idx="4564">
                  <c:v>0.53474726284599572</c:v>
                </c:pt>
                <c:pt idx="4565">
                  <c:v>0.52376523281938614</c:v>
                </c:pt>
                <c:pt idx="4566">
                  <c:v>0.52376523281938614</c:v>
                </c:pt>
                <c:pt idx="4567">
                  <c:v>0.52376523281938614</c:v>
                </c:pt>
                <c:pt idx="4568">
                  <c:v>0.52376523281938614</c:v>
                </c:pt>
                <c:pt idx="4569">
                  <c:v>0.5410912244232815</c:v>
                </c:pt>
                <c:pt idx="4570">
                  <c:v>0.62482944070014379</c:v>
                </c:pt>
                <c:pt idx="4571">
                  <c:v>0.62482944070014379</c:v>
                </c:pt>
                <c:pt idx="4572">
                  <c:v>0.6265048497949196</c:v>
                </c:pt>
                <c:pt idx="4573">
                  <c:v>0.6265048497949196</c:v>
                </c:pt>
                <c:pt idx="4574">
                  <c:v>0.6265048497949196</c:v>
                </c:pt>
                <c:pt idx="4575">
                  <c:v>0.6265048497949196</c:v>
                </c:pt>
                <c:pt idx="4576">
                  <c:v>0.64614636109763146</c:v>
                </c:pt>
                <c:pt idx="4577">
                  <c:v>0.64614636109763146</c:v>
                </c:pt>
                <c:pt idx="4578">
                  <c:v>0.62716665719977738</c:v>
                </c:pt>
                <c:pt idx="4579">
                  <c:v>0.60882198267748433</c:v>
                </c:pt>
                <c:pt idx="4580">
                  <c:v>0.59063755664507978</c:v>
                </c:pt>
                <c:pt idx="4581">
                  <c:v>0.57373909492110509</c:v>
                </c:pt>
                <c:pt idx="4582">
                  <c:v>0.55785222664197964</c:v>
                </c:pt>
                <c:pt idx="4583">
                  <c:v>0.54258845857043192</c:v>
                </c:pt>
                <c:pt idx="4584">
                  <c:v>0.52769767581778149</c:v>
                </c:pt>
                <c:pt idx="4585">
                  <c:v>0.51310194115321028</c:v>
                </c:pt>
                <c:pt idx="4586">
                  <c:v>0.49864339192043072</c:v>
                </c:pt>
                <c:pt idx="4587">
                  <c:v>0.48443296938167035</c:v>
                </c:pt>
                <c:pt idx="4588">
                  <c:v>0.46991358139218259</c:v>
                </c:pt>
                <c:pt idx="4589">
                  <c:v>0.46578739561824661</c:v>
                </c:pt>
                <c:pt idx="4590">
                  <c:v>0.48612746352273767</c:v>
                </c:pt>
                <c:pt idx="4591">
                  <c:v>0.48612746352273767</c:v>
                </c:pt>
                <c:pt idx="4592">
                  <c:v>0.56961104301779031</c:v>
                </c:pt>
                <c:pt idx="4593">
                  <c:v>0.58026130048683355</c:v>
                </c:pt>
                <c:pt idx="4594">
                  <c:v>0.59825847473761795</c:v>
                </c:pt>
                <c:pt idx="4595">
                  <c:v>0.63504549507599684</c:v>
                </c:pt>
                <c:pt idx="4596">
                  <c:v>0.65812235863684443</c:v>
                </c:pt>
                <c:pt idx="4597">
                  <c:v>0.74993157746032557</c:v>
                </c:pt>
                <c:pt idx="4598">
                  <c:v>0.74993157746032557</c:v>
                </c:pt>
                <c:pt idx="4599">
                  <c:v>0.79903491470453669</c:v>
                </c:pt>
                <c:pt idx="4600">
                  <c:v>0.82145078076200817</c:v>
                </c:pt>
                <c:pt idx="4601">
                  <c:v>0.82145078076200817</c:v>
                </c:pt>
                <c:pt idx="4602">
                  <c:v>0.80813691980251245</c:v>
                </c:pt>
                <c:pt idx="4603">
                  <c:v>0.78953476976165538</c:v>
                </c:pt>
                <c:pt idx="4604">
                  <c:v>0.77064214879006832</c:v>
                </c:pt>
                <c:pt idx="4605">
                  <c:v>0.75283508210481798</c:v>
                </c:pt>
                <c:pt idx="4606">
                  <c:v>0.73599626622075165</c:v>
                </c:pt>
                <c:pt idx="4607">
                  <c:v>0.71988672013930111</c:v>
                </c:pt>
                <c:pt idx="4608">
                  <c:v>0.71662491994327127</c:v>
                </c:pt>
                <c:pt idx="4609">
                  <c:v>0.70078735889180288</c:v>
                </c:pt>
                <c:pt idx="4610">
                  <c:v>0.68448853667837528</c:v>
                </c:pt>
                <c:pt idx="4611">
                  <c:v>0.6669896401659875</c:v>
                </c:pt>
                <c:pt idx="4612">
                  <c:v>0.64615574592484093</c:v>
                </c:pt>
                <c:pt idx="4613">
                  <c:v>0.64615574592484093</c:v>
                </c:pt>
                <c:pt idx="4614">
                  <c:v>0.64615574592484093</c:v>
                </c:pt>
                <c:pt idx="4615">
                  <c:v>0.64615574592484093</c:v>
                </c:pt>
                <c:pt idx="4616">
                  <c:v>0.64615574592484093</c:v>
                </c:pt>
                <c:pt idx="4617">
                  <c:v>0.72021773890733565</c:v>
                </c:pt>
                <c:pt idx="4618">
                  <c:v>0.79668447439025547</c:v>
                </c:pt>
                <c:pt idx="4619">
                  <c:v>0.79668447439025547</c:v>
                </c:pt>
                <c:pt idx="4620">
                  <c:v>0.86176131331444639</c:v>
                </c:pt>
                <c:pt idx="4621">
                  <c:v>0.91669026984905966</c:v>
                </c:pt>
                <c:pt idx="4622">
                  <c:v>0.95613367953344508</c:v>
                </c:pt>
                <c:pt idx="4623">
                  <c:v>0.97859782599838185</c:v>
                </c:pt>
                <c:pt idx="4624">
                  <c:v>0.9861440208130422</c:v>
                </c:pt>
                <c:pt idx="4625">
                  <c:v>0.97881061063293973</c:v>
                </c:pt>
                <c:pt idx="4626">
                  <c:v>0.96111233754122238</c:v>
                </c:pt>
                <c:pt idx="4627">
                  <c:v>0.93937582124317076</c:v>
                </c:pt>
                <c:pt idx="4628">
                  <c:v>0.91812480376159777</c:v>
                </c:pt>
                <c:pt idx="4629">
                  <c:v>0.89856136591050451</c:v>
                </c:pt>
                <c:pt idx="4630">
                  <c:v>0.88008825401294255</c:v>
                </c:pt>
                <c:pt idx="4631">
                  <c:v>0.8622795967719612</c:v>
                </c:pt>
                <c:pt idx="4632">
                  <c:v>0.84474292456096345</c:v>
                </c:pt>
                <c:pt idx="4633">
                  <c:v>0.82725715013335499</c:v>
                </c:pt>
                <c:pt idx="4634">
                  <c:v>0.80949700484216602</c:v>
                </c:pt>
                <c:pt idx="4635">
                  <c:v>0.79091812098849945</c:v>
                </c:pt>
                <c:pt idx="4636">
                  <c:v>0.76927304332459678</c:v>
                </c:pt>
                <c:pt idx="4637">
                  <c:v>0.75286009097141293</c:v>
                </c:pt>
                <c:pt idx="4638">
                  <c:v>0.75925278559498866</c:v>
                </c:pt>
                <c:pt idx="4639">
                  <c:v>0.75925278559498866</c:v>
                </c:pt>
                <c:pt idx="4640">
                  <c:v>0.75925278559498866</c:v>
                </c:pt>
                <c:pt idx="4641">
                  <c:v>0.80178400292059282</c:v>
                </c:pt>
                <c:pt idx="4642">
                  <c:v>0.80178400292059282</c:v>
                </c:pt>
                <c:pt idx="4643">
                  <c:v>0.85011707398144087</c:v>
                </c:pt>
                <c:pt idx="4644">
                  <c:v>0.89227484309554173</c:v>
                </c:pt>
                <c:pt idx="4645">
                  <c:v>0.92439650135238438</c:v>
                </c:pt>
                <c:pt idx="4646">
                  <c:v>0.92439650135238438</c:v>
                </c:pt>
                <c:pt idx="4647">
                  <c:v>0.92439650135238438</c:v>
                </c:pt>
                <c:pt idx="4648">
                  <c:v>0.92211840424851399</c:v>
                </c:pt>
                <c:pt idx="4649">
                  <c:v>0.91048808242671364</c:v>
                </c:pt>
                <c:pt idx="4650">
                  <c:v>0.8884578251839701</c:v>
                </c:pt>
                <c:pt idx="4651">
                  <c:v>0.86661512097050264</c:v>
                </c:pt>
                <c:pt idx="4652">
                  <c:v>0.84576253769951848</c:v>
                </c:pt>
                <c:pt idx="4653">
                  <c:v>0.82661423489419084</c:v>
                </c:pt>
                <c:pt idx="4654">
                  <c:v>0.80865606541450596</c:v>
                </c:pt>
                <c:pt idx="4655">
                  <c:v>0.79125697627423108</c:v>
                </c:pt>
                <c:pt idx="4656">
                  <c:v>0.77424757328802485</c:v>
                </c:pt>
                <c:pt idx="4657">
                  <c:v>0.75717931973977681</c:v>
                </c:pt>
                <c:pt idx="4658">
                  <c:v>0.73977267545978032</c:v>
                </c:pt>
                <c:pt idx="4659">
                  <c:v>0.72139261107247443</c:v>
                </c:pt>
                <c:pt idx="4660">
                  <c:v>0.70022390484997543</c:v>
                </c:pt>
                <c:pt idx="4661">
                  <c:v>0.69488768201042217</c:v>
                </c:pt>
                <c:pt idx="4662">
                  <c:v>0.67001655968532869</c:v>
                </c:pt>
                <c:pt idx="4663">
                  <c:v>0.69350393960950285</c:v>
                </c:pt>
                <c:pt idx="4664">
                  <c:v>0.73539219080742302</c:v>
                </c:pt>
                <c:pt idx="4665">
                  <c:v>0.78482783597152239</c:v>
                </c:pt>
                <c:pt idx="4666">
                  <c:v>0.83638544647522806</c:v>
                </c:pt>
                <c:pt idx="4667">
                  <c:v>0.8815330680839023</c:v>
                </c:pt>
                <c:pt idx="4668">
                  <c:v>0.92162094252319837</c:v>
                </c:pt>
                <c:pt idx="4669">
                  <c:v>0.95592995462476993</c:v>
                </c:pt>
                <c:pt idx="4670">
                  <c:v>0.93125685648817369</c:v>
                </c:pt>
                <c:pt idx="4671">
                  <c:v>0.90691260574893962</c:v>
                </c:pt>
                <c:pt idx="4672">
                  <c:v>0.90590226346335334</c:v>
                </c:pt>
                <c:pt idx="4673">
                  <c:v>0.88201211638528942</c:v>
                </c:pt>
                <c:pt idx="4674">
                  <c:v>0.85921905512261343</c:v>
                </c:pt>
                <c:pt idx="4675">
                  <c:v>0.83740299271763863</c:v>
                </c:pt>
                <c:pt idx="4676">
                  <c:v>0.8166561814027592</c:v>
                </c:pt>
                <c:pt idx="4677">
                  <c:v>0.79749594942944935</c:v>
                </c:pt>
                <c:pt idx="4678">
                  <c:v>0.7797179103862889</c:v>
                </c:pt>
                <c:pt idx="4679">
                  <c:v>0.76275463351627926</c:v>
                </c:pt>
                <c:pt idx="4680">
                  <c:v>0.74613968835133515</c:v>
                </c:pt>
                <c:pt idx="4681">
                  <c:v>0.72941419956309483</c:v>
                </c:pt>
                <c:pt idx="4682">
                  <c:v>0.7122290401686262</c:v>
                </c:pt>
                <c:pt idx="4683">
                  <c:v>0.69395077134809791</c:v>
                </c:pt>
                <c:pt idx="4684">
                  <c:v>0.67282421485246691</c:v>
                </c:pt>
                <c:pt idx="4685">
                  <c:v>0.64923945447473708</c:v>
                </c:pt>
                <c:pt idx="4686">
                  <c:v>0.63443559505522873</c:v>
                </c:pt>
                <c:pt idx="4687">
                  <c:v>0.63443559505522873</c:v>
                </c:pt>
                <c:pt idx="4688">
                  <c:v>0.63443559505522873</c:v>
                </c:pt>
                <c:pt idx="4689">
                  <c:v>0.6392231116096232</c:v>
                </c:pt>
                <c:pt idx="4690">
                  <c:v>0.66972490635425186</c:v>
                </c:pt>
                <c:pt idx="4691">
                  <c:v>0.66972490635425186</c:v>
                </c:pt>
                <c:pt idx="4692">
                  <c:v>0.70456543843945607</c:v>
                </c:pt>
                <c:pt idx="4693">
                  <c:v>0.74520621574896606</c:v>
                </c:pt>
                <c:pt idx="4694">
                  <c:v>0.74520621574896606</c:v>
                </c:pt>
                <c:pt idx="4695">
                  <c:v>0.76779406021307151</c:v>
                </c:pt>
                <c:pt idx="4696">
                  <c:v>0.77485037950218782</c:v>
                </c:pt>
                <c:pt idx="4697">
                  <c:v>0.76648920737914183</c:v>
                </c:pt>
                <c:pt idx="4698">
                  <c:v>0.74352277554179647</c:v>
                </c:pt>
                <c:pt idx="4699">
                  <c:v>0.72148522825129535</c:v>
                </c:pt>
                <c:pt idx="4700">
                  <c:v>0.70044933343232596</c:v>
                </c:pt>
                <c:pt idx="4701">
                  <c:v>0.68131852674003712</c:v>
                </c:pt>
                <c:pt idx="4702">
                  <c:v>0.66355997200457906</c:v>
                </c:pt>
                <c:pt idx="4703">
                  <c:v>0.64644956872946158</c:v>
                </c:pt>
                <c:pt idx="4704">
                  <c:v>0.63503734309456605</c:v>
                </c:pt>
                <c:pt idx="4705">
                  <c:v>0.61823709818697314</c:v>
                </c:pt>
                <c:pt idx="4706">
                  <c:v>0.60112391143932742</c:v>
                </c:pt>
                <c:pt idx="4707">
                  <c:v>0.58282377247749961</c:v>
                </c:pt>
                <c:pt idx="4708">
                  <c:v>0.56172346015142882</c:v>
                </c:pt>
                <c:pt idx="4709">
                  <c:v>0.53815182185847721</c:v>
                </c:pt>
                <c:pt idx="4710">
                  <c:v>0.53191175025565918</c:v>
                </c:pt>
                <c:pt idx="4711">
                  <c:v>0.53191175025565918</c:v>
                </c:pt>
                <c:pt idx="4712">
                  <c:v>0.53896043435960928</c:v>
                </c:pt>
                <c:pt idx="4713">
                  <c:v>0.55163412002972012</c:v>
                </c:pt>
                <c:pt idx="4714">
                  <c:v>0.5694965533853158</c:v>
                </c:pt>
                <c:pt idx="4715">
                  <c:v>0.5694965533853158</c:v>
                </c:pt>
                <c:pt idx="4716">
                  <c:v>0.61649029222142693</c:v>
                </c:pt>
                <c:pt idx="4717">
                  <c:v>0.61649029222142693</c:v>
                </c:pt>
                <c:pt idx="4718">
                  <c:v>0.61649029222142693</c:v>
                </c:pt>
                <c:pt idx="4719">
                  <c:v>0.64051705823868377</c:v>
                </c:pt>
                <c:pt idx="4720">
                  <c:v>0.65056553258714322</c:v>
                </c:pt>
                <c:pt idx="4721">
                  <c:v>0.64569466475851911</c:v>
                </c:pt>
                <c:pt idx="4722">
                  <c:v>0.6240416343159626</c:v>
                </c:pt>
                <c:pt idx="4723">
                  <c:v>0.6033131143919882</c:v>
                </c:pt>
                <c:pt idx="4724">
                  <c:v>0.58347928206664368</c:v>
                </c:pt>
                <c:pt idx="4725">
                  <c:v>0.56506820184258566</c:v>
                </c:pt>
                <c:pt idx="4726">
                  <c:v>0.54788264480918469</c:v>
                </c:pt>
                <c:pt idx="4727">
                  <c:v>0.53148083411218083</c:v>
                </c:pt>
                <c:pt idx="4728">
                  <c:v>0.5156524187561663</c:v>
                </c:pt>
                <c:pt idx="4729">
                  <c:v>0.49997908258391338</c:v>
                </c:pt>
                <c:pt idx="4730">
                  <c:v>0.48419361223263319</c:v>
                </c:pt>
                <c:pt idx="4731">
                  <c:v>0.46854572495207447</c:v>
                </c:pt>
                <c:pt idx="4732">
                  <c:v>0.45217453245289152</c:v>
                </c:pt>
                <c:pt idx="4733">
                  <c:v>0.44029170476251961</c:v>
                </c:pt>
                <c:pt idx="4734">
                  <c:v>0.44029170476251961</c:v>
                </c:pt>
                <c:pt idx="4735">
                  <c:v>0.44029170476251961</c:v>
                </c:pt>
                <c:pt idx="4736">
                  <c:v>0.4996312973525035</c:v>
                </c:pt>
                <c:pt idx="4737">
                  <c:v>0.4996312973525035</c:v>
                </c:pt>
                <c:pt idx="4738">
                  <c:v>0.5667576221683881</c:v>
                </c:pt>
                <c:pt idx="4739">
                  <c:v>0.5667576221683881</c:v>
                </c:pt>
                <c:pt idx="4740">
                  <c:v>0.63578890254600506</c:v>
                </c:pt>
                <c:pt idx="4741">
                  <c:v>0.63578890254600506</c:v>
                </c:pt>
                <c:pt idx="4742">
                  <c:v>0.63578890254600506</c:v>
                </c:pt>
                <c:pt idx="4743">
                  <c:v>0.66712574527280855</c:v>
                </c:pt>
                <c:pt idx="4744">
                  <c:v>0.67855601697191259</c:v>
                </c:pt>
                <c:pt idx="4745">
                  <c:v>0.67423030133705675</c:v>
                </c:pt>
                <c:pt idx="4746">
                  <c:v>0.6595678694853605</c:v>
                </c:pt>
                <c:pt idx="4747">
                  <c:v>0.64166245505426989</c:v>
                </c:pt>
                <c:pt idx="4748">
                  <c:v>0.62387328212099358</c:v>
                </c:pt>
                <c:pt idx="4749">
                  <c:v>0.60728895515386927</c:v>
                </c:pt>
                <c:pt idx="4750">
                  <c:v>0.59187885595508116</c:v>
                </c:pt>
                <c:pt idx="4751">
                  <c:v>0.57712724682888206</c:v>
                </c:pt>
                <c:pt idx="4752">
                  <c:v>0.56279633969350662</c:v>
                </c:pt>
                <c:pt idx="4753">
                  <c:v>0.54865510632903924</c:v>
                </c:pt>
                <c:pt idx="4754">
                  <c:v>0.53449041226754279</c:v>
                </c:pt>
                <c:pt idx="4755">
                  <c:v>0.52033048987323827</c:v>
                </c:pt>
                <c:pt idx="4756">
                  <c:v>0.50596697634537835</c:v>
                </c:pt>
                <c:pt idx="4757">
                  <c:v>0.49063004271021027</c:v>
                </c:pt>
                <c:pt idx="4758">
                  <c:v>0.50088654365590457</c:v>
                </c:pt>
                <c:pt idx="4759">
                  <c:v>0.53051078967701426</c:v>
                </c:pt>
                <c:pt idx="4760">
                  <c:v>0.53051078967701426</c:v>
                </c:pt>
                <c:pt idx="4761">
                  <c:v>0.53051078967701426</c:v>
                </c:pt>
                <c:pt idx="4762">
                  <c:v>0.5941292263402983</c:v>
                </c:pt>
                <c:pt idx="4763">
                  <c:v>0.5941292263402983</c:v>
                </c:pt>
                <c:pt idx="4764">
                  <c:v>0.5941292263402983</c:v>
                </c:pt>
                <c:pt idx="4765">
                  <c:v>0.65747218619698122</c:v>
                </c:pt>
                <c:pt idx="4766">
                  <c:v>0.65747218619698122</c:v>
                </c:pt>
                <c:pt idx="4767">
                  <c:v>0.65747218619698122</c:v>
                </c:pt>
                <c:pt idx="4768">
                  <c:v>0.67499385099431064</c:v>
                </c:pt>
                <c:pt idx="4769">
                  <c:v>0.67507393732941712</c:v>
                </c:pt>
                <c:pt idx="4770">
                  <c:v>0.66212632876658983</c:v>
                </c:pt>
                <c:pt idx="4771">
                  <c:v>0.64404406900026645</c:v>
                </c:pt>
                <c:pt idx="4772">
                  <c:v>0.62543456694877897</c:v>
                </c:pt>
                <c:pt idx="4773">
                  <c:v>0.60808160392470023</c:v>
                </c:pt>
                <c:pt idx="4774">
                  <c:v>0.59184202991224844</c:v>
                </c:pt>
                <c:pt idx="4775">
                  <c:v>0.57614881179335953</c:v>
                </c:pt>
                <c:pt idx="4776">
                  <c:v>0.5607478582900226</c:v>
                </c:pt>
                <c:pt idx="4777">
                  <c:v>0.54523357769085967</c:v>
                </c:pt>
                <c:pt idx="4778">
                  <c:v>0.52920634286848312</c:v>
                </c:pt>
                <c:pt idx="4779">
                  <c:v>0.51187286415210809</c:v>
                </c:pt>
                <c:pt idx="4780">
                  <c:v>0.49122943895973731</c:v>
                </c:pt>
                <c:pt idx="4781">
                  <c:v>0.48881541183938626</c:v>
                </c:pt>
                <c:pt idx="4782">
                  <c:v>0.50527598250037209</c:v>
                </c:pt>
                <c:pt idx="4783">
                  <c:v>0.50527598250037209</c:v>
                </c:pt>
                <c:pt idx="4784">
                  <c:v>0.56951051127268526</c:v>
                </c:pt>
                <c:pt idx="4785">
                  <c:v>0.56951051127268526</c:v>
                </c:pt>
                <c:pt idx="4786">
                  <c:v>0.56951051127268526</c:v>
                </c:pt>
                <c:pt idx="4787">
                  <c:v>0.56951051127268526</c:v>
                </c:pt>
                <c:pt idx="4788">
                  <c:v>0.65569244969952423</c:v>
                </c:pt>
                <c:pt idx="4789">
                  <c:v>0.65569244969952423</c:v>
                </c:pt>
                <c:pt idx="4790">
                  <c:v>0.65569244969952423</c:v>
                </c:pt>
                <c:pt idx="4791">
                  <c:v>0.65569244969952423</c:v>
                </c:pt>
                <c:pt idx="4792">
                  <c:v>0.67474589199202983</c:v>
                </c:pt>
                <c:pt idx="4793">
                  <c:v>0.67153559721852563</c:v>
                </c:pt>
                <c:pt idx="4794">
                  <c:v>0.65449457602259475</c:v>
                </c:pt>
                <c:pt idx="4795">
                  <c:v>0.63318786215081047</c:v>
                </c:pt>
                <c:pt idx="4796">
                  <c:v>0.6123440269363466</c:v>
                </c:pt>
                <c:pt idx="4797">
                  <c:v>0.59321998010591437</c:v>
                </c:pt>
                <c:pt idx="4798">
                  <c:v>0.57530555090882973</c:v>
                </c:pt>
                <c:pt idx="4799">
                  <c:v>0.55824882888963001</c:v>
                </c:pt>
                <c:pt idx="4800">
                  <c:v>0.54152214718459113</c:v>
                </c:pt>
                <c:pt idx="4801">
                  <c:v>0.5246483390744443</c:v>
                </c:pt>
                <c:pt idx="4802">
                  <c:v>0.50752918774280686</c:v>
                </c:pt>
                <c:pt idx="4803">
                  <c:v>0.48970059467593074</c:v>
                </c:pt>
                <c:pt idx="4804">
                  <c:v>0.47554374888018491</c:v>
                </c:pt>
                <c:pt idx="4805">
                  <c:v>0.47669059020048832</c:v>
                </c:pt>
                <c:pt idx="4806">
                  <c:v>0.50176001841919415</c:v>
                </c:pt>
                <c:pt idx="4807">
                  <c:v>0.50176001841919415</c:v>
                </c:pt>
                <c:pt idx="4808">
                  <c:v>0.50176001841919415</c:v>
                </c:pt>
                <c:pt idx="4809">
                  <c:v>0.58944400765941729</c:v>
                </c:pt>
                <c:pt idx="4810">
                  <c:v>0.59819483434605447</c:v>
                </c:pt>
                <c:pt idx="4811">
                  <c:v>0.61059666372663224</c:v>
                </c:pt>
                <c:pt idx="4812">
                  <c:v>0.61712691247867735</c:v>
                </c:pt>
                <c:pt idx="4813">
                  <c:v>0.61712691247867735</c:v>
                </c:pt>
                <c:pt idx="4814">
                  <c:v>0.61712691247867735</c:v>
                </c:pt>
                <c:pt idx="4815">
                  <c:v>0.61712691247867735</c:v>
                </c:pt>
                <c:pt idx="4816">
                  <c:v>0.63752716524210296</c:v>
                </c:pt>
                <c:pt idx="4817">
                  <c:v>0.61344734439313076</c:v>
                </c:pt>
                <c:pt idx="4818">
                  <c:v>0.5903819004615376</c:v>
                </c:pt>
                <c:pt idx="4819">
                  <c:v>0.56809543119915096</c:v>
                </c:pt>
                <c:pt idx="4820">
                  <c:v>0.54652351909886976</c:v>
                </c:pt>
                <c:pt idx="4821">
                  <c:v>0.52673382469505814</c:v>
                </c:pt>
                <c:pt idx="4822">
                  <c:v>0.50823884265619523</c:v>
                </c:pt>
                <c:pt idx="4823">
                  <c:v>0.49050016986737327</c:v>
                </c:pt>
                <c:pt idx="4824">
                  <c:v>0.47312374614626412</c:v>
                </c:pt>
                <c:pt idx="4825">
                  <c:v>0.45571352311587304</c:v>
                </c:pt>
                <c:pt idx="4826">
                  <c:v>0.4379255430993928</c:v>
                </c:pt>
                <c:pt idx="4827">
                  <c:v>0.41914903269616266</c:v>
                </c:pt>
                <c:pt idx="4828">
                  <c:v>0.39764432157551116</c:v>
                </c:pt>
                <c:pt idx="4829">
                  <c:v>0.40038129307577741</c:v>
                </c:pt>
                <c:pt idx="4830">
                  <c:v>0.375</c:v>
                </c:pt>
                <c:pt idx="4831">
                  <c:v>0.43120184550374691</c:v>
                </c:pt>
                <c:pt idx="4832">
                  <c:v>0.50984435242494397</c:v>
                </c:pt>
                <c:pt idx="4833">
                  <c:v>0.60302816511860824</c:v>
                </c:pt>
                <c:pt idx="4834">
                  <c:v>0.70408746920046761</c:v>
                </c:pt>
                <c:pt idx="4835">
                  <c:v>0.80772570261278664</c:v>
                </c:pt>
                <c:pt idx="4836">
                  <c:v>0.90771057174673908</c:v>
                </c:pt>
                <c:pt idx="4837">
                  <c:v>1</c:v>
                </c:pt>
                <c:pt idx="4838">
                  <c:v>1</c:v>
                </c:pt>
                <c:pt idx="4839">
                  <c:v>1</c:v>
                </c:pt>
                <c:pt idx="4840">
                  <c:v>1</c:v>
                </c:pt>
                <c:pt idx="4841">
                  <c:v>0.99332928258184827</c:v>
                </c:pt>
                <c:pt idx="4842">
                  <c:v>0.97385543311400435</c:v>
                </c:pt>
                <c:pt idx="4843">
                  <c:v>0.95138041079787039</c:v>
                </c:pt>
                <c:pt idx="4844">
                  <c:v>0.92944982838027101</c:v>
                </c:pt>
                <c:pt idx="4845">
                  <c:v>0.90932452671723951</c:v>
                </c:pt>
                <c:pt idx="4846">
                  <c:v>0.89048677991836889</c:v>
                </c:pt>
                <c:pt idx="4847">
                  <c:v>0.87255564988610901</c:v>
                </c:pt>
                <c:pt idx="4848">
                  <c:v>0.85531680923572251</c:v>
                </c:pt>
                <c:pt idx="4849">
                  <c:v>0.83816067748334122</c:v>
                </c:pt>
                <c:pt idx="4850">
                  <c:v>0.82052380026129801</c:v>
                </c:pt>
                <c:pt idx="4851">
                  <c:v>0.8024443104976875</c:v>
                </c:pt>
                <c:pt idx="4852">
                  <c:v>0.78642290772489765</c:v>
                </c:pt>
                <c:pt idx="4853">
                  <c:v>0.77842043770935943</c:v>
                </c:pt>
                <c:pt idx="4854">
                  <c:v>0.78128508518488771</c:v>
                </c:pt>
                <c:pt idx="4855">
                  <c:v>0.79766730802096941</c:v>
                </c:pt>
                <c:pt idx="4856">
                  <c:v>0.79766730802096941</c:v>
                </c:pt>
                <c:pt idx="4857">
                  <c:v>0.84301526132192939</c:v>
                </c:pt>
                <c:pt idx="4858">
                  <c:v>0.84301526132192939</c:v>
                </c:pt>
                <c:pt idx="4859">
                  <c:v>0.84301526132192939</c:v>
                </c:pt>
                <c:pt idx="4860">
                  <c:v>0.84301526132192939</c:v>
                </c:pt>
                <c:pt idx="4861">
                  <c:v>0.84301526132192939</c:v>
                </c:pt>
                <c:pt idx="4862">
                  <c:v>0.84301526132192939</c:v>
                </c:pt>
                <c:pt idx="4863">
                  <c:v>0.84301526132192939</c:v>
                </c:pt>
                <c:pt idx="4864">
                  <c:v>0.84301526132192939</c:v>
                </c:pt>
                <c:pt idx="4865">
                  <c:v>0.83631788377490845</c:v>
                </c:pt>
                <c:pt idx="4866">
                  <c:v>0.81789894830651388</c:v>
                </c:pt>
                <c:pt idx="4867">
                  <c:v>0.79563859228423039</c:v>
                </c:pt>
                <c:pt idx="4868">
                  <c:v>0.77413149532998293</c:v>
                </c:pt>
                <c:pt idx="4869">
                  <c:v>0.7544189428791197</c:v>
                </c:pt>
                <c:pt idx="4870">
                  <c:v>0.73598479959696361</c:v>
                </c:pt>
                <c:pt idx="4871">
                  <c:v>0.71841790682707873</c:v>
                </c:pt>
                <c:pt idx="4872">
                  <c:v>0.70127052313121863</c:v>
                </c:pt>
                <c:pt idx="4873">
                  <c:v>0.68400861942273272</c:v>
                </c:pt>
                <c:pt idx="4874">
                  <c:v>0.66636180122737099</c:v>
                </c:pt>
                <c:pt idx="4875">
                  <c:v>0.64831201692407237</c:v>
                </c:pt>
                <c:pt idx="4876">
                  <c:v>0.63370063803803178</c:v>
                </c:pt>
                <c:pt idx="4877">
                  <c:v>0.63291077738045265</c:v>
                </c:pt>
                <c:pt idx="4878">
                  <c:v>0.63291077738045265</c:v>
                </c:pt>
                <c:pt idx="4879">
                  <c:v>0.63291077738045265</c:v>
                </c:pt>
                <c:pt idx="4880">
                  <c:v>0.63291077738045265</c:v>
                </c:pt>
                <c:pt idx="4881">
                  <c:v>0.63291077738045265</c:v>
                </c:pt>
                <c:pt idx="4882">
                  <c:v>0.63291077738045265</c:v>
                </c:pt>
                <c:pt idx="4883">
                  <c:v>0.63291077738045265</c:v>
                </c:pt>
                <c:pt idx="4884">
                  <c:v>0.63291077738045265</c:v>
                </c:pt>
                <c:pt idx="4885">
                  <c:v>0.6974279537084408</c:v>
                </c:pt>
                <c:pt idx="4886">
                  <c:v>0.6974279537084408</c:v>
                </c:pt>
                <c:pt idx="4887">
                  <c:v>0.72085809938386836</c:v>
                </c:pt>
                <c:pt idx="4888">
                  <c:v>0.72484818275502316</c:v>
                </c:pt>
                <c:pt idx="4889">
                  <c:v>0.71461920411252633</c:v>
                </c:pt>
                <c:pt idx="4890">
                  <c:v>0.69602525255260339</c:v>
                </c:pt>
                <c:pt idx="4891">
                  <c:v>0.67504330569902704</c:v>
                </c:pt>
                <c:pt idx="4892">
                  <c:v>0.65476729888049323</c:v>
                </c:pt>
                <c:pt idx="4893">
                  <c:v>0.63601743028575453</c:v>
                </c:pt>
                <c:pt idx="4894">
                  <c:v>0.61853364405280964</c:v>
                </c:pt>
                <c:pt idx="4895">
                  <c:v>0.60186104124262096</c:v>
                </c:pt>
                <c:pt idx="4896">
                  <c:v>0.58546877388000329</c:v>
                </c:pt>
                <c:pt idx="4897">
                  <c:v>0.56928725515172984</c:v>
                </c:pt>
                <c:pt idx="4898">
                  <c:v>0.55317492559774972</c:v>
                </c:pt>
                <c:pt idx="4899">
                  <c:v>0.53747309520236008</c:v>
                </c:pt>
                <c:pt idx="4900">
                  <c:v>0.52601714773582287</c:v>
                </c:pt>
                <c:pt idx="4901">
                  <c:v>0.5256780803034441</c:v>
                </c:pt>
                <c:pt idx="4902">
                  <c:v>0.5256780803034441</c:v>
                </c:pt>
                <c:pt idx="4903">
                  <c:v>0.5256780803034441</c:v>
                </c:pt>
                <c:pt idx="4904">
                  <c:v>0.5256780803034441</c:v>
                </c:pt>
                <c:pt idx="4905">
                  <c:v>0.56537314348119072</c:v>
                </c:pt>
                <c:pt idx="4906">
                  <c:v>0.56537314348119072</c:v>
                </c:pt>
                <c:pt idx="4907">
                  <c:v>0.56537314348119072</c:v>
                </c:pt>
                <c:pt idx="4908">
                  <c:v>0.56537314348119072</c:v>
                </c:pt>
                <c:pt idx="4909">
                  <c:v>0.62009097996925622</c:v>
                </c:pt>
                <c:pt idx="4910">
                  <c:v>0.64881655957167172</c:v>
                </c:pt>
                <c:pt idx="4911">
                  <c:v>0.64881655957167172</c:v>
                </c:pt>
                <c:pt idx="4912">
                  <c:v>0.65774080714655192</c:v>
                </c:pt>
                <c:pt idx="4913">
                  <c:v>0.65237905620136372</c:v>
                </c:pt>
                <c:pt idx="4914">
                  <c:v>0.63748443015258471</c:v>
                </c:pt>
                <c:pt idx="4915">
                  <c:v>0.61957503933216729</c:v>
                </c:pt>
                <c:pt idx="4916">
                  <c:v>0.60181012237378639</c:v>
                </c:pt>
                <c:pt idx="4917">
                  <c:v>0.58512042108949114</c:v>
                </c:pt>
                <c:pt idx="4918">
                  <c:v>0.56949241575556986</c:v>
                </c:pt>
                <c:pt idx="4919">
                  <c:v>0.55468195606732873</c:v>
                </c:pt>
                <c:pt idx="4920">
                  <c:v>0.54022897377960588</c:v>
                </c:pt>
                <c:pt idx="4921">
                  <c:v>0.52602332290803855</c:v>
                </c:pt>
                <c:pt idx="4922">
                  <c:v>0.51185584537401119</c:v>
                </c:pt>
                <c:pt idx="4923">
                  <c:v>0.49809194441707078</c:v>
                </c:pt>
                <c:pt idx="4924">
                  <c:v>0.48858016630170231</c:v>
                </c:pt>
                <c:pt idx="4925">
                  <c:v>0.48858016630170231</c:v>
                </c:pt>
                <c:pt idx="4926">
                  <c:v>0.48858016630170231</c:v>
                </c:pt>
                <c:pt idx="4927">
                  <c:v>0.48858016630170231</c:v>
                </c:pt>
                <c:pt idx="4928">
                  <c:v>0.48858016630170231</c:v>
                </c:pt>
                <c:pt idx="4929">
                  <c:v>0.48858016630170231</c:v>
                </c:pt>
                <c:pt idx="4930">
                  <c:v>0.57138233558825657</c:v>
                </c:pt>
                <c:pt idx="4931">
                  <c:v>0.62118091539429754</c:v>
                </c:pt>
                <c:pt idx="4932">
                  <c:v>0.70438726521957062</c:v>
                </c:pt>
                <c:pt idx="4933">
                  <c:v>0.70438726521957062</c:v>
                </c:pt>
                <c:pt idx="4934">
                  <c:v>0.76106048728801856</c:v>
                </c:pt>
                <c:pt idx="4935">
                  <c:v>0.76106048728801856</c:v>
                </c:pt>
                <c:pt idx="4936">
                  <c:v>0.77743040079122128</c:v>
                </c:pt>
                <c:pt idx="4937">
                  <c:v>0.77553365449859435</c:v>
                </c:pt>
                <c:pt idx="4938">
                  <c:v>0.76128837767751656</c:v>
                </c:pt>
                <c:pt idx="4939">
                  <c:v>0.74294363095558702</c:v>
                </c:pt>
                <c:pt idx="4940">
                  <c:v>0.72434208168275482</c:v>
                </c:pt>
                <c:pt idx="4941">
                  <c:v>0.70689448059268756</c:v>
                </c:pt>
                <c:pt idx="4942">
                  <c:v>0.6905427724012082</c:v>
                </c:pt>
                <c:pt idx="4943">
                  <c:v>0.6749020426214386</c:v>
                </c:pt>
                <c:pt idx="4944">
                  <c:v>0.65957186884812713</c:v>
                </c:pt>
                <c:pt idx="4945">
                  <c:v>0.64410053325369854</c:v>
                </c:pt>
                <c:pt idx="4946">
                  <c:v>0.62813135371549922</c:v>
                </c:pt>
                <c:pt idx="4947">
                  <c:v>0.61116349968813766</c:v>
                </c:pt>
                <c:pt idx="4948">
                  <c:v>0.59641320418399424</c:v>
                </c:pt>
                <c:pt idx="4949">
                  <c:v>0.59320283236029148</c:v>
                </c:pt>
                <c:pt idx="4950">
                  <c:v>0.5966601323946612</c:v>
                </c:pt>
                <c:pt idx="4951">
                  <c:v>0.603833909344478</c:v>
                </c:pt>
                <c:pt idx="4952">
                  <c:v>0.603833909344478</c:v>
                </c:pt>
                <c:pt idx="4953">
                  <c:v>0.67399644337545495</c:v>
                </c:pt>
                <c:pt idx="4954">
                  <c:v>0.67399644337545495</c:v>
                </c:pt>
                <c:pt idx="4955">
                  <c:v>0.7458613369495033</c:v>
                </c:pt>
                <c:pt idx="4956">
                  <c:v>0.78033179928068341</c:v>
                </c:pt>
                <c:pt idx="4957">
                  <c:v>0.78033179928068341</c:v>
                </c:pt>
                <c:pt idx="4958">
                  <c:v>0.81422858685275967</c:v>
                </c:pt>
                <c:pt idx="4959">
                  <c:v>0.81422858685275967</c:v>
                </c:pt>
                <c:pt idx="4960">
                  <c:v>0.8214927453781844</c:v>
                </c:pt>
                <c:pt idx="4961">
                  <c:v>0.81308688844483967</c:v>
                </c:pt>
                <c:pt idx="4962">
                  <c:v>0.79414603786649474</c:v>
                </c:pt>
                <c:pt idx="4963">
                  <c:v>0.77215863834152321</c:v>
                </c:pt>
                <c:pt idx="4964">
                  <c:v>0.75107184573916441</c:v>
                </c:pt>
                <c:pt idx="4965">
                  <c:v>0.73174937708130383</c:v>
                </c:pt>
                <c:pt idx="4966">
                  <c:v>0.71371764439906371</c:v>
                </c:pt>
                <c:pt idx="4967">
                  <c:v>0.696368657764312</c:v>
                </c:pt>
                <c:pt idx="4968">
                  <c:v>0.68347791349767695</c:v>
                </c:pt>
                <c:pt idx="4969">
                  <c:v>0.67407814888995077</c:v>
                </c:pt>
                <c:pt idx="4970">
                  <c:v>0.65681465462573518</c:v>
                </c:pt>
                <c:pt idx="4971">
                  <c:v>0.63873483942282727</c:v>
                </c:pt>
                <c:pt idx="4972">
                  <c:v>0.62260673363604868</c:v>
                </c:pt>
                <c:pt idx="4973">
                  <c:v>0.61668099706798174</c:v>
                </c:pt>
                <c:pt idx="4974">
                  <c:v>0.61668099706798174</c:v>
                </c:pt>
                <c:pt idx="4975">
                  <c:v>0.64940337331028009</c:v>
                </c:pt>
                <c:pt idx="4976">
                  <c:v>0.64940337331028009</c:v>
                </c:pt>
                <c:pt idx="4977">
                  <c:v>0.71098994018042694</c:v>
                </c:pt>
                <c:pt idx="4978">
                  <c:v>0.74714694203203702</c:v>
                </c:pt>
                <c:pt idx="4979">
                  <c:v>0.74714694203203702</c:v>
                </c:pt>
                <c:pt idx="4980">
                  <c:v>0.80640623133615341</c:v>
                </c:pt>
                <c:pt idx="4981">
                  <c:v>0.84215069612978388</c:v>
                </c:pt>
                <c:pt idx="4982">
                  <c:v>0.88410186195129115</c:v>
                </c:pt>
                <c:pt idx="4983">
                  <c:v>0.88410186195129115</c:v>
                </c:pt>
                <c:pt idx="4984">
                  <c:v>0.89198617794037249</c:v>
                </c:pt>
                <c:pt idx="4985">
                  <c:v>0.86824474782314875</c:v>
                </c:pt>
                <c:pt idx="4986">
                  <c:v>0.84554274587606537</c:v>
                </c:pt>
                <c:pt idx="4987">
                  <c:v>0.8233986313515933</c:v>
                </c:pt>
                <c:pt idx="4988">
                  <c:v>0.80233689000199748</c:v>
                </c:pt>
                <c:pt idx="4989">
                  <c:v>0.78301839773346249</c:v>
                </c:pt>
                <c:pt idx="4990">
                  <c:v>0.76497354296644426</c:v>
                </c:pt>
                <c:pt idx="4991">
                  <c:v>0.74762336341489399</c:v>
                </c:pt>
                <c:pt idx="4992">
                  <c:v>0.73073364974743815</c:v>
                </c:pt>
                <c:pt idx="4993">
                  <c:v>0.71385586524796452</c:v>
                </c:pt>
                <c:pt idx="4994">
                  <c:v>0.69667348932602413</c:v>
                </c:pt>
                <c:pt idx="4995">
                  <c:v>0.67830058243950864</c:v>
                </c:pt>
                <c:pt idx="4996">
                  <c:v>0.657262301786942</c:v>
                </c:pt>
                <c:pt idx="4997">
                  <c:v>0.64918988772869013</c:v>
                </c:pt>
                <c:pt idx="4998">
                  <c:v>0.62442374208183504</c:v>
                </c:pt>
                <c:pt idx="4999">
                  <c:v>0.63466613374873571</c:v>
                </c:pt>
                <c:pt idx="5000">
                  <c:v>0.67866379467186533</c:v>
                </c:pt>
                <c:pt idx="5001">
                  <c:v>0.72660719587510869</c:v>
                </c:pt>
                <c:pt idx="5002">
                  <c:v>0.7883215115290102</c:v>
                </c:pt>
                <c:pt idx="5003">
                  <c:v>0.85433891815275542</c:v>
                </c:pt>
                <c:pt idx="5004">
                  <c:v>0.92618767088127874</c:v>
                </c:pt>
                <c:pt idx="5005">
                  <c:v>1</c:v>
                </c:pt>
                <c:pt idx="5006">
                  <c:v>1</c:v>
                </c:pt>
                <c:pt idx="5007">
                  <c:v>0.98976378476249571</c:v>
                </c:pt>
                <c:pt idx="5008">
                  <c:v>0.98976378476249571</c:v>
                </c:pt>
                <c:pt idx="5009">
                  <c:v>0.97994826979114336</c:v>
                </c:pt>
                <c:pt idx="5010">
                  <c:v>0.95731028771222892</c:v>
                </c:pt>
                <c:pt idx="5011">
                  <c:v>0.93534073667922235</c:v>
                </c:pt>
                <c:pt idx="5012">
                  <c:v>0.91446190923867943</c:v>
                </c:pt>
                <c:pt idx="5013">
                  <c:v>0.89527066142861744</c:v>
                </c:pt>
                <c:pt idx="5014">
                  <c:v>0.87724409805250281</c:v>
                </c:pt>
                <c:pt idx="5015">
                  <c:v>0.8600096314303759</c:v>
                </c:pt>
                <c:pt idx="5016">
                  <c:v>0.84316047693405838</c:v>
                </c:pt>
                <c:pt idx="5017">
                  <c:v>0.82620276700910655</c:v>
                </c:pt>
                <c:pt idx="5018">
                  <c:v>0.80888280801644474</c:v>
                </c:pt>
                <c:pt idx="5019">
                  <c:v>0.79039617639516813</c:v>
                </c:pt>
                <c:pt idx="5020">
                  <c:v>0.77417396111079073</c:v>
                </c:pt>
                <c:pt idx="5021">
                  <c:v>0.76903384646470618</c:v>
                </c:pt>
                <c:pt idx="5022">
                  <c:v>0.7800068564587419</c:v>
                </c:pt>
                <c:pt idx="5023">
                  <c:v>0.81005415593311003</c:v>
                </c:pt>
                <c:pt idx="5024">
                  <c:v>0.85001778861786925</c:v>
                </c:pt>
                <c:pt idx="5025">
                  <c:v>0.85001778861786925</c:v>
                </c:pt>
                <c:pt idx="5026">
                  <c:v>0.85001778861786925</c:v>
                </c:pt>
                <c:pt idx="5027">
                  <c:v>0.85001778861786925</c:v>
                </c:pt>
                <c:pt idx="5028">
                  <c:v>0.85001778861786925</c:v>
                </c:pt>
                <c:pt idx="5029">
                  <c:v>0.85001778861786925</c:v>
                </c:pt>
                <c:pt idx="5030">
                  <c:v>0.85001778861786925</c:v>
                </c:pt>
                <c:pt idx="5031">
                  <c:v>0.85001778861786925</c:v>
                </c:pt>
                <c:pt idx="5032">
                  <c:v>0.85751459768354443</c:v>
                </c:pt>
                <c:pt idx="5033">
                  <c:v>0.84843267266380862</c:v>
                </c:pt>
                <c:pt idx="5034">
                  <c:v>0.82894570973043769</c:v>
                </c:pt>
                <c:pt idx="5035">
                  <c:v>0.80712225490538947</c:v>
                </c:pt>
                <c:pt idx="5036">
                  <c:v>0.78631937650099626</c:v>
                </c:pt>
                <c:pt idx="5037">
                  <c:v>0.76712097119014533</c:v>
                </c:pt>
                <c:pt idx="5038">
                  <c:v>0.7491353646241028</c:v>
                </c:pt>
                <c:pt idx="5039">
                  <c:v>0.73182415368795983</c:v>
                </c:pt>
                <c:pt idx="5040">
                  <c:v>0.71493245182584042</c:v>
                </c:pt>
                <c:pt idx="5041">
                  <c:v>0.69823370036541843</c:v>
                </c:pt>
                <c:pt idx="5042">
                  <c:v>0.68092487526287127</c:v>
                </c:pt>
                <c:pt idx="5043">
                  <c:v>0.67833098203650144</c:v>
                </c:pt>
                <c:pt idx="5044">
                  <c:v>0.66135576469243762</c:v>
                </c:pt>
                <c:pt idx="5045">
                  <c:v>0.65290150841838135</c:v>
                </c:pt>
                <c:pt idx="5046">
                  <c:v>0.66065305617403292</c:v>
                </c:pt>
                <c:pt idx="5047">
                  <c:v>0.66065305617403292</c:v>
                </c:pt>
                <c:pt idx="5048">
                  <c:v>0.66065305617403292</c:v>
                </c:pt>
                <c:pt idx="5049">
                  <c:v>0.71222893128407738</c:v>
                </c:pt>
                <c:pt idx="5050">
                  <c:v>0.71222893128407738</c:v>
                </c:pt>
                <c:pt idx="5051">
                  <c:v>0.71320174193029484</c:v>
                </c:pt>
                <c:pt idx="5052">
                  <c:v>0.73995861770798677</c:v>
                </c:pt>
                <c:pt idx="5053">
                  <c:v>0.76457897756603721</c:v>
                </c:pt>
                <c:pt idx="5054">
                  <c:v>0.7667304553716533</c:v>
                </c:pt>
                <c:pt idx="5055">
                  <c:v>0.7667304553716533</c:v>
                </c:pt>
                <c:pt idx="5056">
                  <c:v>0.77825470176513578</c:v>
                </c:pt>
                <c:pt idx="5057">
                  <c:v>0.77130165477231549</c:v>
                </c:pt>
                <c:pt idx="5058">
                  <c:v>0.75325685604829817</c:v>
                </c:pt>
                <c:pt idx="5059">
                  <c:v>0.7327647550998323</c:v>
                </c:pt>
                <c:pt idx="5060">
                  <c:v>0.71315121474321685</c:v>
                </c:pt>
                <c:pt idx="5061">
                  <c:v>0.69494531620844524</c:v>
                </c:pt>
                <c:pt idx="5062">
                  <c:v>0.67770806611378853</c:v>
                </c:pt>
                <c:pt idx="5063">
                  <c:v>0.66122513707451069</c:v>
                </c:pt>
                <c:pt idx="5064">
                  <c:v>0.64522215822702944</c:v>
                </c:pt>
                <c:pt idx="5065">
                  <c:v>0.62941203426192016</c:v>
                </c:pt>
                <c:pt idx="5066">
                  <c:v>0.61356612279286549</c:v>
                </c:pt>
                <c:pt idx="5067">
                  <c:v>0.60359809018961263</c:v>
                </c:pt>
                <c:pt idx="5068">
                  <c:v>0.59185748712650499</c:v>
                </c:pt>
                <c:pt idx="5069">
                  <c:v>0.59293956957130567</c:v>
                </c:pt>
                <c:pt idx="5070">
                  <c:v>0.61376021666386926</c:v>
                </c:pt>
                <c:pt idx="5071">
                  <c:v>0.61376021666386926</c:v>
                </c:pt>
                <c:pt idx="5072">
                  <c:v>0.67158826922502102</c:v>
                </c:pt>
                <c:pt idx="5073">
                  <c:v>0.67158826922502102</c:v>
                </c:pt>
                <c:pt idx="5074">
                  <c:v>0.67158826922502102</c:v>
                </c:pt>
                <c:pt idx="5075">
                  <c:v>0.67158826922502102</c:v>
                </c:pt>
                <c:pt idx="5076">
                  <c:v>0.76542158957528972</c:v>
                </c:pt>
                <c:pt idx="5077">
                  <c:v>0.76542158957528972</c:v>
                </c:pt>
                <c:pt idx="5078">
                  <c:v>0.76542158957528972</c:v>
                </c:pt>
                <c:pt idx="5079">
                  <c:v>0.76542158957528972</c:v>
                </c:pt>
                <c:pt idx="5080">
                  <c:v>0.7801824215460097</c:v>
                </c:pt>
                <c:pt idx="5081">
                  <c:v>0.77557459886782865</c:v>
                </c:pt>
                <c:pt idx="5082">
                  <c:v>0.7603536691243693</c:v>
                </c:pt>
                <c:pt idx="5083">
                  <c:v>0.74230744525108883</c:v>
                </c:pt>
                <c:pt idx="5084">
                  <c:v>0.72481928498988335</c:v>
                </c:pt>
                <c:pt idx="5085">
                  <c:v>0.70834589928499037</c:v>
                </c:pt>
                <c:pt idx="5086">
                  <c:v>0.69300498926049547</c:v>
                </c:pt>
                <c:pt idx="5087">
                  <c:v>0.67822594304793882</c:v>
                </c:pt>
                <c:pt idx="5088">
                  <c:v>0.66381351993135562</c:v>
                </c:pt>
                <c:pt idx="5089">
                  <c:v>0.64963649906294318</c:v>
                </c:pt>
                <c:pt idx="5090">
                  <c:v>0.63554656112079788</c:v>
                </c:pt>
                <c:pt idx="5091">
                  <c:v>0.62162447206826899</c:v>
                </c:pt>
                <c:pt idx="5092">
                  <c:v>0.61120986768502883</c:v>
                </c:pt>
                <c:pt idx="5093">
                  <c:v>0.61120986768502883</c:v>
                </c:pt>
                <c:pt idx="5094">
                  <c:v>0.61120986768502883</c:v>
                </c:pt>
                <c:pt idx="5095">
                  <c:v>0.63135360851602462</c:v>
                </c:pt>
                <c:pt idx="5096">
                  <c:v>0.66067544275083945</c:v>
                </c:pt>
                <c:pt idx="5097">
                  <c:v>0.66067544275083945</c:v>
                </c:pt>
                <c:pt idx="5098">
                  <c:v>0.66067544275083945</c:v>
                </c:pt>
                <c:pt idx="5099">
                  <c:v>0.66067544275083945</c:v>
                </c:pt>
                <c:pt idx="5100">
                  <c:v>0.69226656086950078</c:v>
                </c:pt>
                <c:pt idx="5101">
                  <c:v>0.69226656086950078</c:v>
                </c:pt>
                <c:pt idx="5102">
                  <c:v>0.71654996938846593</c:v>
                </c:pt>
                <c:pt idx="5103">
                  <c:v>0.73442790377224576</c:v>
                </c:pt>
                <c:pt idx="5104">
                  <c:v>0.74056020532137357</c:v>
                </c:pt>
                <c:pt idx="5105">
                  <c:v>0.73448831542047543</c:v>
                </c:pt>
                <c:pt idx="5106">
                  <c:v>0.71921083042855716</c:v>
                </c:pt>
                <c:pt idx="5107">
                  <c:v>0.70116579947207525</c:v>
                </c:pt>
                <c:pt idx="5108">
                  <c:v>0.6832259213832953</c:v>
                </c:pt>
                <c:pt idx="5109">
                  <c:v>0.66649327509426604</c:v>
                </c:pt>
                <c:pt idx="5110">
                  <c:v>0.65072291502242863</c:v>
                </c:pt>
                <c:pt idx="5111">
                  <c:v>0.63547226903566156</c:v>
                </c:pt>
                <c:pt idx="5112">
                  <c:v>0.62049440335674422</c:v>
                </c:pt>
                <c:pt idx="5113">
                  <c:v>0.62049440335674422</c:v>
                </c:pt>
                <c:pt idx="5114">
                  <c:v>0.60488150830226584</c:v>
                </c:pt>
                <c:pt idx="5115">
                  <c:v>0.58816628592664011</c:v>
                </c:pt>
                <c:pt idx="5116">
                  <c:v>0.57359805894311622</c:v>
                </c:pt>
                <c:pt idx="5117">
                  <c:v>0.57265781748745914</c:v>
                </c:pt>
                <c:pt idx="5118">
                  <c:v>0.59433909545775021</c:v>
                </c:pt>
                <c:pt idx="5119">
                  <c:v>0.59433909545775021</c:v>
                </c:pt>
                <c:pt idx="5120">
                  <c:v>0.66024991864436744</c:v>
                </c:pt>
                <c:pt idx="5121">
                  <c:v>0.73505068177796762</c:v>
                </c:pt>
                <c:pt idx="5122">
                  <c:v>0.73505068177796762</c:v>
                </c:pt>
                <c:pt idx="5123">
                  <c:v>0.81071360172025642</c:v>
                </c:pt>
                <c:pt idx="5124">
                  <c:v>0.81071360172025642</c:v>
                </c:pt>
                <c:pt idx="5125">
                  <c:v>0.87226621504568325</c:v>
                </c:pt>
                <c:pt idx="5126">
                  <c:v>0.87226621504568325</c:v>
                </c:pt>
                <c:pt idx="5127">
                  <c:v>0.90213940139218796</c:v>
                </c:pt>
                <c:pt idx="5128">
                  <c:v>0.91362945837910703</c:v>
                </c:pt>
                <c:pt idx="5129">
                  <c:v>0.90725421739628975</c:v>
                </c:pt>
                <c:pt idx="5130">
                  <c:v>0.88872095534323881</c:v>
                </c:pt>
                <c:pt idx="5131">
                  <c:v>0.86762450194685337</c:v>
                </c:pt>
                <c:pt idx="5132">
                  <c:v>0.84755924376266367</c:v>
                </c:pt>
                <c:pt idx="5133">
                  <c:v>0.82919269909907112</c:v>
                </c:pt>
                <c:pt idx="5134">
                  <c:v>0.81174509800900263</c:v>
                </c:pt>
                <c:pt idx="5135">
                  <c:v>0.79487765212177997</c:v>
                </c:pt>
                <c:pt idx="5136">
                  <c:v>0.77839114433210632</c:v>
                </c:pt>
                <c:pt idx="5137">
                  <c:v>0.76180164805885775</c:v>
                </c:pt>
                <c:pt idx="5138">
                  <c:v>0.7448495050789653</c:v>
                </c:pt>
                <c:pt idx="5139">
                  <c:v>0.72669142720594682</c:v>
                </c:pt>
                <c:pt idx="5140">
                  <c:v>0.70891613715830437</c:v>
                </c:pt>
                <c:pt idx="5141">
                  <c:v>0.69795381695328973</c:v>
                </c:pt>
                <c:pt idx="5142">
                  <c:v>0.69682088441678214</c:v>
                </c:pt>
                <c:pt idx="5143">
                  <c:v>0.70604807560936433</c:v>
                </c:pt>
                <c:pt idx="5144">
                  <c:v>0.71633125241176454</c:v>
                </c:pt>
                <c:pt idx="5145">
                  <c:v>0.71633125241176454</c:v>
                </c:pt>
                <c:pt idx="5146">
                  <c:v>0.74633576348692765</c:v>
                </c:pt>
                <c:pt idx="5147">
                  <c:v>0.74633576348692765</c:v>
                </c:pt>
                <c:pt idx="5148">
                  <c:v>0.74633576348692765</c:v>
                </c:pt>
                <c:pt idx="5149">
                  <c:v>0.74633576348692765</c:v>
                </c:pt>
                <c:pt idx="5150">
                  <c:v>0.74633576348692765</c:v>
                </c:pt>
                <c:pt idx="5151">
                  <c:v>0.7457721189726253</c:v>
                </c:pt>
                <c:pt idx="5152">
                  <c:v>0.73596436712064861</c:v>
                </c:pt>
                <c:pt idx="5153">
                  <c:v>0.71256291829090301</c:v>
                </c:pt>
                <c:pt idx="5154">
                  <c:v>0.69008081067361637</c:v>
                </c:pt>
                <c:pt idx="5155">
                  <c:v>0.66826792938010382</c:v>
                </c:pt>
                <c:pt idx="5156">
                  <c:v>0.64774101239502102</c:v>
                </c:pt>
                <c:pt idx="5157">
                  <c:v>0.6289497893512791</c:v>
                </c:pt>
                <c:pt idx="5158">
                  <c:v>0.61129939240552289</c:v>
                </c:pt>
                <c:pt idx="5159">
                  <c:v>0.59433293442405111</c:v>
                </c:pt>
                <c:pt idx="5160">
                  <c:v>0.57768578050555774</c:v>
                </c:pt>
                <c:pt idx="5161">
                  <c:v>0.56097460671889543</c:v>
                </c:pt>
                <c:pt idx="5162">
                  <c:v>0.5439154988660998</c:v>
                </c:pt>
                <c:pt idx="5163">
                  <c:v>0.52567619866097759</c:v>
                </c:pt>
                <c:pt idx="5164">
                  <c:v>0.5049385330415519</c:v>
                </c:pt>
                <c:pt idx="5165">
                  <c:v>0.49235914999529551</c:v>
                </c:pt>
                <c:pt idx="5166">
                  <c:v>0.467862603544828</c:v>
                </c:pt>
                <c:pt idx="5167">
                  <c:v>0.48046256938313531</c:v>
                </c:pt>
                <c:pt idx="5168">
                  <c:v>0.50560197187627232</c:v>
                </c:pt>
                <c:pt idx="5169">
                  <c:v>0.53989907886533572</c:v>
                </c:pt>
                <c:pt idx="5170">
                  <c:v>0.57780910269738994</c:v>
                </c:pt>
                <c:pt idx="5171">
                  <c:v>0.61450405590929624</c:v>
                </c:pt>
                <c:pt idx="5172">
                  <c:v>0.64869055282706467</c:v>
                </c:pt>
                <c:pt idx="5173">
                  <c:v>0.67712518061123439</c:v>
                </c:pt>
                <c:pt idx="5174">
                  <c:v>0.65248588178391864</c:v>
                </c:pt>
                <c:pt idx="5175">
                  <c:v>0.62798217783266208</c:v>
                </c:pt>
                <c:pt idx="5176">
                  <c:v>0.61058655484626689</c:v>
                </c:pt>
                <c:pt idx="5177">
                  <c:v>0.58678030958300798</c:v>
                </c:pt>
                <c:pt idx="5178">
                  <c:v>0.56578123354700482</c:v>
                </c:pt>
                <c:pt idx="5179">
                  <c:v>0.54350033122967634</c:v>
                </c:pt>
                <c:pt idx="5180">
                  <c:v>0.52264774795869373</c:v>
                </c:pt>
                <c:pt idx="5181">
                  <c:v>0.50340679528203958</c:v>
                </c:pt>
                <c:pt idx="5182">
                  <c:v>0.48542317691066061</c:v>
                </c:pt>
                <c:pt idx="5183">
                  <c:v>0.46809128875001654</c:v>
                </c:pt>
                <c:pt idx="5184">
                  <c:v>0.45120197272149315</c:v>
                </c:pt>
                <c:pt idx="5185">
                  <c:v>0.43416672320466065</c:v>
                </c:pt>
                <c:pt idx="5186">
                  <c:v>0.41687181546475915</c:v>
                </c:pt>
                <c:pt idx="5187">
                  <c:v>0.39864261895260489</c:v>
                </c:pt>
                <c:pt idx="5188">
                  <c:v>0.38140772506509696</c:v>
                </c:pt>
                <c:pt idx="5189">
                  <c:v>0.375</c:v>
                </c:pt>
                <c:pt idx="5190">
                  <c:v>0.38604696919101084</c:v>
                </c:pt>
                <c:pt idx="5191">
                  <c:v>0.41726491371339713</c:v>
                </c:pt>
                <c:pt idx="5192">
                  <c:v>0.46633670527022686</c:v>
                </c:pt>
                <c:pt idx="5193">
                  <c:v>0.46633670527022686</c:v>
                </c:pt>
                <c:pt idx="5194">
                  <c:v>0.52034350003538699</c:v>
                </c:pt>
                <c:pt idx="5195">
                  <c:v>0.58137109205256265</c:v>
                </c:pt>
                <c:pt idx="5196">
                  <c:v>0.63559561233772921</c:v>
                </c:pt>
                <c:pt idx="5197">
                  <c:v>0.67807601529953065</c:v>
                </c:pt>
                <c:pt idx="5198">
                  <c:v>0.70574347494416101</c:v>
                </c:pt>
                <c:pt idx="5199">
                  <c:v>0.71744772271771684</c:v>
                </c:pt>
                <c:pt idx="5200">
                  <c:v>0.71353369270274014</c:v>
                </c:pt>
                <c:pt idx="5201">
                  <c:v>0.69818581054496798</c:v>
                </c:pt>
                <c:pt idx="5202">
                  <c:v>0.67719340385080862</c:v>
                </c:pt>
                <c:pt idx="5203">
                  <c:v>0.6552878139561501</c:v>
                </c:pt>
                <c:pt idx="5204">
                  <c:v>0.6347338575236422</c:v>
                </c:pt>
                <c:pt idx="5205">
                  <c:v>0.61569570070267854</c:v>
                </c:pt>
                <c:pt idx="5206">
                  <c:v>0.5977295784443396</c:v>
                </c:pt>
                <c:pt idx="5207">
                  <c:v>0.58060684836230758</c:v>
                </c:pt>
                <c:pt idx="5208">
                  <c:v>0.5638666469335567</c:v>
                </c:pt>
                <c:pt idx="5209">
                  <c:v>0.54711332342002506</c:v>
                </c:pt>
                <c:pt idx="5210">
                  <c:v>0.52999973903344677</c:v>
                </c:pt>
                <c:pt idx="5211">
                  <c:v>0.51182553415365051</c:v>
                </c:pt>
                <c:pt idx="5212">
                  <c:v>0.49288055685427201</c:v>
                </c:pt>
                <c:pt idx="5213">
                  <c:v>0.47851259280675124</c:v>
                </c:pt>
                <c:pt idx="5214">
                  <c:v>0.47320363571465524</c:v>
                </c:pt>
                <c:pt idx="5215">
                  <c:v>0.47320363571465524</c:v>
                </c:pt>
                <c:pt idx="5216">
                  <c:v>0.47320363571465524</c:v>
                </c:pt>
                <c:pt idx="5217">
                  <c:v>0.5019867504439578</c:v>
                </c:pt>
                <c:pt idx="5218">
                  <c:v>0.5019867504439578</c:v>
                </c:pt>
                <c:pt idx="5219">
                  <c:v>0.54396332294884042</c:v>
                </c:pt>
                <c:pt idx="5220">
                  <c:v>0.58546720202645397</c:v>
                </c:pt>
                <c:pt idx="5221">
                  <c:v>0.58546720202645397</c:v>
                </c:pt>
                <c:pt idx="5222">
                  <c:v>0.61791131834395452</c:v>
                </c:pt>
                <c:pt idx="5223">
                  <c:v>0.63812473204540621</c:v>
                </c:pt>
                <c:pt idx="5224">
                  <c:v>0.64255721646628683</c:v>
                </c:pt>
                <c:pt idx="5225">
                  <c:v>0.63216262066737494</c:v>
                </c:pt>
                <c:pt idx="5226">
                  <c:v>0.61317323011773617</c:v>
                </c:pt>
                <c:pt idx="5227">
                  <c:v>0.59250469494278157</c:v>
                </c:pt>
                <c:pt idx="5228">
                  <c:v>0.57311423002742512</c:v>
                </c:pt>
                <c:pt idx="5229">
                  <c:v>0.5552403600014777</c:v>
                </c:pt>
                <c:pt idx="5230">
                  <c:v>0.53847470968103128</c:v>
                </c:pt>
                <c:pt idx="5231">
                  <c:v>0.5224164590219027</c:v>
                </c:pt>
                <c:pt idx="5232">
                  <c:v>0.50685485938974484</c:v>
                </c:pt>
                <c:pt idx="5233">
                  <c:v>0.49149526033541246</c:v>
                </c:pt>
                <c:pt idx="5234">
                  <c:v>0.47602949168604175</c:v>
                </c:pt>
                <c:pt idx="5235">
                  <c:v>0.46045731852234956</c:v>
                </c:pt>
                <c:pt idx="5236">
                  <c:v>0.44764026537704149</c:v>
                </c:pt>
                <c:pt idx="5237">
                  <c:v>0.44650633495665137</c:v>
                </c:pt>
                <c:pt idx="5238">
                  <c:v>0.44650633495665137</c:v>
                </c:pt>
                <c:pt idx="5239">
                  <c:v>0.44650633495665137</c:v>
                </c:pt>
                <c:pt idx="5240">
                  <c:v>0.44650633495665137</c:v>
                </c:pt>
                <c:pt idx="5241">
                  <c:v>0.50626668686069354</c:v>
                </c:pt>
                <c:pt idx="5242">
                  <c:v>0.50626668686069354</c:v>
                </c:pt>
                <c:pt idx="5243">
                  <c:v>0.50626668686069354</c:v>
                </c:pt>
                <c:pt idx="5244">
                  <c:v>0.56769742357249386</c:v>
                </c:pt>
                <c:pt idx="5245">
                  <c:v>0.56769742357249386</c:v>
                </c:pt>
                <c:pt idx="5246">
                  <c:v>0.56769742357249386</c:v>
                </c:pt>
                <c:pt idx="5247">
                  <c:v>0.56769742357249386</c:v>
                </c:pt>
                <c:pt idx="5248">
                  <c:v>0.57787993834239026</c:v>
                </c:pt>
                <c:pt idx="5249">
                  <c:v>0.57164961680736537</c:v>
                </c:pt>
                <c:pt idx="5250">
                  <c:v>0.55560899912316675</c:v>
                </c:pt>
                <c:pt idx="5251">
                  <c:v>0.53763412880830774</c:v>
                </c:pt>
                <c:pt idx="5252">
                  <c:v>0.5204191464938831</c:v>
                </c:pt>
                <c:pt idx="5253">
                  <c:v>0.50431437207962559</c:v>
                </c:pt>
                <c:pt idx="5254">
                  <c:v>0.48918023430014668</c:v>
                </c:pt>
                <c:pt idx="5255">
                  <c:v>0.47483381924639456</c:v>
                </c:pt>
                <c:pt idx="5256">
                  <c:v>0.46084368867636344</c:v>
                </c:pt>
                <c:pt idx="5257">
                  <c:v>0.44698159784266867</c:v>
                </c:pt>
                <c:pt idx="5258">
                  <c:v>0.43310797547992552</c:v>
                </c:pt>
                <c:pt idx="5259">
                  <c:v>0.41925360250560173</c:v>
                </c:pt>
                <c:pt idx="5260">
                  <c:v>0.40900094115780833</c:v>
                </c:pt>
                <c:pt idx="5261">
                  <c:v>0.40900094115780833</c:v>
                </c:pt>
                <c:pt idx="5262">
                  <c:v>0.40900094115780833</c:v>
                </c:pt>
                <c:pt idx="5263">
                  <c:v>0.40900094115780833</c:v>
                </c:pt>
                <c:pt idx="5264">
                  <c:v>0.4880650580468302</c:v>
                </c:pt>
                <c:pt idx="5265">
                  <c:v>0.4956413004298193</c:v>
                </c:pt>
                <c:pt idx="5266">
                  <c:v>0.58453655217072342</c:v>
                </c:pt>
                <c:pt idx="5267">
                  <c:v>0.66039600746741378</c:v>
                </c:pt>
                <c:pt idx="5268">
                  <c:v>0.72406333140188983</c:v>
                </c:pt>
                <c:pt idx="5269">
                  <c:v>0.74435583030227526</c:v>
                </c:pt>
                <c:pt idx="5270">
                  <c:v>0.74435583030227526</c:v>
                </c:pt>
                <c:pt idx="5271">
                  <c:v>0.74435583030227526</c:v>
                </c:pt>
                <c:pt idx="5272">
                  <c:v>0.760968247163197</c:v>
                </c:pt>
                <c:pt idx="5273">
                  <c:v>0.75570426528488965</c:v>
                </c:pt>
                <c:pt idx="5274">
                  <c:v>0.73950840569727994</c:v>
                </c:pt>
                <c:pt idx="5275">
                  <c:v>0.72091441156416913</c:v>
                </c:pt>
                <c:pt idx="5276">
                  <c:v>0.7028500724894472</c:v>
                </c:pt>
                <c:pt idx="5277">
                  <c:v>0.68608680800259825</c:v>
                </c:pt>
                <c:pt idx="5278">
                  <c:v>0.67024328236713937</c:v>
                </c:pt>
                <c:pt idx="5279">
                  <c:v>0.65499422693610343</c:v>
                </c:pt>
                <c:pt idx="5280">
                  <c:v>0.63995711305621028</c:v>
                </c:pt>
                <c:pt idx="5281">
                  <c:v>0.62500787738044772</c:v>
                </c:pt>
                <c:pt idx="5282">
                  <c:v>0.60960374276564999</c:v>
                </c:pt>
                <c:pt idx="5283">
                  <c:v>0.59265108468718097</c:v>
                </c:pt>
                <c:pt idx="5284">
                  <c:v>0.57594183767854301</c:v>
                </c:pt>
                <c:pt idx="5285">
                  <c:v>0.57097236401385565</c:v>
                </c:pt>
                <c:pt idx="5286">
                  <c:v>0.58796965453159844</c:v>
                </c:pt>
                <c:pt idx="5287">
                  <c:v>0.58796965453159844</c:v>
                </c:pt>
                <c:pt idx="5288">
                  <c:v>0.64954867909255032</c:v>
                </c:pt>
                <c:pt idx="5289">
                  <c:v>0.64954867909255032</c:v>
                </c:pt>
                <c:pt idx="5290">
                  <c:v>0.64954867909255032</c:v>
                </c:pt>
                <c:pt idx="5291">
                  <c:v>0.66322178350005612</c:v>
                </c:pt>
                <c:pt idx="5292">
                  <c:v>0.67846614241263314</c:v>
                </c:pt>
                <c:pt idx="5293">
                  <c:v>0.67846614241263314</c:v>
                </c:pt>
                <c:pt idx="5294">
                  <c:v>0.73003093123766671</c:v>
                </c:pt>
                <c:pt idx="5295">
                  <c:v>0.73003093123766671</c:v>
                </c:pt>
                <c:pt idx="5296">
                  <c:v>0.73894183813876946</c:v>
                </c:pt>
                <c:pt idx="5297">
                  <c:v>0.7279914923617421</c:v>
                </c:pt>
                <c:pt idx="5298">
                  <c:v>0.7076986230702581</c:v>
                </c:pt>
                <c:pt idx="5299">
                  <c:v>0.68614341180515082</c:v>
                </c:pt>
                <c:pt idx="5300">
                  <c:v>0.66605270472926581</c:v>
                </c:pt>
                <c:pt idx="5301">
                  <c:v>0.64767224270302759</c:v>
                </c:pt>
                <c:pt idx="5302">
                  <c:v>0.63022782272442246</c:v>
                </c:pt>
                <c:pt idx="5303">
                  <c:v>0.61344507392986969</c:v>
                </c:pt>
                <c:pt idx="5304">
                  <c:v>0.596994751283075</c:v>
                </c:pt>
                <c:pt idx="5305">
                  <c:v>0.58057544447303089</c:v>
                </c:pt>
                <c:pt idx="5306">
                  <c:v>0.56385194387945536</c:v>
                </c:pt>
                <c:pt idx="5307">
                  <c:v>0.5458129949666054</c:v>
                </c:pt>
                <c:pt idx="5308">
                  <c:v>0.52681417369166106</c:v>
                </c:pt>
                <c:pt idx="5309">
                  <c:v>0.51237242499211644</c:v>
                </c:pt>
                <c:pt idx="5310">
                  <c:v>0.50786760266237807</c:v>
                </c:pt>
                <c:pt idx="5311">
                  <c:v>0.50786760266237807</c:v>
                </c:pt>
                <c:pt idx="5312">
                  <c:v>0.50786760266237807</c:v>
                </c:pt>
                <c:pt idx="5313">
                  <c:v>0.50786760266237807</c:v>
                </c:pt>
                <c:pt idx="5314">
                  <c:v>0.55226057003429074</c:v>
                </c:pt>
                <c:pt idx="5315">
                  <c:v>0.55226057003429074</c:v>
                </c:pt>
                <c:pt idx="5316">
                  <c:v>0.55226057003429074</c:v>
                </c:pt>
                <c:pt idx="5317">
                  <c:v>0.60073046226950455</c:v>
                </c:pt>
                <c:pt idx="5318">
                  <c:v>0.60073046226950455</c:v>
                </c:pt>
                <c:pt idx="5319">
                  <c:v>0.61474233510250276</c:v>
                </c:pt>
                <c:pt idx="5320">
                  <c:v>0.61440189695891378</c:v>
                </c:pt>
                <c:pt idx="5321">
                  <c:v>0.592219541984773</c:v>
                </c:pt>
                <c:pt idx="5322">
                  <c:v>0.57014461663459548</c:v>
                </c:pt>
                <c:pt idx="5323">
                  <c:v>0.54856395647779421</c:v>
                </c:pt>
                <c:pt idx="5324">
                  <c:v>0.52847961162483337</c:v>
                </c:pt>
                <c:pt idx="5325">
                  <c:v>0.50999536583715399</c:v>
                </c:pt>
                <c:pt idx="5326">
                  <c:v>0.49258275697316584</c:v>
                </c:pt>
                <c:pt idx="5327">
                  <c:v>0.47577137817545689</c:v>
                </c:pt>
                <c:pt idx="5328">
                  <c:v>0.45934332330889416</c:v>
                </c:pt>
                <c:pt idx="5329">
                  <c:v>0.44287272107653092</c:v>
                </c:pt>
                <c:pt idx="5330">
                  <c:v>0.4260060704671732</c:v>
                </c:pt>
                <c:pt idx="5331">
                  <c:v>0.40782760901875903</c:v>
                </c:pt>
                <c:pt idx="5332">
                  <c:v>0.38698615963789101</c:v>
                </c:pt>
                <c:pt idx="5333">
                  <c:v>0.375</c:v>
                </c:pt>
                <c:pt idx="5334">
                  <c:v>0.375</c:v>
                </c:pt>
                <c:pt idx="5335">
                  <c:v>0.39370670077110442</c:v>
                </c:pt>
                <c:pt idx="5336">
                  <c:v>0.43077352709049344</c:v>
                </c:pt>
                <c:pt idx="5337">
                  <c:v>0.47965305810448289</c:v>
                </c:pt>
                <c:pt idx="5338">
                  <c:v>0.53295648293936226</c:v>
                </c:pt>
                <c:pt idx="5339">
                  <c:v>0.58418644876633652</c:v>
                </c:pt>
                <c:pt idx="5340">
                  <c:v>0.63377858549241262</c:v>
                </c:pt>
                <c:pt idx="5341">
                  <c:v>0.68918046587394033</c:v>
                </c:pt>
                <c:pt idx="5342">
                  <c:v>0.66567920967208183</c:v>
                </c:pt>
                <c:pt idx="5343">
                  <c:v>0.65904913313716684</c:v>
                </c:pt>
                <c:pt idx="5344">
                  <c:v>0.63586678335935176</c:v>
                </c:pt>
                <c:pt idx="5345">
                  <c:v>0.62465198937168587</c:v>
                </c:pt>
                <c:pt idx="5346">
                  <c:v>0.60421445170832511</c:v>
                </c:pt>
                <c:pt idx="5347">
                  <c:v>0.58272683906178135</c:v>
                </c:pt>
                <c:pt idx="5348">
                  <c:v>0.56272520310682683</c:v>
                </c:pt>
                <c:pt idx="5349">
                  <c:v>0.54437178052801494</c:v>
                </c:pt>
                <c:pt idx="5350">
                  <c:v>0.52719258571753547</c:v>
                </c:pt>
                <c:pt idx="5351">
                  <c:v>0.51059314847096948</c:v>
                </c:pt>
                <c:pt idx="5352">
                  <c:v>0.49595965698702593</c:v>
                </c:pt>
                <c:pt idx="5353">
                  <c:v>0.47972883103109409</c:v>
                </c:pt>
                <c:pt idx="5354">
                  <c:v>0.46298743668554471</c:v>
                </c:pt>
                <c:pt idx="5355">
                  <c:v>0.44510152003197345</c:v>
                </c:pt>
                <c:pt idx="5356">
                  <c:v>0.42777475323062886</c:v>
                </c:pt>
                <c:pt idx="5357">
                  <c:v>0.42316930022940963</c:v>
                </c:pt>
                <c:pt idx="5358">
                  <c:v>0.44080258511751225</c:v>
                </c:pt>
                <c:pt idx="5359">
                  <c:v>0.4836101108622462</c:v>
                </c:pt>
                <c:pt idx="5360">
                  <c:v>0.4836101108622462</c:v>
                </c:pt>
                <c:pt idx="5361">
                  <c:v>0.53412216177016325</c:v>
                </c:pt>
                <c:pt idx="5362">
                  <c:v>0.59860339979462984</c:v>
                </c:pt>
                <c:pt idx="5363">
                  <c:v>0.66094244594780494</c:v>
                </c:pt>
                <c:pt idx="5364">
                  <c:v>0.70379992624173005</c:v>
                </c:pt>
                <c:pt idx="5365">
                  <c:v>0.7517786414654678</c:v>
                </c:pt>
                <c:pt idx="5366">
                  <c:v>0.78537243542771651</c:v>
                </c:pt>
                <c:pt idx="5367">
                  <c:v>0.80156579073729251</c:v>
                </c:pt>
                <c:pt idx="5368">
                  <c:v>0.79956529948772259</c:v>
                </c:pt>
                <c:pt idx="5369">
                  <c:v>0.78348448687617933</c:v>
                </c:pt>
                <c:pt idx="5370">
                  <c:v>0.76167648609024918</c:v>
                </c:pt>
                <c:pt idx="5371">
                  <c:v>0.74005208565084868</c:v>
                </c:pt>
                <c:pt idx="5372">
                  <c:v>0.71994229190619241</c:v>
                </c:pt>
                <c:pt idx="5373">
                  <c:v>0.70136897499758388</c:v>
                </c:pt>
                <c:pt idx="5374">
                  <c:v>0.68389870848835088</c:v>
                </c:pt>
                <c:pt idx="5375">
                  <c:v>0.66713743219616528</c:v>
                </c:pt>
                <c:pt idx="5376">
                  <c:v>0.65800320667270495</c:v>
                </c:pt>
                <c:pt idx="5377">
                  <c:v>0.6415683919442855</c:v>
                </c:pt>
                <c:pt idx="5378">
                  <c:v>0.62482580468193738</c:v>
                </c:pt>
                <c:pt idx="5379">
                  <c:v>0.60672528046433771</c:v>
                </c:pt>
                <c:pt idx="5380">
                  <c:v>0.58691750749983629</c:v>
                </c:pt>
                <c:pt idx="5381">
                  <c:v>0.56892574023501541</c:v>
                </c:pt>
                <c:pt idx="5382">
                  <c:v>0.55624082985306311</c:v>
                </c:pt>
                <c:pt idx="5383">
                  <c:v>0.55076949167714351</c:v>
                </c:pt>
                <c:pt idx="5384">
                  <c:v>0.55303872645377083</c:v>
                </c:pt>
                <c:pt idx="5385">
                  <c:v>0.55303872645377083</c:v>
                </c:pt>
                <c:pt idx="5386">
                  <c:v>0.55303872645377083</c:v>
                </c:pt>
                <c:pt idx="5387">
                  <c:v>0.56960341461385278</c:v>
                </c:pt>
                <c:pt idx="5388">
                  <c:v>0.58748755704991606</c:v>
                </c:pt>
                <c:pt idx="5389">
                  <c:v>0.58987148509746801</c:v>
                </c:pt>
                <c:pt idx="5390">
                  <c:v>0.58987148509746801</c:v>
                </c:pt>
                <c:pt idx="5391">
                  <c:v>0.58987148509746801</c:v>
                </c:pt>
                <c:pt idx="5392">
                  <c:v>0.58233592885840046</c:v>
                </c:pt>
                <c:pt idx="5393">
                  <c:v>0.56603637819310482</c:v>
                </c:pt>
                <c:pt idx="5394">
                  <c:v>0.54509016496421492</c:v>
                </c:pt>
                <c:pt idx="5395">
                  <c:v>0.52403915986580263</c:v>
                </c:pt>
                <c:pt idx="5396">
                  <c:v>0.50440494228468513</c:v>
                </c:pt>
                <c:pt idx="5397">
                  <c:v>0.48633225279237557</c:v>
                </c:pt>
                <c:pt idx="5398">
                  <c:v>0.46942981467907269</c:v>
                </c:pt>
                <c:pt idx="5399">
                  <c:v>0.45328408345474452</c:v>
                </c:pt>
                <c:pt idx="5400">
                  <c:v>0.43748350282402004</c:v>
                </c:pt>
                <c:pt idx="5401">
                  <c:v>0.42184118248852048</c:v>
                </c:pt>
                <c:pt idx="5402">
                  <c:v>0.40631139397098087</c:v>
                </c:pt>
                <c:pt idx="5403">
                  <c:v>0.39052864836240819</c:v>
                </c:pt>
                <c:pt idx="5404">
                  <c:v>0.37671382376432022</c:v>
                </c:pt>
                <c:pt idx="5405">
                  <c:v>0.375</c:v>
                </c:pt>
                <c:pt idx="5406">
                  <c:v>0.375</c:v>
                </c:pt>
                <c:pt idx="5407">
                  <c:v>0.39121805386233005</c:v>
                </c:pt>
                <c:pt idx="5408">
                  <c:v>0.44244920992932718</c:v>
                </c:pt>
                <c:pt idx="5409">
                  <c:v>0.44244920992932718</c:v>
                </c:pt>
                <c:pt idx="5410">
                  <c:v>0.44244920992932718</c:v>
                </c:pt>
                <c:pt idx="5411">
                  <c:v>0.49720654122886748</c:v>
                </c:pt>
                <c:pt idx="5412">
                  <c:v>0.53194886144307818</c:v>
                </c:pt>
                <c:pt idx="5413">
                  <c:v>0.60916714861573773</c:v>
                </c:pt>
                <c:pt idx="5414">
                  <c:v>0.66990963209155086</c:v>
                </c:pt>
                <c:pt idx="5415">
                  <c:v>0.66990963209155086</c:v>
                </c:pt>
                <c:pt idx="5416">
                  <c:v>0.68168054055823402</c:v>
                </c:pt>
                <c:pt idx="5417">
                  <c:v>0.67271741689562692</c:v>
                </c:pt>
                <c:pt idx="5418">
                  <c:v>0.65542337286453656</c:v>
                </c:pt>
                <c:pt idx="5419">
                  <c:v>0.63693912707685707</c:v>
                </c:pt>
                <c:pt idx="5420">
                  <c:v>0.6194577266775082</c:v>
                </c:pt>
                <c:pt idx="5421">
                  <c:v>0.60322690072157648</c:v>
                </c:pt>
                <c:pt idx="5422">
                  <c:v>0.58780845110520075</c:v>
                </c:pt>
                <c:pt idx="5423">
                  <c:v>0.57313835796021073</c:v>
                </c:pt>
                <c:pt idx="5424">
                  <c:v>0.55892197083745865</c:v>
                </c:pt>
                <c:pt idx="5425">
                  <c:v>0.54483640692357405</c:v>
                </c:pt>
                <c:pt idx="5426">
                  <c:v>0.53080054787627884</c:v>
                </c:pt>
                <c:pt idx="5427">
                  <c:v>0.51666323217131915</c:v>
                </c:pt>
                <c:pt idx="5428">
                  <c:v>0.50496157832136912</c:v>
                </c:pt>
                <c:pt idx="5429">
                  <c:v>0.49048906079656857</c:v>
                </c:pt>
                <c:pt idx="5430">
                  <c:v>0.49048906079656857</c:v>
                </c:pt>
                <c:pt idx="5431">
                  <c:v>0.49048906079656857</c:v>
                </c:pt>
                <c:pt idx="5432">
                  <c:v>0.55710323373635873</c:v>
                </c:pt>
                <c:pt idx="5433">
                  <c:v>0.55710323373635873</c:v>
                </c:pt>
                <c:pt idx="5434">
                  <c:v>0.55710323373635873</c:v>
                </c:pt>
                <c:pt idx="5435">
                  <c:v>0.55710323373635873</c:v>
                </c:pt>
                <c:pt idx="5436">
                  <c:v>0.64277432448111382</c:v>
                </c:pt>
                <c:pt idx="5437">
                  <c:v>0.64277432448111382</c:v>
                </c:pt>
                <c:pt idx="5438">
                  <c:v>0.69926979013563095</c:v>
                </c:pt>
                <c:pt idx="5439">
                  <c:v>0.69926979013563095</c:v>
                </c:pt>
                <c:pt idx="5440">
                  <c:v>0.71194527734616753</c:v>
                </c:pt>
                <c:pt idx="5441">
                  <c:v>0.70484729310825422</c:v>
                </c:pt>
                <c:pt idx="5442">
                  <c:v>0.68800916474353391</c:v>
                </c:pt>
                <c:pt idx="5443">
                  <c:v>0.66973010064514082</c:v>
                </c:pt>
                <c:pt idx="5444">
                  <c:v>0.65199818771817553</c:v>
                </c:pt>
                <c:pt idx="5445">
                  <c:v>0.63559200299291219</c:v>
                </c:pt>
                <c:pt idx="5446">
                  <c:v>0.61997195043764475</c:v>
                </c:pt>
                <c:pt idx="5447">
                  <c:v>0.60500283281524758</c:v>
                </c:pt>
                <c:pt idx="5448">
                  <c:v>0.59036812953527029</c:v>
                </c:pt>
                <c:pt idx="5449">
                  <c:v>0.57563282360531409</c:v>
                </c:pt>
                <c:pt idx="5450">
                  <c:v>0.56045176443177391</c:v>
                </c:pt>
                <c:pt idx="5451">
                  <c:v>0.54387692206921512</c:v>
                </c:pt>
                <c:pt idx="5452">
                  <c:v>0.52479383204885355</c:v>
                </c:pt>
                <c:pt idx="5453">
                  <c:v>0.51916983014921669</c:v>
                </c:pt>
                <c:pt idx="5454">
                  <c:v>0.53491606109111056</c:v>
                </c:pt>
                <c:pt idx="5455">
                  <c:v>0.53491606109111056</c:v>
                </c:pt>
                <c:pt idx="5456">
                  <c:v>0.53491606109111056</c:v>
                </c:pt>
                <c:pt idx="5457">
                  <c:v>0.53491606109111056</c:v>
                </c:pt>
                <c:pt idx="5458">
                  <c:v>0.61943162854472988</c:v>
                </c:pt>
                <c:pt idx="5459">
                  <c:v>0.61943162854472988</c:v>
                </c:pt>
                <c:pt idx="5460">
                  <c:v>0.61943162854472988</c:v>
                </c:pt>
                <c:pt idx="5461">
                  <c:v>0.68763809967176581</c:v>
                </c:pt>
                <c:pt idx="5462">
                  <c:v>0.68763809967176581</c:v>
                </c:pt>
                <c:pt idx="5463">
                  <c:v>0.68763809967176581</c:v>
                </c:pt>
                <c:pt idx="5464">
                  <c:v>0.69787958784843185</c:v>
                </c:pt>
                <c:pt idx="5465">
                  <c:v>0.6869955841927865</c:v>
                </c:pt>
                <c:pt idx="5466">
                  <c:v>0.66657262338991685</c:v>
                </c:pt>
                <c:pt idx="5467">
                  <c:v>0.64528422784866757</c:v>
                </c:pt>
                <c:pt idx="5468">
                  <c:v>0.62535138342907515</c:v>
                </c:pt>
                <c:pt idx="5469">
                  <c:v>0.60711725253007853</c:v>
                </c:pt>
                <c:pt idx="5470">
                  <c:v>0.59008001481858241</c:v>
                </c:pt>
                <c:pt idx="5471">
                  <c:v>0.57367820412157988</c:v>
                </c:pt>
                <c:pt idx="5472">
                  <c:v>0.55763347318616319</c:v>
                </c:pt>
                <c:pt idx="5473">
                  <c:v>0.54154539960707981</c:v>
                </c:pt>
                <c:pt idx="5474">
                  <c:v>0.5248859188816718</c:v>
                </c:pt>
                <c:pt idx="5475">
                  <c:v>0.50701278540376837</c:v>
                </c:pt>
                <c:pt idx="5476">
                  <c:v>0.48902417984816005</c:v>
                </c:pt>
                <c:pt idx="5477">
                  <c:v>0.48363419385192974</c:v>
                </c:pt>
                <c:pt idx="5478">
                  <c:v>0.48363419385192974</c:v>
                </c:pt>
                <c:pt idx="5479">
                  <c:v>0.53209259014726407</c:v>
                </c:pt>
                <c:pt idx="5480">
                  <c:v>0.53209259014726407</c:v>
                </c:pt>
                <c:pt idx="5481">
                  <c:v>0.53209259014726407</c:v>
                </c:pt>
                <c:pt idx="5482">
                  <c:v>0.53285821453375648</c:v>
                </c:pt>
                <c:pt idx="5483">
                  <c:v>0.62020988643147024</c:v>
                </c:pt>
                <c:pt idx="5484">
                  <c:v>0.62020988643147024</c:v>
                </c:pt>
                <c:pt idx="5485">
                  <c:v>0.62020988643147024</c:v>
                </c:pt>
                <c:pt idx="5486">
                  <c:v>0.67639792104509078</c:v>
                </c:pt>
                <c:pt idx="5487">
                  <c:v>0.67639792104509078</c:v>
                </c:pt>
                <c:pt idx="5488">
                  <c:v>0.68545667533068577</c:v>
                </c:pt>
                <c:pt idx="5489">
                  <c:v>0.67099280518092463</c:v>
                </c:pt>
                <c:pt idx="5490">
                  <c:v>0.64879143065014033</c:v>
                </c:pt>
                <c:pt idx="5491">
                  <c:v>0.62695946268785652</c:v>
                </c:pt>
                <c:pt idx="5492">
                  <c:v>0.60673554656951068</c:v>
                </c:pt>
                <c:pt idx="5493">
                  <c:v>0.58805446951013274</c:v>
                </c:pt>
                <c:pt idx="5494">
                  <c:v>0.57056949036038929</c:v>
                </c:pt>
                <c:pt idx="5495">
                  <c:v>0.55381656448579131</c:v>
                </c:pt>
                <c:pt idx="5496">
                  <c:v>0.5374668444889743</c:v>
                </c:pt>
                <c:pt idx="5497">
                  <c:v>0.52106225031944209</c:v>
                </c:pt>
                <c:pt idx="5498">
                  <c:v>0.504211107628461</c:v>
                </c:pt>
                <c:pt idx="5499">
                  <c:v>0.48613324883002595</c:v>
                </c:pt>
                <c:pt idx="5500">
                  <c:v>0.46554390253250527</c:v>
                </c:pt>
                <c:pt idx="5501">
                  <c:v>0.45859353987295071</c:v>
                </c:pt>
                <c:pt idx="5502">
                  <c:v>0.45859353987295071</c:v>
                </c:pt>
                <c:pt idx="5503">
                  <c:v>0.49456884740837775</c:v>
                </c:pt>
                <c:pt idx="5504">
                  <c:v>0.56184539964737013</c:v>
                </c:pt>
                <c:pt idx="5505">
                  <c:v>0.64672136015568604</c:v>
                </c:pt>
                <c:pt idx="5506">
                  <c:v>0.73960030838535984</c:v>
                </c:pt>
                <c:pt idx="5507">
                  <c:v>0.8283066235068004</c:v>
                </c:pt>
                <c:pt idx="5508">
                  <c:v>0.91878132430818027</c:v>
                </c:pt>
                <c:pt idx="5509">
                  <c:v>1</c:v>
                </c:pt>
                <c:pt idx="5510">
                  <c:v>1</c:v>
                </c:pt>
                <c:pt idx="5511">
                  <c:v>1</c:v>
                </c:pt>
                <c:pt idx="5512">
                  <c:v>1</c:v>
                </c:pt>
                <c:pt idx="5513">
                  <c:v>0.98725578645593992</c:v>
                </c:pt>
                <c:pt idx="5514">
                  <c:v>0.96603722234832623</c:v>
                </c:pt>
                <c:pt idx="5515">
                  <c:v>0.94411856909870884</c:v>
                </c:pt>
                <c:pt idx="5516">
                  <c:v>0.92375468407604289</c:v>
                </c:pt>
                <c:pt idx="5517">
                  <c:v>0.90498652409039937</c:v>
                </c:pt>
                <c:pt idx="5518">
                  <c:v>0.88734924922942249</c:v>
                </c:pt>
                <c:pt idx="5519">
                  <c:v>0.87036012582878619</c:v>
                </c:pt>
                <c:pt idx="5520">
                  <c:v>0.85380999580987749</c:v>
                </c:pt>
                <c:pt idx="5521">
                  <c:v>0.83716562536391248</c:v>
                </c:pt>
                <c:pt idx="5522">
                  <c:v>0.82016934446248713</c:v>
                </c:pt>
                <c:pt idx="5523">
                  <c:v>0.80179365410344206</c:v>
                </c:pt>
                <c:pt idx="5524">
                  <c:v>0.78281043126688588</c:v>
                </c:pt>
                <c:pt idx="5525">
                  <c:v>0.77508864422728418</c:v>
                </c:pt>
                <c:pt idx="5526">
                  <c:v>0.77508864422728418</c:v>
                </c:pt>
                <c:pt idx="5527">
                  <c:v>0.79436417662867109</c:v>
                </c:pt>
                <c:pt idx="5528">
                  <c:v>0.85646780290548219</c:v>
                </c:pt>
                <c:pt idx="5529">
                  <c:v>0.86970484388625713</c:v>
                </c:pt>
                <c:pt idx="5530">
                  <c:v>0.86970484388625713</c:v>
                </c:pt>
                <c:pt idx="5531">
                  <c:v>0.86970484388625713</c:v>
                </c:pt>
                <c:pt idx="5532">
                  <c:v>0.86970484388625713</c:v>
                </c:pt>
                <c:pt idx="5533">
                  <c:v>0.86970484388625713</c:v>
                </c:pt>
                <c:pt idx="5534">
                  <c:v>0.86970484388625713</c:v>
                </c:pt>
                <c:pt idx="5535">
                  <c:v>0.89080775817755575</c:v>
                </c:pt>
                <c:pt idx="5536">
                  <c:v>0.89112662762545536</c:v>
                </c:pt>
                <c:pt idx="5537">
                  <c:v>0.87527959976672454</c:v>
                </c:pt>
                <c:pt idx="5538">
                  <c:v>0.85339763813930669</c:v>
                </c:pt>
                <c:pt idx="5539">
                  <c:v>0.83131157889901319</c:v>
                </c:pt>
                <c:pt idx="5540">
                  <c:v>0.81077949260780502</c:v>
                </c:pt>
                <c:pt idx="5541">
                  <c:v>0.79185346996586992</c:v>
                </c:pt>
                <c:pt idx="5542">
                  <c:v>0.77414104134660822</c:v>
                </c:pt>
                <c:pt idx="5543">
                  <c:v>0.75702348057070168</c:v>
                </c:pt>
                <c:pt idx="5544">
                  <c:v>0.74032344067415545</c:v>
                </c:pt>
                <c:pt idx="5545">
                  <c:v>0.72354625882466073</c:v>
                </c:pt>
                <c:pt idx="5546">
                  <c:v>0.70641000901891671</c:v>
                </c:pt>
                <c:pt idx="5547">
                  <c:v>0.68798143268181866</c:v>
                </c:pt>
                <c:pt idx="5548">
                  <c:v>0.66873522126089935</c:v>
                </c:pt>
                <c:pt idx="5549">
                  <c:v>0.65970429316381807</c:v>
                </c:pt>
                <c:pt idx="5550">
                  <c:v>0.65970429316381807</c:v>
                </c:pt>
                <c:pt idx="5551">
                  <c:v>0.66837064537911195</c:v>
                </c:pt>
                <c:pt idx="5552">
                  <c:v>0.66837064537911195</c:v>
                </c:pt>
                <c:pt idx="5553">
                  <c:v>0.66837064537911195</c:v>
                </c:pt>
                <c:pt idx="5554">
                  <c:v>0.75268567804966835</c:v>
                </c:pt>
                <c:pt idx="5555">
                  <c:v>0.75268567804966835</c:v>
                </c:pt>
                <c:pt idx="5556">
                  <c:v>0.75268567804966835</c:v>
                </c:pt>
                <c:pt idx="5557">
                  <c:v>0.75268567804966835</c:v>
                </c:pt>
                <c:pt idx="5558">
                  <c:v>0.75268567804966835</c:v>
                </c:pt>
                <c:pt idx="5559">
                  <c:v>0.7761776682544026</c:v>
                </c:pt>
                <c:pt idx="5560">
                  <c:v>0.77747234007513533</c:v>
                </c:pt>
                <c:pt idx="5561">
                  <c:v>0.76188735142250863</c:v>
                </c:pt>
                <c:pt idx="5562">
                  <c:v>0.74055409973205888</c:v>
                </c:pt>
                <c:pt idx="5563">
                  <c:v>0.7196553903448798</c:v>
                </c:pt>
                <c:pt idx="5564">
                  <c:v>0.70016750389100502</c:v>
                </c:pt>
                <c:pt idx="5565">
                  <c:v>0.68197035341275214</c:v>
                </c:pt>
                <c:pt idx="5566">
                  <c:v>0.6646750480339183</c:v>
                </c:pt>
                <c:pt idx="5567">
                  <c:v>0.64815195746243437</c:v>
                </c:pt>
                <c:pt idx="5568">
                  <c:v>0.63205274999323513</c:v>
                </c:pt>
                <c:pt idx="5569">
                  <c:v>0.61605414517401336</c:v>
                </c:pt>
                <c:pt idx="5570">
                  <c:v>0.59994778020402495</c:v>
                </c:pt>
                <c:pt idx="5571">
                  <c:v>0.58349507172363291</c:v>
                </c:pt>
                <c:pt idx="5572">
                  <c:v>0.56758266026411031</c:v>
                </c:pt>
                <c:pt idx="5573">
                  <c:v>0.55923688882399847</c:v>
                </c:pt>
                <c:pt idx="5574">
                  <c:v>0.55923688882399847</c:v>
                </c:pt>
                <c:pt idx="5575">
                  <c:v>0.55923688882399847</c:v>
                </c:pt>
                <c:pt idx="5576">
                  <c:v>0.55923688882399847</c:v>
                </c:pt>
                <c:pt idx="5577">
                  <c:v>0.61895572651094632</c:v>
                </c:pt>
                <c:pt idx="5578">
                  <c:v>0.61895572651094632</c:v>
                </c:pt>
                <c:pt idx="5579">
                  <c:v>0.67277705887782924</c:v>
                </c:pt>
                <c:pt idx="5580">
                  <c:v>0.67277705887782924</c:v>
                </c:pt>
                <c:pt idx="5581">
                  <c:v>0.68663280861542153</c:v>
                </c:pt>
                <c:pt idx="5582">
                  <c:v>0.70198974897177768</c:v>
                </c:pt>
                <c:pt idx="5583">
                  <c:v>0.70715499810019433</c:v>
                </c:pt>
                <c:pt idx="5584">
                  <c:v>0.70090082793033182</c:v>
                </c:pt>
                <c:pt idx="5585">
                  <c:v>0.68558852798366743</c:v>
                </c:pt>
                <c:pt idx="5586">
                  <c:v>0.66680669040522467</c:v>
                </c:pt>
                <c:pt idx="5587">
                  <c:v>0.64794230179786128</c:v>
                </c:pt>
                <c:pt idx="5588">
                  <c:v>0.63019885734184744</c:v>
                </c:pt>
                <c:pt idx="5589">
                  <c:v>0.61352943564312079</c:v>
                </c:pt>
                <c:pt idx="5590">
                  <c:v>0.5977582802934186</c:v>
                </c:pt>
                <c:pt idx="5591">
                  <c:v>0.58273031210897808</c:v>
                </c:pt>
                <c:pt idx="5592">
                  <c:v>0.56823398717758844</c:v>
                </c:pt>
                <c:pt idx="5593">
                  <c:v>0.55380685142049335</c:v>
                </c:pt>
                <c:pt idx="5594">
                  <c:v>0.53950656248293627</c:v>
                </c:pt>
                <c:pt idx="5595">
                  <c:v>0.52514145839934667</c:v>
                </c:pt>
                <c:pt idx="5596">
                  <c:v>0.51168872391801234</c:v>
                </c:pt>
                <c:pt idx="5597">
                  <c:v>0.50637935515837373</c:v>
                </c:pt>
                <c:pt idx="5598">
                  <c:v>0.50637935515837373</c:v>
                </c:pt>
                <c:pt idx="5599">
                  <c:v>0.50637935515837373</c:v>
                </c:pt>
                <c:pt idx="5600">
                  <c:v>0.50637935515837373</c:v>
                </c:pt>
                <c:pt idx="5601">
                  <c:v>0.55515412412077469</c:v>
                </c:pt>
                <c:pt idx="5602">
                  <c:v>0.55515412412077469</c:v>
                </c:pt>
                <c:pt idx="5603">
                  <c:v>0.61618144152272492</c:v>
                </c:pt>
                <c:pt idx="5604">
                  <c:v>0.62696979742834658</c:v>
                </c:pt>
                <c:pt idx="5605">
                  <c:v>0.6972442807069541</c:v>
                </c:pt>
                <c:pt idx="5606">
                  <c:v>0.6972442807069541</c:v>
                </c:pt>
                <c:pt idx="5607">
                  <c:v>0.72343827582367815</c:v>
                </c:pt>
                <c:pt idx="5608">
                  <c:v>0.73054450224059142</c:v>
                </c:pt>
                <c:pt idx="5609">
                  <c:v>0.71938061734238579</c:v>
                </c:pt>
                <c:pt idx="5610">
                  <c:v>0.70107395828854779</c:v>
                </c:pt>
                <c:pt idx="5611">
                  <c:v>0.68232369205487675</c:v>
                </c:pt>
                <c:pt idx="5612">
                  <c:v>0.66433609729417076</c:v>
                </c:pt>
                <c:pt idx="5613">
                  <c:v>0.64744876946031082</c:v>
                </c:pt>
                <c:pt idx="5614">
                  <c:v>0.63146010561440902</c:v>
                </c:pt>
                <c:pt idx="5615">
                  <c:v>0.61601740002313654</c:v>
                </c:pt>
                <c:pt idx="5616">
                  <c:v>0.60080731320750647</c:v>
                </c:pt>
                <c:pt idx="5617">
                  <c:v>0.58548827332431119</c:v>
                </c:pt>
                <c:pt idx="5618">
                  <c:v>0.56955925531831775</c:v>
                </c:pt>
                <c:pt idx="5619">
                  <c:v>0.55192754740239891</c:v>
                </c:pt>
                <c:pt idx="5620">
                  <c:v>0.53230049702319582</c:v>
                </c:pt>
                <c:pt idx="5621">
                  <c:v>0.51993597478062847</c:v>
                </c:pt>
                <c:pt idx="5622">
                  <c:v>0.51993597478062847</c:v>
                </c:pt>
                <c:pt idx="5623">
                  <c:v>0.53008405241336909</c:v>
                </c:pt>
                <c:pt idx="5624">
                  <c:v>0.53008405241336909</c:v>
                </c:pt>
                <c:pt idx="5625">
                  <c:v>0.57830189933282727</c:v>
                </c:pt>
                <c:pt idx="5626">
                  <c:v>0.57830189933282727</c:v>
                </c:pt>
                <c:pt idx="5627">
                  <c:v>0.6325737520748862</c:v>
                </c:pt>
                <c:pt idx="5628">
                  <c:v>0.6325737520748862</c:v>
                </c:pt>
                <c:pt idx="5629">
                  <c:v>0.67557074866906119</c:v>
                </c:pt>
                <c:pt idx="5630">
                  <c:v>0.67557074866906119</c:v>
                </c:pt>
                <c:pt idx="5631">
                  <c:v>0.69133698616780292</c:v>
                </c:pt>
                <c:pt idx="5632">
                  <c:v>0.68926389456375381</c:v>
                </c:pt>
                <c:pt idx="5633">
                  <c:v>0.67189483094945002</c:v>
                </c:pt>
                <c:pt idx="5634">
                  <c:v>0.64876584183881869</c:v>
                </c:pt>
                <c:pt idx="5635">
                  <c:v>0.62591552056982902</c:v>
                </c:pt>
                <c:pt idx="5636">
                  <c:v>0.60482912560640389</c:v>
                </c:pt>
                <c:pt idx="5637">
                  <c:v>0.58544263708037436</c:v>
                </c:pt>
                <c:pt idx="5638">
                  <c:v>0.56752303857716302</c:v>
                </c:pt>
                <c:pt idx="5639">
                  <c:v>0.55018399291572995</c:v>
                </c:pt>
                <c:pt idx="5640">
                  <c:v>0.53332966911328694</c:v>
                </c:pt>
                <c:pt idx="5641">
                  <c:v>0.51643399086184061</c:v>
                </c:pt>
                <c:pt idx="5642">
                  <c:v>0.49905995297432731</c:v>
                </c:pt>
                <c:pt idx="5643">
                  <c:v>0.4803080961849252</c:v>
                </c:pt>
                <c:pt idx="5644">
                  <c:v>0.46005295248147998</c:v>
                </c:pt>
                <c:pt idx="5645">
                  <c:v>0.44872604263516319</c:v>
                </c:pt>
                <c:pt idx="5646">
                  <c:v>0.46041540293170757</c:v>
                </c:pt>
                <c:pt idx="5647">
                  <c:v>0.46041540293170757</c:v>
                </c:pt>
                <c:pt idx="5648">
                  <c:v>0.52203417245551031</c:v>
                </c:pt>
                <c:pt idx="5649">
                  <c:v>0.52203417245551031</c:v>
                </c:pt>
                <c:pt idx="5650">
                  <c:v>0.52203417245551031</c:v>
                </c:pt>
                <c:pt idx="5651">
                  <c:v>0.60865886312031636</c:v>
                </c:pt>
                <c:pt idx="5652">
                  <c:v>0.60865886312031636</c:v>
                </c:pt>
                <c:pt idx="5653">
                  <c:v>0.60865886312031636</c:v>
                </c:pt>
                <c:pt idx="5654">
                  <c:v>0.60865886312031636</c:v>
                </c:pt>
                <c:pt idx="5655">
                  <c:v>0.60865886312031636</c:v>
                </c:pt>
                <c:pt idx="5656">
                  <c:v>0.6128913460686618</c:v>
                </c:pt>
                <c:pt idx="5657">
                  <c:v>0.59676277637574804</c:v>
                </c:pt>
                <c:pt idx="5658">
                  <c:v>0.57395462315400414</c:v>
                </c:pt>
                <c:pt idx="5659">
                  <c:v>0.55117190050357801</c:v>
                </c:pt>
                <c:pt idx="5660">
                  <c:v>0.53016423804883106</c:v>
                </c:pt>
                <c:pt idx="5661">
                  <c:v>0.51086562772693345</c:v>
                </c:pt>
                <c:pt idx="5662">
                  <c:v>0.49274522156269651</c:v>
                </c:pt>
                <c:pt idx="5663">
                  <c:v>0.47529722283369691</c:v>
                </c:pt>
                <c:pt idx="5664">
                  <c:v>0.45814029580345067</c:v>
                </c:pt>
                <c:pt idx="5665">
                  <c:v>0.4409328686287487</c:v>
                </c:pt>
                <c:pt idx="5666">
                  <c:v>0.42338068849937432</c:v>
                </c:pt>
                <c:pt idx="5667">
                  <c:v>0.40454930392342775</c:v>
                </c:pt>
                <c:pt idx="5668">
                  <c:v>0.38421388241557858</c:v>
                </c:pt>
                <c:pt idx="5669">
                  <c:v>0.375</c:v>
                </c:pt>
                <c:pt idx="5670">
                  <c:v>0.375</c:v>
                </c:pt>
                <c:pt idx="5671">
                  <c:v>0.40893318509094606</c:v>
                </c:pt>
                <c:pt idx="5672">
                  <c:v>0.46978858350928787</c:v>
                </c:pt>
                <c:pt idx="5673">
                  <c:v>0.55018020507666165</c:v>
                </c:pt>
                <c:pt idx="5674">
                  <c:v>0.65070358129025463</c:v>
                </c:pt>
                <c:pt idx="5675">
                  <c:v>0.75081126425144518</c:v>
                </c:pt>
                <c:pt idx="5676">
                  <c:v>0.82003880299311083</c:v>
                </c:pt>
                <c:pt idx="5677">
                  <c:v>0.9053002419603039</c:v>
                </c:pt>
                <c:pt idx="5678">
                  <c:v>0.89687608556830078</c:v>
                </c:pt>
                <c:pt idx="5679">
                  <c:v>0.89687608556830078</c:v>
                </c:pt>
                <c:pt idx="5680">
                  <c:v>0.89687608556830078</c:v>
                </c:pt>
                <c:pt idx="5681">
                  <c:v>0.88047105282731586</c:v>
                </c:pt>
                <c:pt idx="5682">
                  <c:v>0.8576057570589013</c:v>
                </c:pt>
                <c:pt idx="5683">
                  <c:v>0.83499004276022004</c:v>
                </c:pt>
                <c:pt idx="5684">
                  <c:v>0.81387700598830093</c:v>
                </c:pt>
                <c:pt idx="5685">
                  <c:v>0.79428851688444735</c:v>
                </c:pt>
                <c:pt idx="5686">
                  <c:v>0.77591560999793185</c:v>
                </c:pt>
                <c:pt idx="5687">
                  <c:v>0.75800237371764456</c:v>
                </c:pt>
                <c:pt idx="5688">
                  <c:v>0.74045337469973227</c:v>
                </c:pt>
                <c:pt idx="5689">
                  <c:v>0.72295765929880529</c:v>
                </c:pt>
                <c:pt idx="5690">
                  <c:v>0.70515973830900747</c:v>
                </c:pt>
                <c:pt idx="5691">
                  <c:v>0.68612118384911136</c:v>
                </c:pt>
                <c:pt idx="5692">
                  <c:v>0.66569788413713149</c:v>
                </c:pt>
                <c:pt idx="5693">
                  <c:v>0.65682523950621241</c:v>
                </c:pt>
                <c:pt idx="5694">
                  <c:v>0.65682523950621241</c:v>
                </c:pt>
                <c:pt idx="5695">
                  <c:v>0.67768733476156773</c:v>
                </c:pt>
                <c:pt idx="5696">
                  <c:v>0.67768733476156773</c:v>
                </c:pt>
                <c:pt idx="5697">
                  <c:v>0.67768733476156773</c:v>
                </c:pt>
                <c:pt idx="5698">
                  <c:v>0.67768733476156773</c:v>
                </c:pt>
                <c:pt idx="5699">
                  <c:v>0.67768733476156773</c:v>
                </c:pt>
                <c:pt idx="5700">
                  <c:v>0.67768733476156773</c:v>
                </c:pt>
                <c:pt idx="5701">
                  <c:v>0.74566132877894353</c:v>
                </c:pt>
                <c:pt idx="5702">
                  <c:v>0.74566132877894353</c:v>
                </c:pt>
                <c:pt idx="5703">
                  <c:v>0.74566132877894353</c:v>
                </c:pt>
                <c:pt idx="5704">
                  <c:v>0.74566132877894353</c:v>
                </c:pt>
                <c:pt idx="5705">
                  <c:v>0.72906489593129986</c:v>
                </c:pt>
                <c:pt idx="5706">
                  <c:v>0.70626214693496459</c:v>
                </c:pt>
                <c:pt idx="5707">
                  <c:v>0.68361422388273163</c:v>
                </c:pt>
                <c:pt idx="5708">
                  <c:v>0.66234769848278319</c:v>
                </c:pt>
                <c:pt idx="5709">
                  <c:v>0.64261128769595566</c:v>
                </c:pt>
                <c:pt idx="5710">
                  <c:v>0.62394253744349215</c:v>
                </c:pt>
                <c:pt idx="5711">
                  <c:v>0.60597124587902784</c:v>
                </c:pt>
                <c:pt idx="5712">
                  <c:v>0.58844888866960821</c:v>
                </c:pt>
                <c:pt idx="5713">
                  <c:v>0.57108956342260531</c:v>
                </c:pt>
                <c:pt idx="5714">
                  <c:v>0.55324193756621798</c:v>
                </c:pt>
                <c:pt idx="5715">
                  <c:v>0.53415606407332694</c:v>
                </c:pt>
                <c:pt idx="5716">
                  <c:v>0.51252888016139697</c:v>
                </c:pt>
                <c:pt idx="5717">
                  <c:v>0.50301342471516441</c:v>
                </c:pt>
                <c:pt idx="5718">
                  <c:v>0.50301342471516441</c:v>
                </c:pt>
                <c:pt idx="5719">
                  <c:v>0.50301342471516441</c:v>
                </c:pt>
                <c:pt idx="5720">
                  <c:v>0.50301342471516441</c:v>
                </c:pt>
                <c:pt idx="5721">
                  <c:v>0.56298518067349912</c:v>
                </c:pt>
                <c:pt idx="5722">
                  <c:v>0.56298518067349912</c:v>
                </c:pt>
                <c:pt idx="5723">
                  <c:v>0.57145892736914472</c:v>
                </c:pt>
                <c:pt idx="5724">
                  <c:v>0.66498600499413385</c:v>
                </c:pt>
                <c:pt idx="5725">
                  <c:v>0.66498600499413385</c:v>
                </c:pt>
                <c:pt idx="5726">
                  <c:v>0.72510417328786048</c:v>
                </c:pt>
                <c:pt idx="5727">
                  <c:v>0.72510417328786048</c:v>
                </c:pt>
                <c:pt idx="5728">
                  <c:v>0.7227530542458559</c:v>
                </c:pt>
                <c:pt idx="5729">
                  <c:v>0.70572326231061733</c:v>
                </c:pt>
                <c:pt idx="5730">
                  <c:v>0.68332429302046027</c:v>
                </c:pt>
                <c:pt idx="5731">
                  <c:v>0.66130782059339388</c:v>
                </c:pt>
                <c:pt idx="5732">
                  <c:v>0.64066439540102305</c:v>
                </c:pt>
                <c:pt idx="5733">
                  <c:v>0.62134630077142194</c:v>
                </c:pt>
                <c:pt idx="5734">
                  <c:v>0.60311892973428172</c:v>
                </c:pt>
                <c:pt idx="5735">
                  <c:v>0.5857210335108054</c:v>
                </c:pt>
                <c:pt idx="5736">
                  <c:v>0.56883291039908057</c:v>
                </c:pt>
                <c:pt idx="5737">
                  <c:v>0.55218734703631822</c:v>
                </c:pt>
                <c:pt idx="5738">
                  <c:v>0.53562489021049475</c:v>
                </c:pt>
                <c:pt idx="5739">
                  <c:v>0.51880834210666027</c:v>
                </c:pt>
                <c:pt idx="5740">
                  <c:v>0.50231356580015951</c:v>
                </c:pt>
                <c:pt idx="5741">
                  <c:v>0.48360624457122259</c:v>
                </c:pt>
                <c:pt idx="5742">
                  <c:v>0.48360624457122259</c:v>
                </c:pt>
                <c:pt idx="5743">
                  <c:v>0.50256599270386937</c:v>
                </c:pt>
                <c:pt idx="5744">
                  <c:v>0.50256599270386937</c:v>
                </c:pt>
                <c:pt idx="5745">
                  <c:v>0.50256599270386937</c:v>
                </c:pt>
                <c:pt idx="5746">
                  <c:v>0.57337304458800398</c:v>
                </c:pt>
                <c:pt idx="5747">
                  <c:v>0.58691646996651903</c:v>
                </c:pt>
                <c:pt idx="5748">
                  <c:v>0.68332479960115311</c:v>
                </c:pt>
                <c:pt idx="5749">
                  <c:v>0.68332479960115311</c:v>
                </c:pt>
                <c:pt idx="5750">
                  <c:v>0.74516922902971694</c:v>
                </c:pt>
                <c:pt idx="5751">
                  <c:v>0.74516922902971694</c:v>
                </c:pt>
                <c:pt idx="5752">
                  <c:v>0.75032619944763113</c:v>
                </c:pt>
                <c:pt idx="5753">
                  <c:v>0.73019811431207127</c:v>
                </c:pt>
                <c:pt idx="5754">
                  <c:v>0.71060625443747749</c:v>
                </c:pt>
                <c:pt idx="5755">
                  <c:v>0.6910972931201681</c:v>
                </c:pt>
                <c:pt idx="5756">
                  <c:v>0.67258879135759331</c:v>
                </c:pt>
                <c:pt idx="5757">
                  <c:v>0.65526565125346936</c:v>
                </c:pt>
                <c:pt idx="5758">
                  <c:v>0.63885946652820613</c:v>
                </c:pt>
                <c:pt idx="5759">
                  <c:v>0.62317181535437527</c:v>
                </c:pt>
                <c:pt idx="5760">
                  <c:v>0.60795258284329401</c:v>
                </c:pt>
                <c:pt idx="5761">
                  <c:v>0.59316160746275648</c:v>
                </c:pt>
                <c:pt idx="5762">
                  <c:v>0.57829667124073136</c:v>
                </c:pt>
                <c:pt idx="5763">
                  <c:v>0.56332874653513132</c:v>
                </c:pt>
                <c:pt idx="5764">
                  <c:v>0.54814013222186975</c:v>
                </c:pt>
                <c:pt idx="5765">
                  <c:v>0.54514176120220537</c:v>
                </c:pt>
                <c:pt idx="5766">
                  <c:v>0.54514176120220537</c:v>
                </c:pt>
                <c:pt idx="5767">
                  <c:v>0.54514176120220537</c:v>
                </c:pt>
                <c:pt idx="5768">
                  <c:v>0.54514176120220537</c:v>
                </c:pt>
                <c:pt idx="5769">
                  <c:v>0.62846014971359176</c:v>
                </c:pt>
                <c:pt idx="5770">
                  <c:v>0.63329831728182073</c:v>
                </c:pt>
                <c:pt idx="5771">
                  <c:v>0.65815240886429516</c:v>
                </c:pt>
                <c:pt idx="5772">
                  <c:v>0.67335720314002767</c:v>
                </c:pt>
                <c:pt idx="5773">
                  <c:v>0.74028512789408041</c:v>
                </c:pt>
                <c:pt idx="5774">
                  <c:v>0.7870222927288536</c:v>
                </c:pt>
                <c:pt idx="5775">
                  <c:v>0.7870222927288536</c:v>
                </c:pt>
                <c:pt idx="5776">
                  <c:v>0.78659677115973425</c:v>
                </c:pt>
                <c:pt idx="5777">
                  <c:v>0.77135059188498312</c:v>
                </c:pt>
                <c:pt idx="5778">
                  <c:v>0.75183440086724973</c:v>
                </c:pt>
                <c:pt idx="5779">
                  <c:v>0.73207810813378604</c:v>
                </c:pt>
                <c:pt idx="5780">
                  <c:v>0.71352387789394733</c:v>
                </c:pt>
                <c:pt idx="5781">
                  <c:v>0.69592596928731021</c:v>
                </c:pt>
                <c:pt idx="5782">
                  <c:v>0.67917264577377856</c:v>
                </c:pt>
                <c:pt idx="5783">
                  <c:v>0.66296925690420572</c:v>
                </c:pt>
                <c:pt idx="5784">
                  <c:v>0.64699172694841867</c:v>
                </c:pt>
                <c:pt idx="5785">
                  <c:v>0.63089570059068134</c:v>
                </c:pt>
                <c:pt idx="5786">
                  <c:v>0.61423105055914784</c:v>
                </c:pt>
                <c:pt idx="5787">
                  <c:v>0.59576986782956654</c:v>
                </c:pt>
                <c:pt idx="5788">
                  <c:v>0.57404804585164793</c:v>
                </c:pt>
                <c:pt idx="5789">
                  <c:v>0.54996146514081934</c:v>
                </c:pt>
                <c:pt idx="5790">
                  <c:v>0.54718116838529396</c:v>
                </c:pt>
                <c:pt idx="5791">
                  <c:v>0.54718116838529396</c:v>
                </c:pt>
                <c:pt idx="5792">
                  <c:v>0.54718116838529396</c:v>
                </c:pt>
                <c:pt idx="5793">
                  <c:v>0.54718116838529396</c:v>
                </c:pt>
                <c:pt idx="5794">
                  <c:v>0.58586242075917228</c:v>
                </c:pt>
                <c:pt idx="5795">
                  <c:v>0.62748139189686225</c:v>
                </c:pt>
                <c:pt idx="5796">
                  <c:v>0.62748139189686225</c:v>
                </c:pt>
                <c:pt idx="5797">
                  <c:v>0.66851095478217015</c:v>
                </c:pt>
                <c:pt idx="5798">
                  <c:v>0.66851095478217015</c:v>
                </c:pt>
                <c:pt idx="5799">
                  <c:v>0.66851095478217015</c:v>
                </c:pt>
                <c:pt idx="5800">
                  <c:v>0.66351566745892032</c:v>
                </c:pt>
                <c:pt idx="5801">
                  <c:v>0.64358833826886952</c:v>
                </c:pt>
                <c:pt idx="5802">
                  <c:v>0.6199109732798197</c:v>
                </c:pt>
                <c:pt idx="5803">
                  <c:v>0.59714693965923094</c:v>
                </c:pt>
                <c:pt idx="5804">
                  <c:v>0.57620210415585549</c:v>
                </c:pt>
                <c:pt idx="5805">
                  <c:v>0.55686651341321425</c:v>
                </c:pt>
                <c:pt idx="5806">
                  <c:v>0.53867055585175994</c:v>
                </c:pt>
                <c:pt idx="5807">
                  <c:v>0.52112752141783925</c:v>
                </c:pt>
                <c:pt idx="5808">
                  <c:v>0.50395071244095702</c:v>
                </c:pt>
                <c:pt idx="5809">
                  <c:v>0.48674964748917932</c:v>
                </c:pt>
                <c:pt idx="5810">
                  <c:v>0.46921973514003806</c:v>
                </c:pt>
                <c:pt idx="5811">
                  <c:v>0.45020305082144146</c:v>
                </c:pt>
                <c:pt idx="5812">
                  <c:v>0.4282490077068114</c:v>
                </c:pt>
                <c:pt idx="5813">
                  <c:v>0.41619778938434865</c:v>
                </c:pt>
                <c:pt idx="5814">
                  <c:v>0.41619778938434865</c:v>
                </c:pt>
                <c:pt idx="5815">
                  <c:v>0.41619778938434865</c:v>
                </c:pt>
                <c:pt idx="5816">
                  <c:v>0.46653372351981554</c:v>
                </c:pt>
                <c:pt idx="5817">
                  <c:v>0.46653372351981554</c:v>
                </c:pt>
                <c:pt idx="5818">
                  <c:v>0.55687245027520105</c:v>
                </c:pt>
                <c:pt idx="5819">
                  <c:v>0.55939612879540435</c:v>
                </c:pt>
                <c:pt idx="5820">
                  <c:v>0.64609368720856797</c:v>
                </c:pt>
                <c:pt idx="5821">
                  <c:v>0.64609368720856797</c:v>
                </c:pt>
                <c:pt idx="5822">
                  <c:v>0.70347921905245969</c:v>
                </c:pt>
                <c:pt idx="5823">
                  <c:v>0.73461030265671368</c:v>
                </c:pt>
                <c:pt idx="5824">
                  <c:v>0.73712873645403842</c:v>
                </c:pt>
                <c:pt idx="5825">
                  <c:v>0.71348751134786115</c:v>
                </c:pt>
                <c:pt idx="5826">
                  <c:v>0.69019779905821044</c:v>
                </c:pt>
                <c:pt idx="5827">
                  <c:v>0.66779760506106545</c:v>
                </c:pt>
                <c:pt idx="5828">
                  <c:v>0.64721740445899734</c:v>
                </c:pt>
                <c:pt idx="5829">
                  <c:v>0.62822298792063402</c:v>
                </c:pt>
                <c:pt idx="5830">
                  <c:v>0.61031333039074132</c:v>
                </c:pt>
                <c:pt idx="5831">
                  <c:v>0.5930498361265244</c:v>
                </c:pt>
                <c:pt idx="5832">
                  <c:v>0.57619074065688947</c:v>
                </c:pt>
                <c:pt idx="5833">
                  <c:v>0.55921553461889761</c:v>
                </c:pt>
                <c:pt idx="5834">
                  <c:v>0.5418490518711071</c:v>
                </c:pt>
                <c:pt idx="5835">
                  <c:v>0.5230641910502879</c:v>
                </c:pt>
                <c:pt idx="5836">
                  <c:v>0.50143263311009723</c:v>
                </c:pt>
                <c:pt idx="5837">
                  <c:v>0.47776277800076378</c:v>
                </c:pt>
                <c:pt idx="5838">
                  <c:v>0.45302446707920008</c:v>
                </c:pt>
                <c:pt idx="5839">
                  <c:v>0.46989602068346625</c:v>
                </c:pt>
                <c:pt idx="5840">
                  <c:v>0.52803564340440134</c:v>
                </c:pt>
                <c:pt idx="5841">
                  <c:v>0.6172856089689881</c:v>
                </c:pt>
                <c:pt idx="5842">
                  <c:v>0.71694607409147271</c:v>
                </c:pt>
                <c:pt idx="5843">
                  <c:v>0.82545775041992098</c:v>
                </c:pt>
                <c:pt idx="5844">
                  <c:v>0.91985525562059633</c:v>
                </c:pt>
                <c:pt idx="5845">
                  <c:v>1</c:v>
                </c:pt>
                <c:pt idx="5846">
                  <c:v>1</c:v>
                </c:pt>
                <c:pt idx="5847">
                  <c:v>1</c:v>
                </c:pt>
                <c:pt idx="5848">
                  <c:v>1</c:v>
                </c:pt>
                <c:pt idx="5849">
                  <c:v>0.98071239965306556</c:v>
                </c:pt>
                <c:pt idx="5850">
                  <c:v>0.95704111670765035</c:v>
                </c:pt>
                <c:pt idx="5851">
                  <c:v>0.93431088239634341</c:v>
                </c:pt>
                <c:pt idx="5852">
                  <c:v>0.91329367660721139</c:v>
                </c:pt>
                <c:pt idx="5853">
                  <c:v>0.91144589083775784</c:v>
                </c:pt>
                <c:pt idx="5854">
                  <c:v>0.89334139023082992</c:v>
                </c:pt>
                <c:pt idx="5855">
                  <c:v>0.89334139023082992</c:v>
                </c:pt>
                <c:pt idx="5856">
                  <c:v>0.89334139023082992</c:v>
                </c:pt>
                <c:pt idx="5857">
                  <c:v>0.89334139023082992</c:v>
                </c:pt>
                <c:pt idx="5858">
                  <c:v>0.87600989970911847</c:v>
                </c:pt>
                <c:pt idx="5859">
                  <c:v>0.85710694012528021</c:v>
                </c:pt>
                <c:pt idx="5860">
                  <c:v>0.83593869512209784</c:v>
                </c:pt>
                <c:pt idx="5861">
                  <c:v>0.82229020538501629</c:v>
                </c:pt>
                <c:pt idx="5862">
                  <c:v>0.82873595387120724</c:v>
                </c:pt>
                <c:pt idx="5863">
                  <c:v>0.85794776498859238</c:v>
                </c:pt>
                <c:pt idx="5864">
                  <c:v>0.90808830770614912</c:v>
                </c:pt>
                <c:pt idx="5865">
                  <c:v>0.90808830770614912</c:v>
                </c:pt>
                <c:pt idx="5866">
                  <c:v>0.90808830770614912</c:v>
                </c:pt>
                <c:pt idx="5867">
                  <c:v>0.90808830770614912</c:v>
                </c:pt>
                <c:pt idx="5868">
                  <c:v>0.90808830770614912</c:v>
                </c:pt>
                <c:pt idx="5869">
                  <c:v>0.90808830770614912</c:v>
                </c:pt>
                <c:pt idx="5870">
                  <c:v>0.90808830770614912</c:v>
                </c:pt>
                <c:pt idx="5871">
                  <c:v>0.90808830770614912</c:v>
                </c:pt>
                <c:pt idx="5872">
                  <c:v>0.90400966864284038</c:v>
                </c:pt>
                <c:pt idx="5873">
                  <c:v>0.88427301163065775</c:v>
                </c:pt>
                <c:pt idx="5874">
                  <c:v>0.86073976812471731</c:v>
                </c:pt>
                <c:pt idx="5875">
                  <c:v>0.83836701121392976</c:v>
                </c:pt>
                <c:pt idx="5876">
                  <c:v>0.81778482241719819</c:v>
                </c:pt>
                <c:pt idx="5877">
                  <c:v>0.79857528321622995</c:v>
                </c:pt>
                <c:pt idx="5878">
                  <c:v>0.78048231413835178</c:v>
                </c:pt>
                <c:pt idx="5879">
                  <c:v>0.77336538917700037</c:v>
                </c:pt>
                <c:pt idx="5880">
                  <c:v>0.77336538917700037</c:v>
                </c:pt>
                <c:pt idx="5881">
                  <c:v>0.77336538917700037</c:v>
                </c:pt>
                <c:pt idx="5882">
                  <c:v>0.75592653614345329</c:v>
                </c:pt>
                <c:pt idx="5883">
                  <c:v>0.7483130464791754</c:v>
                </c:pt>
                <c:pt idx="5884">
                  <c:v>0.72716718671586644</c:v>
                </c:pt>
                <c:pt idx="5885">
                  <c:v>0.7143164242582134</c:v>
                </c:pt>
                <c:pt idx="5886">
                  <c:v>0.7143164242582134</c:v>
                </c:pt>
                <c:pt idx="5887">
                  <c:v>0.7143164242582134</c:v>
                </c:pt>
                <c:pt idx="5888">
                  <c:v>0.7143164242582134</c:v>
                </c:pt>
                <c:pt idx="5889">
                  <c:v>0.7143164242582134</c:v>
                </c:pt>
                <c:pt idx="5890">
                  <c:v>0.75467955565518474</c:v>
                </c:pt>
                <c:pt idx="5891">
                  <c:v>0.77135195084554431</c:v>
                </c:pt>
                <c:pt idx="5892">
                  <c:v>0.77135195084554431</c:v>
                </c:pt>
                <c:pt idx="5893">
                  <c:v>0.83820367889791403</c:v>
                </c:pt>
                <c:pt idx="5894">
                  <c:v>0.83820367889791403</c:v>
                </c:pt>
                <c:pt idx="5895">
                  <c:v>0.83820367889791403</c:v>
                </c:pt>
                <c:pt idx="5896">
                  <c:v>0.83344725888227944</c:v>
                </c:pt>
                <c:pt idx="5897">
                  <c:v>0.8136392386105511</c:v>
                </c:pt>
                <c:pt idx="5898">
                  <c:v>0.7911625804786796</c:v>
                </c:pt>
                <c:pt idx="5899">
                  <c:v>0.76999387425618049</c:v>
                </c:pt>
                <c:pt idx="5900">
                  <c:v>0.75038629848355565</c:v>
                </c:pt>
                <c:pt idx="5901">
                  <c:v>0.73217284480906264</c:v>
                </c:pt>
                <c:pt idx="5902">
                  <c:v>0.71507596125765838</c:v>
                </c:pt>
                <c:pt idx="5903">
                  <c:v>0.69857991013359966</c:v>
                </c:pt>
                <c:pt idx="5904">
                  <c:v>0.68256699031279977</c:v>
                </c:pt>
                <c:pt idx="5905">
                  <c:v>0.66684832330221677</c:v>
                </c:pt>
                <c:pt idx="5906">
                  <c:v>0.65111732948471923</c:v>
                </c:pt>
                <c:pt idx="5907">
                  <c:v>0.63505351188053261</c:v>
                </c:pt>
                <c:pt idx="5908">
                  <c:v>0.61868239643154688</c:v>
                </c:pt>
                <c:pt idx="5909">
                  <c:v>0.60911362233252286</c:v>
                </c:pt>
                <c:pt idx="5910">
                  <c:v>0.60911362233252286</c:v>
                </c:pt>
                <c:pt idx="5911">
                  <c:v>0.60911362233252286</c:v>
                </c:pt>
                <c:pt idx="5912">
                  <c:v>0.60911362233252286</c:v>
                </c:pt>
                <c:pt idx="5913">
                  <c:v>0.66974472656467032</c:v>
                </c:pt>
                <c:pt idx="5914">
                  <c:v>0.66974472656467032</c:v>
                </c:pt>
                <c:pt idx="5915">
                  <c:v>0.68156816698276745</c:v>
                </c:pt>
                <c:pt idx="5916">
                  <c:v>0.7691097501287445</c:v>
                </c:pt>
                <c:pt idx="5917">
                  <c:v>0.82808200720454839</c:v>
                </c:pt>
                <c:pt idx="5918">
                  <c:v>0.87113652324812718</c:v>
                </c:pt>
                <c:pt idx="5919">
                  <c:v>0.87113652324812718</c:v>
                </c:pt>
                <c:pt idx="5920">
                  <c:v>0.86935263906332083</c:v>
                </c:pt>
                <c:pt idx="5921">
                  <c:v>0.85332239663212606</c:v>
                </c:pt>
                <c:pt idx="5922">
                  <c:v>0.83429883499203128</c:v>
                </c:pt>
                <c:pt idx="5923">
                  <c:v>0.81591360129860135</c:v>
                </c:pt>
                <c:pt idx="5924">
                  <c:v>0.79846361437493685</c:v>
                </c:pt>
                <c:pt idx="5925">
                  <c:v>0.78208367381923383</c:v>
                </c:pt>
                <c:pt idx="5926">
                  <c:v>0.76669226365028309</c:v>
                </c:pt>
                <c:pt idx="5927">
                  <c:v>0.75218599774557493</c:v>
                </c:pt>
                <c:pt idx="5928">
                  <c:v>0.73798670909693043</c:v>
                </c:pt>
                <c:pt idx="5929">
                  <c:v>0.72392182240754677</c:v>
                </c:pt>
                <c:pt idx="5930">
                  <c:v>0.7096318720822421</c:v>
                </c:pt>
                <c:pt idx="5931">
                  <c:v>0.69508305881173338</c:v>
                </c:pt>
                <c:pt idx="5932">
                  <c:v>0.68056881318874252</c:v>
                </c:pt>
                <c:pt idx="5933">
                  <c:v>0.67167646709241613</c:v>
                </c:pt>
                <c:pt idx="5934">
                  <c:v>0.67167646709241613</c:v>
                </c:pt>
                <c:pt idx="5935">
                  <c:v>0.68841947823008842</c:v>
                </c:pt>
                <c:pt idx="5936">
                  <c:v>0.68841947823008842</c:v>
                </c:pt>
                <c:pt idx="5937">
                  <c:v>0.7153721969264154</c:v>
                </c:pt>
                <c:pt idx="5938">
                  <c:v>0.74515120449071015</c:v>
                </c:pt>
                <c:pt idx="5939">
                  <c:v>0.74515120449071015</c:v>
                </c:pt>
                <c:pt idx="5940">
                  <c:v>0.77310768060746859</c:v>
                </c:pt>
                <c:pt idx="5941">
                  <c:v>0.79835871756634713</c:v>
                </c:pt>
                <c:pt idx="5942">
                  <c:v>0.81476674332975152</c:v>
                </c:pt>
                <c:pt idx="5943">
                  <c:v>0.81476674332975152</c:v>
                </c:pt>
                <c:pt idx="5944">
                  <c:v>0.80383967989654881</c:v>
                </c:pt>
                <c:pt idx="5945">
                  <c:v>0.78593040276708259</c:v>
                </c:pt>
                <c:pt idx="5946">
                  <c:v>0.76649057189424685</c:v>
                </c:pt>
                <c:pt idx="5947">
                  <c:v>0.74773434107658399</c:v>
                </c:pt>
                <c:pt idx="5948">
                  <c:v>0.72969624617142248</c:v>
                </c:pt>
                <c:pt idx="5949">
                  <c:v>0.71275523708164468</c:v>
                </c:pt>
                <c:pt idx="5950">
                  <c:v>0.69675384878989455</c:v>
                </c:pt>
                <c:pt idx="5951">
                  <c:v>0.68122922957848187</c:v>
                </c:pt>
                <c:pt idx="5952">
                  <c:v>0.66591973302967145</c:v>
                </c:pt>
                <c:pt idx="5953">
                  <c:v>0.65047185813227337</c:v>
                </c:pt>
                <c:pt idx="5954">
                  <c:v>0.63447007220159068</c:v>
                </c:pt>
                <c:pt idx="5955">
                  <c:v>0.61681927761690214</c:v>
                </c:pt>
                <c:pt idx="5956">
                  <c:v>0.59553955793253655</c:v>
                </c:pt>
                <c:pt idx="5957">
                  <c:v>0.57668248309010162</c:v>
                </c:pt>
                <c:pt idx="5958">
                  <c:v>0.56889487872881594</c:v>
                </c:pt>
                <c:pt idx="5959">
                  <c:v>0.56889487872881594</c:v>
                </c:pt>
                <c:pt idx="5960">
                  <c:v>0.58732714411556119</c:v>
                </c:pt>
                <c:pt idx="5961">
                  <c:v>0.58732714411556119</c:v>
                </c:pt>
                <c:pt idx="5962">
                  <c:v>0.62394824638129764</c:v>
                </c:pt>
                <c:pt idx="5963">
                  <c:v>0.66255988647450681</c:v>
                </c:pt>
                <c:pt idx="5964">
                  <c:v>0.66255988647450681</c:v>
                </c:pt>
                <c:pt idx="5965">
                  <c:v>0.6944406730792263</c:v>
                </c:pt>
                <c:pt idx="5966">
                  <c:v>0.71530762624012945</c:v>
                </c:pt>
                <c:pt idx="5967">
                  <c:v>0.71530762624012945</c:v>
                </c:pt>
                <c:pt idx="5968">
                  <c:v>0.7057709919406352</c:v>
                </c:pt>
                <c:pt idx="5969">
                  <c:v>0.68439690198162928</c:v>
                </c:pt>
                <c:pt idx="5970">
                  <c:v>0.6609504612226651</c:v>
                </c:pt>
                <c:pt idx="5971">
                  <c:v>0.63875226780334293</c:v>
                </c:pt>
                <c:pt idx="5972">
                  <c:v>0.61832714638503783</c:v>
                </c:pt>
                <c:pt idx="5973">
                  <c:v>0.59958801404148265</c:v>
                </c:pt>
                <c:pt idx="5974">
                  <c:v>0.58210144433600819</c:v>
                </c:pt>
                <c:pt idx="5975">
                  <c:v>0.56523717956024644</c:v>
                </c:pt>
                <c:pt idx="5976">
                  <c:v>0.54873158510180275</c:v>
                </c:pt>
                <c:pt idx="5977">
                  <c:v>0.53211504938112908</c:v>
                </c:pt>
                <c:pt idx="5978">
                  <c:v>0.51513944570420478</c:v>
                </c:pt>
                <c:pt idx="5979">
                  <c:v>0.49664844005467013</c:v>
                </c:pt>
                <c:pt idx="5980">
                  <c:v>0.47535956120503758</c:v>
                </c:pt>
                <c:pt idx="5981">
                  <c:v>0.45994715755033544</c:v>
                </c:pt>
                <c:pt idx="5982">
                  <c:v>0.45994715755033544</c:v>
                </c:pt>
                <c:pt idx="5983">
                  <c:v>0.491606624702218</c:v>
                </c:pt>
                <c:pt idx="5984">
                  <c:v>0.491606624702218</c:v>
                </c:pt>
                <c:pt idx="5985">
                  <c:v>0.491606624702218</c:v>
                </c:pt>
                <c:pt idx="5986">
                  <c:v>0.491606624702218</c:v>
                </c:pt>
                <c:pt idx="5987">
                  <c:v>0.49658418809352217</c:v>
                </c:pt>
                <c:pt idx="5988">
                  <c:v>0.58490470895154889</c:v>
                </c:pt>
                <c:pt idx="5989">
                  <c:v>0.58490470895154889</c:v>
                </c:pt>
                <c:pt idx="5990">
                  <c:v>0.58490470895154889</c:v>
                </c:pt>
                <c:pt idx="5991">
                  <c:v>0.58490470895154889</c:v>
                </c:pt>
                <c:pt idx="5992">
                  <c:v>0.58197103994576416</c:v>
                </c:pt>
                <c:pt idx="5993">
                  <c:v>0.56121221972588553</c:v>
                </c:pt>
                <c:pt idx="5994">
                  <c:v>0.53756497130589576</c:v>
                </c:pt>
                <c:pt idx="5995">
                  <c:v>0.51529281704508734</c:v>
                </c:pt>
                <c:pt idx="5996">
                  <c:v>0.49483906562362601</c:v>
                </c:pt>
                <c:pt idx="5997">
                  <c:v>0.47602637007751702</c:v>
                </c:pt>
                <c:pt idx="5998">
                  <c:v>0.45821890575333429</c:v>
                </c:pt>
                <c:pt idx="5999">
                  <c:v>0.45821890575333429</c:v>
                </c:pt>
                <c:pt idx="6000">
                  <c:v>0.45821890575333429</c:v>
                </c:pt>
                <c:pt idx="6001">
                  <c:v>0.44706832799721624</c:v>
                </c:pt>
                <c:pt idx="6002">
                  <c:v>0.42977580609091065</c:v>
                </c:pt>
                <c:pt idx="6003">
                  <c:v>0.41117863084633771</c:v>
                </c:pt>
                <c:pt idx="6004">
                  <c:v>0.38978642460401869</c:v>
                </c:pt>
                <c:pt idx="6005">
                  <c:v>0.375</c:v>
                </c:pt>
                <c:pt idx="6006">
                  <c:v>0.375</c:v>
                </c:pt>
                <c:pt idx="6007">
                  <c:v>0.39736767330390155</c:v>
                </c:pt>
                <c:pt idx="6008">
                  <c:v>0.46168478956367259</c:v>
                </c:pt>
                <c:pt idx="6009">
                  <c:v>0.52673157703256657</c:v>
                </c:pt>
                <c:pt idx="6010">
                  <c:v>0.62286046344496981</c:v>
                </c:pt>
                <c:pt idx="6011">
                  <c:v>0.72474224729716419</c:v>
                </c:pt>
                <c:pt idx="6012">
                  <c:v>0.81866783371027563</c:v>
                </c:pt>
                <c:pt idx="6013">
                  <c:v>0.8693278610278582</c:v>
                </c:pt>
                <c:pt idx="6014">
                  <c:v>0.84555501743494876</c:v>
                </c:pt>
                <c:pt idx="6015">
                  <c:v>0.8218593157949875</c:v>
                </c:pt>
                <c:pt idx="6016">
                  <c:v>0.79827296486152544</c:v>
                </c:pt>
                <c:pt idx="6017">
                  <c:v>0.77473234240532707</c:v>
                </c:pt>
                <c:pt idx="6018">
                  <c:v>0.7511622946681078</c:v>
                </c:pt>
                <c:pt idx="6019">
                  <c:v>0.72880862442609018</c:v>
                </c:pt>
                <c:pt idx="6020">
                  <c:v>0.70822802618508962</c:v>
                </c:pt>
                <c:pt idx="6021">
                  <c:v>0.68921213714435803</c:v>
                </c:pt>
                <c:pt idx="6022">
                  <c:v>0.67130247961446521</c:v>
                </c:pt>
                <c:pt idx="6023">
                  <c:v>0.65406085549154913</c:v>
                </c:pt>
                <c:pt idx="6024">
                  <c:v>0.63718744502033609</c:v>
                </c:pt>
                <c:pt idx="6025">
                  <c:v>0.62022178231673053</c:v>
                </c:pt>
                <c:pt idx="6026">
                  <c:v>0.6028584806804006</c:v>
                </c:pt>
                <c:pt idx="6027">
                  <c:v>0.5840457851342904</c:v>
                </c:pt>
                <c:pt idx="6028">
                  <c:v>0.56230456936868101</c:v>
                </c:pt>
                <c:pt idx="6029">
                  <c:v>0.54781332863276333</c:v>
                </c:pt>
                <c:pt idx="6030">
                  <c:v>0.54781332863276333</c:v>
                </c:pt>
                <c:pt idx="6031">
                  <c:v>0.58794539525851952</c:v>
                </c:pt>
                <c:pt idx="6032">
                  <c:v>0.58794539525851952</c:v>
                </c:pt>
                <c:pt idx="6033">
                  <c:v>0.67396242994866362</c:v>
                </c:pt>
                <c:pt idx="6034">
                  <c:v>0.67396242994866362</c:v>
                </c:pt>
                <c:pt idx="6035">
                  <c:v>0.76621807695495936</c:v>
                </c:pt>
                <c:pt idx="6036">
                  <c:v>0.76621807695495936</c:v>
                </c:pt>
                <c:pt idx="6037">
                  <c:v>0.76621807695495936</c:v>
                </c:pt>
                <c:pt idx="6038">
                  <c:v>0.8193527694282704</c:v>
                </c:pt>
                <c:pt idx="6039">
                  <c:v>0.8193527694282704</c:v>
                </c:pt>
                <c:pt idx="6040">
                  <c:v>0.81406364902280548</c:v>
                </c:pt>
                <c:pt idx="6041">
                  <c:v>0.79226119794342731</c:v>
                </c:pt>
                <c:pt idx="6042">
                  <c:v>0.76828953488415563</c:v>
                </c:pt>
                <c:pt idx="6043">
                  <c:v>0.74575613184454703</c:v>
                </c:pt>
                <c:pt idx="6044">
                  <c:v>0.72500136775101376</c:v>
                </c:pt>
                <c:pt idx="6045">
                  <c:v>0.70585624605714814</c:v>
                </c:pt>
                <c:pt idx="6046">
                  <c:v>0.68786785601857603</c:v>
                </c:pt>
                <c:pt idx="6047">
                  <c:v>0.67422601698223505</c:v>
                </c:pt>
                <c:pt idx="6048">
                  <c:v>0.66198045276651574</c:v>
                </c:pt>
                <c:pt idx="6049">
                  <c:v>0.64504580589966209</c:v>
                </c:pt>
                <c:pt idx="6050">
                  <c:v>0.62771590593368032</c:v>
                </c:pt>
                <c:pt idx="6051">
                  <c:v>0.60903443123537127</c:v>
                </c:pt>
                <c:pt idx="6052">
                  <c:v>0.58749505332793661</c:v>
                </c:pt>
                <c:pt idx="6053">
                  <c:v>0.57128645421971769</c:v>
                </c:pt>
                <c:pt idx="6054">
                  <c:v>0.57128645421971769</c:v>
                </c:pt>
                <c:pt idx="6055">
                  <c:v>0.58584907209569681</c:v>
                </c:pt>
                <c:pt idx="6056">
                  <c:v>0.58584907209569681</c:v>
                </c:pt>
                <c:pt idx="6057">
                  <c:v>0.58584907209569681</c:v>
                </c:pt>
                <c:pt idx="6058">
                  <c:v>0.66802176740281161</c:v>
                </c:pt>
                <c:pt idx="6059">
                  <c:v>0.66865137896493165</c:v>
                </c:pt>
                <c:pt idx="6060">
                  <c:v>0.66865137896493165</c:v>
                </c:pt>
                <c:pt idx="6061">
                  <c:v>0.73315477068125645</c:v>
                </c:pt>
                <c:pt idx="6062">
                  <c:v>0.73315477068125645</c:v>
                </c:pt>
                <c:pt idx="6063">
                  <c:v>0.75366195546473824</c:v>
                </c:pt>
                <c:pt idx="6064">
                  <c:v>0.74830562437851811</c:v>
                </c:pt>
                <c:pt idx="6065">
                  <c:v>0.72748461838473855</c:v>
                </c:pt>
                <c:pt idx="6066">
                  <c:v>0.70471263198549572</c:v>
                </c:pt>
                <c:pt idx="6067">
                  <c:v>0.68345883103139449</c:v>
                </c:pt>
                <c:pt idx="6068">
                  <c:v>0.66377928261194674</c:v>
                </c:pt>
                <c:pt idx="6069">
                  <c:v>0.64566762450422988</c:v>
                </c:pt>
                <c:pt idx="6070">
                  <c:v>0.62870792638461459</c:v>
                </c:pt>
                <c:pt idx="6071">
                  <c:v>0.61239041514134951</c:v>
                </c:pt>
                <c:pt idx="6072">
                  <c:v>0.59656796436932547</c:v>
                </c:pt>
                <c:pt idx="6073">
                  <c:v>0.58087474625043656</c:v>
                </c:pt>
                <c:pt idx="6074">
                  <c:v>0.56511631534658147</c:v>
                </c:pt>
                <c:pt idx="6075">
                  <c:v>0.54912924205640945</c:v>
                </c:pt>
                <c:pt idx="6076">
                  <c:v>0.53255637441869974</c:v>
                </c:pt>
                <c:pt idx="6077">
                  <c:v>0.52269724684858865</c:v>
                </c:pt>
                <c:pt idx="6078">
                  <c:v>0.52269724684858865</c:v>
                </c:pt>
                <c:pt idx="6079">
                  <c:v>0.54777020759832773</c:v>
                </c:pt>
                <c:pt idx="6080">
                  <c:v>0.54777020759832773</c:v>
                </c:pt>
                <c:pt idx="6081">
                  <c:v>0.54777020759832773</c:v>
                </c:pt>
                <c:pt idx="6082">
                  <c:v>0.64109517781240555</c:v>
                </c:pt>
                <c:pt idx="6083">
                  <c:v>0.64109517781240555</c:v>
                </c:pt>
                <c:pt idx="6084">
                  <c:v>0.64483845320022271</c:v>
                </c:pt>
                <c:pt idx="6085">
                  <c:v>0.71549430243704537</c:v>
                </c:pt>
                <c:pt idx="6086">
                  <c:v>0.71549430243704537</c:v>
                </c:pt>
                <c:pt idx="6087">
                  <c:v>0.73807546860429951</c:v>
                </c:pt>
                <c:pt idx="6088">
                  <c:v>0.73502381128083127</c:v>
                </c:pt>
                <c:pt idx="6089">
                  <c:v>0.71754397072889331</c:v>
                </c:pt>
                <c:pt idx="6090">
                  <c:v>0.69840839236941255</c:v>
                </c:pt>
                <c:pt idx="6091">
                  <c:v>0.68023032855993093</c:v>
                </c:pt>
                <c:pt idx="6092">
                  <c:v>0.66307936611367502</c:v>
                </c:pt>
                <c:pt idx="6093">
                  <c:v>0.64704735962410675</c:v>
                </c:pt>
                <c:pt idx="6094">
                  <c:v>0.63194861170964056</c:v>
                </c:pt>
                <c:pt idx="6095">
                  <c:v>0.61734492426641541</c:v>
                </c:pt>
                <c:pt idx="6096">
                  <c:v>0.60316233645294492</c:v>
                </c:pt>
                <c:pt idx="6097">
                  <c:v>0.58912846560031473</c:v>
                </c:pt>
                <c:pt idx="6098">
                  <c:v>0.57508425613543201</c:v>
                </c:pt>
                <c:pt idx="6099">
                  <c:v>0.56082890039727384</c:v>
                </c:pt>
                <c:pt idx="6100">
                  <c:v>0.54635642033203291</c:v>
                </c:pt>
                <c:pt idx="6101">
                  <c:v>0.53795956413607326</c:v>
                </c:pt>
                <c:pt idx="6102">
                  <c:v>0.53795956413607326</c:v>
                </c:pt>
                <c:pt idx="6103">
                  <c:v>0.53795956413607326</c:v>
                </c:pt>
                <c:pt idx="6104">
                  <c:v>0.53795956413607326</c:v>
                </c:pt>
                <c:pt idx="6105">
                  <c:v>0.61324937451217909</c:v>
                </c:pt>
                <c:pt idx="6106">
                  <c:v>0.61324937451217909</c:v>
                </c:pt>
                <c:pt idx="6107">
                  <c:v>0.61324937451217909</c:v>
                </c:pt>
                <c:pt idx="6108">
                  <c:v>0.68989770879766188</c:v>
                </c:pt>
                <c:pt idx="6109">
                  <c:v>0.68989770879766188</c:v>
                </c:pt>
                <c:pt idx="6110">
                  <c:v>0.70672397924891628</c:v>
                </c:pt>
                <c:pt idx="6111">
                  <c:v>0.72838676864981988</c:v>
                </c:pt>
                <c:pt idx="6112">
                  <c:v>0.72516837345277474</c:v>
                </c:pt>
                <c:pt idx="6113">
                  <c:v>0.70802273926360215</c:v>
                </c:pt>
                <c:pt idx="6114">
                  <c:v>0.68887881048653388</c:v>
                </c:pt>
                <c:pt idx="6115">
                  <c:v>0.67058105735830198</c:v>
                </c:pt>
                <c:pt idx="6116">
                  <c:v>0.65292509346748773</c:v>
                </c:pt>
                <c:pt idx="6117">
                  <c:v>0.63626322690848258</c:v>
                </c:pt>
                <c:pt idx="6118">
                  <c:v>0.62036283890564525</c:v>
                </c:pt>
                <c:pt idx="6119">
                  <c:v>0.60488951511655309</c:v>
                </c:pt>
                <c:pt idx="6120">
                  <c:v>0.58970090080329141</c:v>
                </c:pt>
                <c:pt idx="6121">
                  <c:v>0.57438066800329746</c:v>
                </c:pt>
                <c:pt idx="6122">
                  <c:v>0.5584838587508546</c:v>
                </c:pt>
                <c:pt idx="6123">
                  <c:v>0.54093923376120168</c:v>
                </c:pt>
                <c:pt idx="6124">
                  <c:v>0.51999881754609201</c:v>
                </c:pt>
                <c:pt idx="6125">
                  <c:v>0.50415373262201957</c:v>
                </c:pt>
                <c:pt idx="6126">
                  <c:v>0.50415373262201957</c:v>
                </c:pt>
                <c:pt idx="6127">
                  <c:v>0.50415373262201957</c:v>
                </c:pt>
                <c:pt idx="6128">
                  <c:v>0.56682583251901042</c:v>
                </c:pt>
                <c:pt idx="6129">
                  <c:v>0.56682583251901042</c:v>
                </c:pt>
                <c:pt idx="6130">
                  <c:v>0.6560330007438353</c:v>
                </c:pt>
                <c:pt idx="6131">
                  <c:v>0.66270154194944919</c:v>
                </c:pt>
                <c:pt idx="6132">
                  <c:v>0.7461272408766445</c:v>
                </c:pt>
                <c:pt idx="6133">
                  <c:v>0.78610405285108742</c:v>
                </c:pt>
                <c:pt idx="6134">
                  <c:v>0.78610405285108742</c:v>
                </c:pt>
                <c:pt idx="6135">
                  <c:v>0.80393186807573525</c:v>
                </c:pt>
                <c:pt idx="6136">
                  <c:v>0.79488317338744696</c:v>
                </c:pt>
                <c:pt idx="6137">
                  <c:v>0.77207119787677048</c:v>
                </c:pt>
                <c:pt idx="6138">
                  <c:v>0.74794803438413171</c:v>
                </c:pt>
                <c:pt idx="6139">
                  <c:v>0.72526670966155071</c:v>
                </c:pt>
                <c:pt idx="6140">
                  <c:v>0.70430358276726901</c:v>
                </c:pt>
                <c:pt idx="6141">
                  <c:v>0.68492464938096109</c:v>
                </c:pt>
                <c:pt idx="6142">
                  <c:v>0.66667978223078206</c:v>
                </c:pt>
                <c:pt idx="6143">
                  <c:v>0.64919042905277791</c:v>
                </c:pt>
                <c:pt idx="6144">
                  <c:v>0.6320676989707471</c:v>
                </c:pt>
                <c:pt idx="6145">
                  <c:v>0.61487220096402606</c:v>
                </c:pt>
                <c:pt idx="6146">
                  <c:v>0.59734745792101041</c:v>
                </c:pt>
                <c:pt idx="6147">
                  <c:v>0.57842024236227674</c:v>
                </c:pt>
                <c:pt idx="6148">
                  <c:v>0.55633150363928086</c:v>
                </c:pt>
                <c:pt idx="6149">
                  <c:v>0.53983052245586838</c:v>
                </c:pt>
                <c:pt idx="6150">
                  <c:v>0.53983052245586838</c:v>
                </c:pt>
                <c:pt idx="6151">
                  <c:v>0.57544122823976918</c:v>
                </c:pt>
                <c:pt idx="6152">
                  <c:v>0.57544122823976918</c:v>
                </c:pt>
                <c:pt idx="6153">
                  <c:v>0.65403627514529228</c:v>
                </c:pt>
                <c:pt idx="6154">
                  <c:v>0.65443151710802661</c:v>
                </c:pt>
                <c:pt idx="6155">
                  <c:v>0.72892832908236127</c:v>
                </c:pt>
                <c:pt idx="6156">
                  <c:v>0.81575442729343162</c:v>
                </c:pt>
                <c:pt idx="6157">
                  <c:v>0.86864356152476763</c:v>
                </c:pt>
                <c:pt idx="6158">
                  <c:v>0.86864356152476763</c:v>
                </c:pt>
                <c:pt idx="6159">
                  <c:v>0.88596961646864725</c:v>
                </c:pt>
                <c:pt idx="6160">
                  <c:v>0.86188224047995365</c:v>
                </c:pt>
                <c:pt idx="6161">
                  <c:v>0.8379221089497304</c:v>
                </c:pt>
                <c:pt idx="6162">
                  <c:v>0.81395959158591247</c:v>
                </c:pt>
                <c:pt idx="6163">
                  <c:v>0.79145004688226717</c:v>
                </c:pt>
                <c:pt idx="6164">
                  <c:v>0.77071277890177392</c:v>
                </c:pt>
                <c:pt idx="6165">
                  <c:v>0.75166945277468467</c:v>
                </c:pt>
                <c:pt idx="6166">
                  <c:v>0.73368106273611233</c:v>
                </c:pt>
                <c:pt idx="6167">
                  <c:v>0.71629350512488588</c:v>
                </c:pt>
                <c:pt idx="6168">
                  <c:v>0.69917872782150903</c:v>
                </c:pt>
                <c:pt idx="6169">
                  <c:v>0.68211405302365535</c:v>
                </c:pt>
                <c:pt idx="6170">
                  <c:v>0.6645909005363696</c:v>
                </c:pt>
                <c:pt idx="6171">
                  <c:v>0.64566646845016551</c:v>
                </c:pt>
                <c:pt idx="6172">
                  <c:v>0.62362067473190386</c:v>
                </c:pt>
                <c:pt idx="6173">
                  <c:v>0.59945734970705911</c:v>
                </c:pt>
                <c:pt idx="6174">
                  <c:v>0.59945734970705911</c:v>
                </c:pt>
                <c:pt idx="6175">
                  <c:v>0.63383479921743913</c:v>
                </c:pt>
                <c:pt idx="6176">
                  <c:v>0.66548893374892515</c:v>
                </c:pt>
                <c:pt idx="6177">
                  <c:v>0.74449727313905234</c:v>
                </c:pt>
                <c:pt idx="6178">
                  <c:v>0.83236840036905402</c:v>
                </c:pt>
                <c:pt idx="6179">
                  <c:v>0.92060877785962669</c:v>
                </c:pt>
                <c:pt idx="6180">
                  <c:v>1</c:v>
                </c:pt>
                <c:pt idx="6181">
                  <c:v>1</c:v>
                </c:pt>
                <c:pt idx="6182">
                  <c:v>1</c:v>
                </c:pt>
                <c:pt idx="6183">
                  <c:v>1</c:v>
                </c:pt>
                <c:pt idx="6184">
                  <c:v>0.98937251979783847</c:v>
                </c:pt>
                <c:pt idx="6185">
                  <c:v>0.96600779438048534</c:v>
                </c:pt>
                <c:pt idx="6186">
                  <c:v>0.94178561879359735</c:v>
                </c:pt>
                <c:pt idx="6187">
                  <c:v>0.91903391197992323</c:v>
                </c:pt>
                <c:pt idx="6188">
                  <c:v>0.91903391197992323</c:v>
                </c:pt>
                <c:pt idx="6189">
                  <c:v>0.91903391197992323</c:v>
                </c:pt>
                <c:pt idx="6190">
                  <c:v>0.91903391197992323</c:v>
                </c:pt>
                <c:pt idx="6191">
                  <c:v>0.91903391197992323</c:v>
                </c:pt>
                <c:pt idx="6192">
                  <c:v>0.91903391197992323</c:v>
                </c:pt>
                <c:pt idx="6193">
                  <c:v>0.91903391197992323</c:v>
                </c:pt>
                <c:pt idx="6194">
                  <c:v>0.91903391197992323</c:v>
                </c:pt>
                <c:pt idx="6195">
                  <c:v>0.91903391197992323</c:v>
                </c:pt>
                <c:pt idx="6196">
                  <c:v>0.89687127114526322</c:v>
                </c:pt>
                <c:pt idx="6197">
                  <c:v>0.87954400487890128</c:v>
                </c:pt>
                <c:pt idx="6198">
                  <c:v>0.8853632577619408</c:v>
                </c:pt>
                <c:pt idx="6199">
                  <c:v>0.92118356856316952</c:v>
                </c:pt>
                <c:pt idx="6200">
                  <c:v>0.92118356856316952</c:v>
                </c:pt>
                <c:pt idx="6201">
                  <c:v>0.92118356856316952</c:v>
                </c:pt>
                <c:pt idx="6202">
                  <c:v>0.92118356856316952</c:v>
                </c:pt>
                <c:pt idx="6203">
                  <c:v>0.92754653534313658</c:v>
                </c:pt>
                <c:pt idx="6204">
                  <c:v>0.92754653534313658</c:v>
                </c:pt>
                <c:pt idx="6205">
                  <c:v>0.92754653534313658</c:v>
                </c:pt>
                <c:pt idx="6206">
                  <c:v>0.92754653534313658</c:v>
                </c:pt>
                <c:pt idx="6207">
                  <c:v>0.93648890849659039</c:v>
                </c:pt>
                <c:pt idx="6208">
                  <c:v>0.92345798866278395</c:v>
                </c:pt>
                <c:pt idx="6209">
                  <c:v>0.90017423233787264</c:v>
                </c:pt>
                <c:pt idx="6210">
                  <c:v>0.87622881344815995</c:v>
                </c:pt>
                <c:pt idx="6211">
                  <c:v>0.8537991941699925</c:v>
                </c:pt>
                <c:pt idx="6212">
                  <c:v>0.8537991941699925</c:v>
                </c:pt>
                <c:pt idx="6213">
                  <c:v>0.8537991941699925</c:v>
                </c:pt>
                <c:pt idx="6214">
                  <c:v>0.8537991941699925</c:v>
                </c:pt>
                <c:pt idx="6215">
                  <c:v>0.8537991941699925</c:v>
                </c:pt>
                <c:pt idx="6216">
                  <c:v>0.8537991941699925</c:v>
                </c:pt>
                <c:pt idx="6217">
                  <c:v>0.8537991941699925</c:v>
                </c:pt>
                <c:pt idx="6218">
                  <c:v>0.84427771394148288</c:v>
                </c:pt>
                <c:pt idx="6219">
                  <c:v>0.82534811254915186</c:v>
                </c:pt>
                <c:pt idx="6220">
                  <c:v>0.80318638445199964</c:v>
                </c:pt>
                <c:pt idx="6221">
                  <c:v>0.78391206890949405</c:v>
                </c:pt>
                <c:pt idx="6222">
                  <c:v>0.77889090811598749</c:v>
                </c:pt>
                <c:pt idx="6223">
                  <c:v>0.79317211613167105</c:v>
                </c:pt>
                <c:pt idx="6224">
                  <c:v>0.82651239692798251</c:v>
                </c:pt>
                <c:pt idx="6225">
                  <c:v>0.82651239692798251</c:v>
                </c:pt>
                <c:pt idx="6226">
                  <c:v>0.88133782687265572</c:v>
                </c:pt>
                <c:pt idx="6227">
                  <c:v>0.88133782687265572</c:v>
                </c:pt>
                <c:pt idx="6228">
                  <c:v>0.91905820853850195</c:v>
                </c:pt>
                <c:pt idx="6229">
                  <c:v>0.91905820853850195</c:v>
                </c:pt>
                <c:pt idx="6230">
                  <c:v>0.91905820853850195</c:v>
                </c:pt>
                <c:pt idx="6231">
                  <c:v>0.91462280545178054</c:v>
                </c:pt>
                <c:pt idx="6232">
                  <c:v>0.89755583858595689</c:v>
                </c:pt>
                <c:pt idx="6233">
                  <c:v>0.87465469658377615</c:v>
                </c:pt>
                <c:pt idx="6234">
                  <c:v>0.85197734825052218</c:v>
                </c:pt>
                <c:pt idx="6235">
                  <c:v>0.83099752052106635</c:v>
                </c:pt>
                <c:pt idx="6236">
                  <c:v>0.8115028742053364</c:v>
                </c:pt>
                <c:pt idx="6237">
                  <c:v>0.79335304276007845</c:v>
                </c:pt>
                <c:pt idx="6238">
                  <c:v>0.77632892713336188</c:v>
                </c:pt>
                <c:pt idx="6239">
                  <c:v>0.77632892713336188</c:v>
                </c:pt>
                <c:pt idx="6240">
                  <c:v>0.77632892713336188</c:v>
                </c:pt>
                <c:pt idx="6241">
                  <c:v>0.77632892713336188</c:v>
                </c:pt>
                <c:pt idx="6242">
                  <c:v>0.77632892713336188</c:v>
                </c:pt>
                <c:pt idx="6243">
                  <c:v>0.77632892713336188</c:v>
                </c:pt>
                <c:pt idx="6244">
                  <c:v>0.76543978561076054</c:v>
                </c:pt>
                <c:pt idx="6245">
                  <c:v>0.74885436594797583</c:v>
                </c:pt>
                <c:pt idx="6246">
                  <c:v>0.73669763051401715</c:v>
                </c:pt>
                <c:pt idx="6247">
                  <c:v>0.73287259725659237</c:v>
                </c:pt>
                <c:pt idx="6248">
                  <c:v>0.73800571027053841</c:v>
                </c:pt>
                <c:pt idx="6249">
                  <c:v>0.75114010382050578</c:v>
                </c:pt>
                <c:pt idx="6250">
                  <c:v>0.76206369275810515</c:v>
                </c:pt>
                <c:pt idx="6251">
                  <c:v>0.76206369275810515</c:v>
                </c:pt>
                <c:pt idx="6252">
                  <c:v>0.77863898502691575</c:v>
                </c:pt>
                <c:pt idx="6253">
                  <c:v>0.78745819050057031</c:v>
                </c:pt>
                <c:pt idx="6254">
                  <c:v>0.7874846151798478</c:v>
                </c:pt>
                <c:pt idx="6255">
                  <c:v>0.777976915838687</c:v>
                </c:pt>
                <c:pt idx="6256">
                  <c:v>0.76099373601484488</c:v>
                </c:pt>
                <c:pt idx="6257">
                  <c:v>0.74120584014641888</c:v>
                </c:pt>
                <c:pt idx="6258">
                  <c:v>0.72309656787229926</c:v>
                </c:pt>
                <c:pt idx="6259">
                  <c:v>0.70732262905006738</c:v>
                </c:pt>
                <c:pt idx="6260">
                  <c:v>0.69218093613086695</c:v>
                </c:pt>
                <c:pt idx="6261">
                  <c:v>0.69171027969351961</c:v>
                </c:pt>
                <c:pt idx="6262">
                  <c:v>0.69171027969351961</c:v>
                </c:pt>
                <c:pt idx="6263">
                  <c:v>0.69171027969351961</c:v>
                </c:pt>
                <c:pt idx="6264">
                  <c:v>0.69171027969351961</c:v>
                </c:pt>
                <c:pt idx="6265">
                  <c:v>0.69171027969351961</c:v>
                </c:pt>
                <c:pt idx="6266">
                  <c:v>0.69171027969351961</c:v>
                </c:pt>
                <c:pt idx="6267">
                  <c:v>0.69171027969351961</c:v>
                </c:pt>
                <c:pt idx="6268">
                  <c:v>0.69171027969351961</c:v>
                </c:pt>
                <c:pt idx="6269">
                  <c:v>0.69171027969351961</c:v>
                </c:pt>
                <c:pt idx="6270">
                  <c:v>0.69171027969351961</c:v>
                </c:pt>
                <c:pt idx="6271">
                  <c:v>0.69927389742064405</c:v>
                </c:pt>
                <c:pt idx="6272">
                  <c:v>0.71810917689981668</c:v>
                </c:pt>
                <c:pt idx="6273">
                  <c:v>0.71810917689981668</c:v>
                </c:pt>
                <c:pt idx="6274">
                  <c:v>0.75108256808102181</c:v>
                </c:pt>
                <c:pt idx="6275">
                  <c:v>0.78507191030329548</c:v>
                </c:pt>
                <c:pt idx="6276">
                  <c:v>0.78507191030329548</c:v>
                </c:pt>
                <c:pt idx="6277">
                  <c:v>0.80566411075593947</c:v>
                </c:pt>
                <c:pt idx="6278">
                  <c:v>0.81518480188855069</c:v>
                </c:pt>
                <c:pt idx="6279">
                  <c:v>0.81236175407933675</c:v>
                </c:pt>
                <c:pt idx="6280">
                  <c:v>0.79926948576388623</c:v>
                </c:pt>
                <c:pt idx="6281">
                  <c:v>0.78139075840129624</c:v>
                </c:pt>
                <c:pt idx="6282">
                  <c:v>0.76316935194814783</c:v>
                </c:pt>
                <c:pt idx="6283">
                  <c:v>0.7476731873141077</c:v>
                </c:pt>
                <c:pt idx="6284">
                  <c:v>0.73064907168739235</c:v>
                </c:pt>
                <c:pt idx="6285">
                  <c:v>0.73064907168739235</c:v>
                </c:pt>
                <c:pt idx="6286">
                  <c:v>0.73064907168739235</c:v>
                </c:pt>
                <c:pt idx="6287">
                  <c:v>0.73064907168739235</c:v>
                </c:pt>
                <c:pt idx="6288">
                  <c:v>0.73064907168739235</c:v>
                </c:pt>
                <c:pt idx="6289">
                  <c:v>0.73064907168739235</c:v>
                </c:pt>
                <c:pt idx="6290">
                  <c:v>0.71525607096270938</c:v>
                </c:pt>
                <c:pt idx="6291">
                  <c:v>0.6982931917316334</c:v>
                </c:pt>
                <c:pt idx="6292">
                  <c:v>0.67765004671855344</c:v>
                </c:pt>
                <c:pt idx="6293">
                  <c:v>0.65644846847596661</c:v>
                </c:pt>
                <c:pt idx="6294">
                  <c:v>0.64091524616609985</c:v>
                </c:pt>
                <c:pt idx="6295">
                  <c:v>0.63668104461064612</c:v>
                </c:pt>
                <c:pt idx="6296">
                  <c:v>0.64522555053730934</c:v>
                </c:pt>
                <c:pt idx="6297">
                  <c:v>0.64522555053730934</c:v>
                </c:pt>
                <c:pt idx="6298">
                  <c:v>0.669162450438477</c:v>
                </c:pt>
                <c:pt idx="6299">
                  <c:v>0.69115843064977689</c:v>
                </c:pt>
                <c:pt idx="6300">
                  <c:v>0.71003559579534725</c:v>
                </c:pt>
                <c:pt idx="6301">
                  <c:v>0.72006525186965598</c:v>
                </c:pt>
                <c:pt idx="6302">
                  <c:v>0.72076310373100883</c:v>
                </c:pt>
                <c:pt idx="6303">
                  <c:v>0.71074680803825963</c:v>
                </c:pt>
                <c:pt idx="6304">
                  <c:v>0.69125100275966556</c:v>
                </c:pt>
                <c:pt idx="6305">
                  <c:v>0.66741462745753366</c:v>
                </c:pt>
                <c:pt idx="6306">
                  <c:v>0.64393046972978152</c:v>
                </c:pt>
                <c:pt idx="6307">
                  <c:v>0.62206788356967924</c:v>
                </c:pt>
                <c:pt idx="6308">
                  <c:v>0.60186543995369923</c:v>
                </c:pt>
                <c:pt idx="6309">
                  <c:v>0.58316050455835822</c:v>
                </c:pt>
                <c:pt idx="6310">
                  <c:v>0.56541626482447838</c:v>
                </c:pt>
                <c:pt idx="6311">
                  <c:v>0.5503994593496111</c:v>
                </c:pt>
                <c:pt idx="6312">
                  <c:v>0.54324851918774331</c:v>
                </c:pt>
                <c:pt idx="6313">
                  <c:v>0.5303033960306156</c:v>
                </c:pt>
                <c:pt idx="6314">
                  <c:v>0.51295122828440176</c:v>
                </c:pt>
                <c:pt idx="6315">
                  <c:v>0.49425822205704306</c:v>
                </c:pt>
                <c:pt idx="6316">
                  <c:v>0.47227741967427883</c:v>
                </c:pt>
                <c:pt idx="6317">
                  <c:v>0.45044717912961707</c:v>
                </c:pt>
                <c:pt idx="6318">
                  <c:v>0.43504116571934104</c:v>
                </c:pt>
                <c:pt idx="6319">
                  <c:v>0.43342927277874027</c:v>
                </c:pt>
                <c:pt idx="6320">
                  <c:v>0.44754606357515131</c:v>
                </c:pt>
                <c:pt idx="6321">
                  <c:v>0.47695330033337152</c:v>
                </c:pt>
                <c:pt idx="6322">
                  <c:v>0.47695330033337152</c:v>
                </c:pt>
                <c:pt idx="6323">
                  <c:v>0.5139774420340838</c:v>
                </c:pt>
                <c:pt idx="6324">
                  <c:v>0.5139774420340838</c:v>
                </c:pt>
                <c:pt idx="6325">
                  <c:v>0.5364741034913133</c:v>
                </c:pt>
                <c:pt idx="6326">
                  <c:v>0.5364741034913133</c:v>
                </c:pt>
                <c:pt idx="6327">
                  <c:v>0.5319609576836174</c:v>
                </c:pt>
                <c:pt idx="6328">
                  <c:v>0.51342546012867585</c:v>
                </c:pt>
                <c:pt idx="6329">
                  <c:v>0.48916134279457424</c:v>
                </c:pt>
                <c:pt idx="6330">
                  <c:v>0.4652266601560463</c:v>
                </c:pt>
                <c:pt idx="6331">
                  <c:v>0.44312509299737612</c:v>
                </c:pt>
                <c:pt idx="6332">
                  <c:v>0.42280375534051212</c:v>
                </c:pt>
                <c:pt idx="6333">
                  <c:v>0.42280375534051212</c:v>
                </c:pt>
                <c:pt idx="6334">
                  <c:v>0.42280375534051212</c:v>
                </c:pt>
                <c:pt idx="6335">
                  <c:v>0.42280375534051212</c:v>
                </c:pt>
                <c:pt idx="6336">
                  <c:v>0.42280375534051212</c:v>
                </c:pt>
                <c:pt idx="6337">
                  <c:v>0.42280375534051212</c:v>
                </c:pt>
                <c:pt idx="6338">
                  <c:v>0.42280375534051212</c:v>
                </c:pt>
                <c:pt idx="6339">
                  <c:v>0.42280375534051212</c:v>
                </c:pt>
                <c:pt idx="6340">
                  <c:v>0.40071718100164339</c:v>
                </c:pt>
                <c:pt idx="6341">
                  <c:v>0.37987300419124931</c:v>
                </c:pt>
                <c:pt idx="6342">
                  <c:v>0.375</c:v>
                </c:pt>
                <c:pt idx="6343">
                  <c:v>0.39518904881156902</c:v>
                </c:pt>
                <c:pt idx="6344">
                  <c:v>0.44073358821733927</c:v>
                </c:pt>
                <c:pt idx="6345">
                  <c:v>0.50482744445326411</c:v>
                </c:pt>
                <c:pt idx="6346">
                  <c:v>0.57956811643548756</c:v>
                </c:pt>
                <c:pt idx="6347">
                  <c:v>0.65916127832461036</c:v>
                </c:pt>
                <c:pt idx="6348">
                  <c:v>0.72320855985928656</c:v>
                </c:pt>
                <c:pt idx="6349">
                  <c:v>0.69922456999310023</c:v>
                </c:pt>
                <c:pt idx="6350">
                  <c:v>0.69922456999310023</c:v>
                </c:pt>
                <c:pt idx="6351">
                  <c:v>0.69922456999310023</c:v>
                </c:pt>
                <c:pt idx="6352">
                  <c:v>0.67585373936117543</c:v>
                </c:pt>
                <c:pt idx="6353">
                  <c:v>0.6520427542209154</c:v>
                </c:pt>
                <c:pt idx="6354">
                  <c:v>0.62837170619478477</c:v>
                </c:pt>
                <c:pt idx="6355">
                  <c:v>0.60641766308015477</c:v>
                </c:pt>
                <c:pt idx="6356">
                  <c:v>0.59541361571597695</c:v>
                </c:pt>
                <c:pt idx="6357">
                  <c:v>0.59541361571597695</c:v>
                </c:pt>
                <c:pt idx="6358">
                  <c:v>0.57785308516901612</c:v>
                </c:pt>
                <c:pt idx="6359">
                  <c:v>0.57785308516901612</c:v>
                </c:pt>
                <c:pt idx="6360">
                  <c:v>0.57785308516901612</c:v>
                </c:pt>
                <c:pt idx="6361">
                  <c:v>0.57785308516901612</c:v>
                </c:pt>
                <c:pt idx="6362">
                  <c:v>0.5607025203616941</c:v>
                </c:pt>
                <c:pt idx="6363">
                  <c:v>0.5607025203616941</c:v>
                </c:pt>
                <c:pt idx="6364">
                  <c:v>0.53964072028227605</c:v>
                </c:pt>
                <c:pt idx="6365">
                  <c:v>0.5201675216930256</c:v>
                </c:pt>
                <c:pt idx="6366">
                  <c:v>0.52206762240339111</c:v>
                </c:pt>
                <c:pt idx="6367">
                  <c:v>0.52206762240339111</c:v>
                </c:pt>
                <c:pt idx="6368">
                  <c:v>0.52206762240339111</c:v>
                </c:pt>
                <c:pt idx="6369">
                  <c:v>0.52206762240339111</c:v>
                </c:pt>
                <c:pt idx="6370">
                  <c:v>0.52206762240339111</c:v>
                </c:pt>
                <c:pt idx="6371">
                  <c:v>0.56502152597834021</c:v>
                </c:pt>
                <c:pt idx="6372">
                  <c:v>0.56502152597834021</c:v>
                </c:pt>
                <c:pt idx="6373">
                  <c:v>0.61970567906663543</c:v>
                </c:pt>
                <c:pt idx="6374">
                  <c:v>0.61970567906663543</c:v>
                </c:pt>
                <c:pt idx="6375">
                  <c:v>0.61970567906663543</c:v>
                </c:pt>
                <c:pt idx="6376">
                  <c:v>0.60321235216220825</c:v>
                </c:pt>
                <c:pt idx="6377">
                  <c:v>0.57890143089368817</c:v>
                </c:pt>
                <c:pt idx="6378">
                  <c:v>0.5549941853415179</c:v>
                </c:pt>
                <c:pt idx="6379">
                  <c:v>0.53291210249055143</c:v>
                </c:pt>
                <c:pt idx="6380">
                  <c:v>0.51252952843804811</c:v>
                </c:pt>
                <c:pt idx="6381">
                  <c:v>0.51252952843804811</c:v>
                </c:pt>
                <c:pt idx="6382">
                  <c:v>0.50061864350948093</c:v>
                </c:pt>
                <c:pt idx="6383">
                  <c:v>0.50061864350948093</c:v>
                </c:pt>
                <c:pt idx="6384">
                  <c:v>0.50061864350948093</c:v>
                </c:pt>
                <c:pt idx="6385">
                  <c:v>0.50061864350948093</c:v>
                </c:pt>
                <c:pt idx="6386">
                  <c:v>0.50061864350948093</c:v>
                </c:pt>
                <c:pt idx="6387">
                  <c:v>0.50061864350948093</c:v>
                </c:pt>
                <c:pt idx="6388">
                  <c:v>0.47861722263203654</c:v>
                </c:pt>
                <c:pt idx="6389">
                  <c:v>0.45766593169890579</c:v>
                </c:pt>
                <c:pt idx="6390">
                  <c:v>0.45272828855108627</c:v>
                </c:pt>
                <c:pt idx="6391">
                  <c:v>0.47314059738650133</c:v>
                </c:pt>
                <c:pt idx="6392">
                  <c:v>0.47314059738650133</c:v>
                </c:pt>
                <c:pt idx="6393">
                  <c:v>0.47314059738650133</c:v>
                </c:pt>
                <c:pt idx="6394">
                  <c:v>0.54944725784257953</c:v>
                </c:pt>
                <c:pt idx="6395">
                  <c:v>0.55344913555953434</c:v>
                </c:pt>
                <c:pt idx="6396">
                  <c:v>0.62288885220878143</c:v>
                </c:pt>
                <c:pt idx="6397">
                  <c:v>0.62288885220878143</c:v>
                </c:pt>
                <c:pt idx="6398">
                  <c:v>0.62288885220878143</c:v>
                </c:pt>
                <c:pt idx="6399">
                  <c:v>0.62617836805872584</c:v>
                </c:pt>
                <c:pt idx="6400">
                  <c:v>0.610046671133609</c:v>
                </c:pt>
                <c:pt idx="6401">
                  <c:v>0.58642764160802718</c:v>
                </c:pt>
                <c:pt idx="6402">
                  <c:v>0.56336299295430015</c:v>
                </c:pt>
                <c:pt idx="6403">
                  <c:v>0.54206903046799293</c:v>
                </c:pt>
                <c:pt idx="6404">
                  <c:v>0.5223222810689141</c:v>
                </c:pt>
                <c:pt idx="6405">
                  <c:v>0.50410166989363192</c:v>
                </c:pt>
                <c:pt idx="6406">
                  <c:v>0.48716185372065279</c:v>
                </c:pt>
                <c:pt idx="6407">
                  <c:v>0.47081451955743303</c:v>
                </c:pt>
                <c:pt idx="6408">
                  <c:v>0.45490538349807552</c:v>
                </c:pt>
                <c:pt idx="6409">
                  <c:v>0.4391067910620145</c:v>
                </c:pt>
                <c:pt idx="6410">
                  <c:v>0.42326803709374888</c:v>
                </c:pt>
                <c:pt idx="6411">
                  <c:v>0.40709844753345636</c:v>
                </c:pt>
                <c:pt idx="6412">
                  <c:v>0.3899561744138999</c:v>
                </c:pt>
                <c:pt idx="6413">
                  <c:v>0.375</c:v>
                </c:pt>
                <c:pt idx="6414">
                  <c:v>0.375</c:v>
                </c:pt>
                <c:pt idx="6415">
                  <c:v>0.375</c:v>
                </c:pt>
                <c:pt idx="6416">
                  <c:v>0.375</c:v>
                </c:pt>
                <c:pt idx="6417">
                  <c:v>0.45514331824075699</c:v>
                </c:pt>
                <c:pt idx="6418">
                  <c:v>0.4783485268355846</c:v>
                </c:pt>
                <c:pt idx="6419">
                  <c:v>0.52606487459763851</c:v>
                </c:pt>
                <c:pt idx="6420">
                  <c:v>0.62373756174030281</c:v>
                </c:pt>
                <c:pt idx="6421">
                  <c:v>0.62373756174030281</c:v>
                </c:pt>
                <c:pt idx="6422">
                  <c:v>0.62373756174030281</c:v>
                </c:pt>
                <c:pt idx="6423">
                  <c:v>0.63679734559140522</c:v>
                </c:pt>
                <c:pt idx="6424">
                  <c:v>0.62549792939752435</c:v>
                </c:pt>
                <c:pt idx="6425">
                  <c:v>0.60529223247044717</c:v>
                </c:pt>
                <c:pt idx="6426">
                  <c:v>0.58543772292060048</c:v>
                </c:pt>
                <c:pt idx="6427">
                  <c:v>0.56690416990526404</c:v>
                </c:pt>
                <c:pt idx="6428">
                  <c:v>0.54933449366284937</c:v>
                </c:pt>
                <c:pt idx="6429">
                  <c:v>0.53296727755299345</c:v>
                </c:pt>
                <c:pt idx="6430">
                  <c:v>0.51746651667754362</c:v>
                </c:pt>
                <c:pt idx="6431">
                  <c:v>0.50250336363913684</c:v>
                </c:pt>
                <c:pt idx="6432">
                  <c:v>0.48794142828384723</c:v>
                </c:pt>
                <c:pt idx="6433">
                  <c:v>0.48441936654645912</c:v>
                </c:pt>
                <c:pt idx="6434">
                  <c:v>0.48441936654645912</c:v>
                </c:pt>
                <c:pt idx="6435">
                  <c:v>0.46972501742657363</c:v>
                </c:pt>
                <c:pt idx="6436">
                  <c:v>0.45472806507888502</c:v>
                </c:pt>
                <c:pt idx="6437">
                  <c:v>0.44257121002154115</c:v>
                </c:pt>
                <c:pt idx="6438">
                  <c:v>0.44257121002154115</c:v>
                </c:pt>
                <c:pt idx="6439">
                  <c:v>0.44257121002154115</c:v>
                </c:pt>
                <c:pt idx="6440">
                  <c:v>0.44257121002154115</c:v>
                </c:pt>
                <c:pt idx="6441">
                  <c:v>0.52622481729286563</c:v>
                </c:pt>
                <c:pt idx="6442">
                  <c:v>0.55781724045472758</c:v>
                </c:pt>
                <c:pt idx="6443">
                  <c:v>0.62888198073145529</c:v>
                </c:pt>
                <c:pt idx="6444">
                  <c:v>0.6878286428420356</c:v>
                </c:pt>
                <c:pt idx="6445">
                  <c:v>0.76456802220836462</c:v>
                </c:pt>
                <c:pt idx="6446">
                  <c:v>0.76456802220836462</c:v>
                </c:pt>
                <c:pt idx="6447">
                  <c:v>0.77838646557605684</c:v>
                </c:pt>
                <c:pt idx="6448">
                  <c:v>0.76669292076890017</c:v>
                </c:pt>
                <c:pt idx="6449">
                  <c:v>0.74704920511340411</c:v>
                </c:pt>
                <c:pt idx="6450">
                  <c:v>0.72720185306434781</c:v>
                </c:pt>
                <c:pt idx="6451">
                  <c:v>0.70840148432515193</c:v>
                </c:pt>
                <c:pt idx="6452">
                  <c:v>0.69024529065697116</c:v>
                </c:pt>
                <c:pt idx="6453">
                  <c:v>0.67332257295809972</c:v>
                </c:pt>
                <c:pt idx="6454">
                  <c:v>0.65733549966792781</c:v>
                </c:pt>
                <c:pt idx="6455">
                  <c:v>0.6419090972728968</c:v>
                </c:pt>
                <c:pt idx="6456">
                  <c:v>0.62667912851063201</c:v>
                </c:pt>
                <c:pt idx="6457">
                  <c:v>0.61136207682210009</c:v>
                </c:pt>
                <c:pt idx="6458">
                  <c:v>0.5956577248130952</c:v>
                </c:pt>
                <c:pt idx="6459">
                  <c:v>0.57800136328334717</c:v>
                </c:pt>
                <c:pt idx="6460">
                  <c:v>0.55631930519870076</c:v>
                </c:pt>
                <c:pt idx="6461">
                  <c:v>0.53480165411516734</c:v>
                </c:pt>
                <c:pt idx="6462">
                  <c:v>0.52763537459701348</c:v>
                </c:pt>
                <c:pt idx="6463">
                  <c:v>0.52763537459701348</c:v>
                </c:pt>
                <c:pt idx="6464">
                  <c:v>0.52763537459701348</c:v>
                </c:pt>
                <c:pt idx="6465">
                  <c:v>0.58026757038825161</c:v>
                </c:pt>
                <c:pt idx="6466">
                  <c:v>0.64043386713291173</c:v>
                </c:pt>
                <c:pt idx="6467">
                  <c:v>0.64043386713291173</c:v>
                </c:pt>
                <c:pt idx="6468">
                  <c:v>0.69264478271334451</c:v>
                </c:pt>
                <c:pt idx="6469">
                  <c:v>0.73129906124333066</c:v>
                </c:pt>
                <c:pt idx="6470">
                  <c:v>0.73129906124333066</c:v>
                </c:pt>
                <c:pt idx="6471">
                  <c:v>0.72926152222394236</c:v>
                </c:pt>
                <c:pt idx="6472">
                  <c:v>0.70942046721247809</c:v>
                </c:pt>
                <c:pt idx="6473">
                  <c:v>0.6842600264640103</c:v>
                </c:pt>
                <c:pt idx="6474">
                  <c:v>0.66000325628997558</c:v>
                </c:pt>
                <c:pt idx="6475">
                  <c:v>0.63748456589087754</c:v>
                </c:pt>
                <c:pt idx="6476">
                  <c:v>0.61672065610189175</c:v>
                </c:pt>
                <c:pt idx="6477">
                  <c:v>0.61672065610189175</c:v>
                </c:pt>
                <c:pt idx="6478">
                  <c:v>0.61672065610189175</c:v>
                </c:pt>
                <c:pt idx="6479">
                  <c:v>0.61672065610189175</c:v>
                </c:pt>
                <c:pt idx="6480">
                  <c:v>0.61672065610189175</c:v>
                </c:pt>
                <c:pt idx="6481">
                  <c:v>0.61672065610189175</c:v>
                </c:pt>
                <c:pt idx="6482">
                  <c:v>0.61672065610189175</c:v>
                </c:pt>
                <c:pt idx="6483">
                  <c:v>0.6070348585692138</c:v>
                </c:pt>
                <c:pt idx="6484">
                  <c:v>0.58423463980574741</c:v>
                </c:pt>
                <c:pt idx="6485">
                  <c:v>0.56175978129113457</c:v>
                </c:pt>
                <c:pt idx="6486">
                  <c:v>0.55275662165214068</c:v>
                </c:pt>
                <c:pt idx="6487">
                  <c:v>0.55275662165214068</c:v>
                </c:pt>
                <c:pt idx="6488">
                  <c:v>0.58556905668163095</c:v>
                </c:pt>
                <c:pt idx="6489">
                  <c:v>0.58556905668163095</c:v>
                </c:pt>
                <c:pt idx="6490">
                  <c:v>0.65429425915343065</c:v>
                </c:pt>
                <c:pt idx="6491">
                  <c:v>0.72634377959437768</c:v>
                </c:pt>
                <c:pt idx="6492">
                  <c:v>0.79859074822410925</c:v>
                </c:pt>
                <c:pt idx="6493">
                  <c:v>0.87389058070742287</c:v>
                </c:pt>
                <c:pt idx="6494">
                  <c:v>0.90426945912888945</c:v>
                </c:pt>
                <c:pt idx="6495">
                  <c:v>0.90806324290925677</c:v>
                </c:pt>
                <c:pt idx="6496">
                  <c:v>0.88956989993174551</c:v>
                </c:pt>
                <c:pt idx="6497">
                  <c:v>0.86430601433094834</c:v>
                </c:pt>
                <c:pt idx="6498">
                  <c:v>0.83968341633880772</c:v>
                </c:pt>
                <c:pt idx="6499">
                  <c:v>0.81680446506666204</c:v>
                </c:pt>
                <c:pt idx="6500">
                  <c:v>0.79592762582078247</c:v>
                </c:pt>
                <c:pt idx="6501">
                  <c:v>0.77682624440951598</c:v>
                </c:pt>
                <c:pt idx="6502">
                  <c:v>0.77682624440951598</c:v>
                </c:pt>
                <c:pt idx="6503">
                  <c:v>0.77682624440951598</c:v>
                </c:pt>
                <c:pt idx="6504">
                  <c:v>0.77682624440951598</c:v>
                </c:pt>
                <c:pt idx="6505">
                  <c:v>0.77682624440951598</c:v>
                </c:pt>
                <c:pt idx="6506">
                  <c:v>0.77682624440951598</c:v>
                </c:pt>
                <c:pt idx="6507">
                  <c:v>0.77682624440951598</c:v>
                </c:pt>
                <c:pt idx="6508">
                  <c:v>0.75413696690827969</c:v>
                </c:pt>
                <c:pt idx="6509">
                  <c:v>0.7312209188376203</c:v>
                </c:pt>
                <c:pt idx="6510">
                  <c:v>0.72036467502081014</c:v>
                </c:pt>
                <c:pt idx="6511">
                  <c:v>0.72891924679332998</c:v>
                </c:pt>
                <c:pt idx="6512">
                  <c:v>0.75716420510755711</c:v>
                </c:pt>
                <c:pt idx="6513">
                  <c:v>0.80311954375616357</c:v>
                </c:pt>
                <c:pt idx="6514">
                  <c:v>0.86249890597717926</c:v>
                </c:pt>
                <c:pt idx="6515">
                  <c:v>0.94153759826879502</c:v>
                </c:pt>
                <c:pt idx="6516">
                  <c:v>1</c:v>
                </c:pt>
                <c:pt idx="6517">
                  <c:v>1</c:v>
                </c:pt>
                <c:pt idx="6518">
                  <c:v>1</c:v>
                </c:pt>
                <c:pt idx="6519">
                  <c:v>0.99495073777172582</c:v>
                </c:pt>
                <c:pt idx="6520">
                  <c:v>0.97400254713116841</c:v>
                </c:pt>
                <c:pt idx="6521">
                  <c:v>0.94848065259285397</c:v>
                </c:pt>
                <c:pt idx="6522">
                  <c:v>0.92397615336373262</c:v>
                </c:pt>
                <c:pt idx="6523">
                  <c:v>0.90133021850616302</c:v>
                </c:pt>
                <c:pt idx="6524">
                  <c:v>0.89051143555013079</c:v>
                </c:pt>
                <c:pt idx="6525">
                  <c:v>0.89051143555013079</c:v>
                </c:pt>
                <c:pt idx="6526">
                  <c:v>0.89051143555013079</c:v>
                </c:pt>
                <c:pt idx="6527">
                  <c:v>0.89051143555013079</c:v>
                </c:pt>
                <c:pt idx="6528">
                  <c:v>0.89051143555013079</c:v>
                </c:pt>
                <c:pt idx="6529">
                  <c:v>0.89051143555013079</c:v>
                </c:pt>
                <c:pt idx="6530">
                  <c:v>0.89051143555013079</c:v>
                </c:pt>
                <c:pt idx="6531">
                  <c:v>0.89051143555013079</c:v>
                </c:pt>
                <c:pt idx="6532">
                  <c:v>0.86735294410828001</c:v>
                </c:pt>
                <c:pt idx="6533">
                  <c:v>0.84412014052788886</c:v>
                </c:pt>
                <c:pt idx="6534">
                  <c:v>0.83630908517069646</c:v>
                </c:pt>
                <c:pt idx="6535">
                  <c:v>0.85470848151489054</c:v>
                </c:pt>
                <c:pt idx="6536">
                  <c:v>0.85470848151489054</c:v>
                </c:pt>
                <c:pt idx="6537">
                  <c:v>0.85470848151489054</c:v>
                </c:pt>
                <c:pt idx="6538">
                  <c:v>0.8638669928496574</c:v>
                </c:pt>
                <c:pt idx="6539">
                  <c:v>0.88963714928943849</c:v>
                </c:pt>
                <c:pt idx="6540">
                  <c:v>0.91445184300332394</c:v>
                </c:pt>
                <c:pt idx="6541">
                  <c:v>0.91445184300332394</c:v>
                </c:pt>
                <c:pt idx="6542">
                  <c:v>0.91445184300332394</c:v>
                </c:pt>
                <c:pt idx="6543">
                  <c:v>0.93801068007498623</c:v>
                </c:pt>
                <c:pt idx="6544">
                  <c:v>0.9173272630843633</c:v>
                </c:pt>
                <c:pt idx="6545">
                  <c:v>0.89138398873700453</c:v>
                </c:pt>
                <c:pt idx="6546">
                  <c:v>0.8662913815263833</c:v>
                </c:pt>
                <c:pt idx="6547">
                  <c:v>0.84304222840787091</c:v>
                </c:pt>
                <c:pt idx="6548">
                  <c:v>0.84265736784951006</c:v>
                </c:pt>
                <c:pt idx="6549">
                  <c:v>0.84265736784951006</c:v>
                </c:pt>
                <c:pt idx="6550">
                  <c:v>0.84265736784951006</c:v>
                </c:pt>
                <c:pt idx="6551">
                  <c:v>0.84265736784951006</c:v>
                </c:pt>
                <c:pt idx="6552">
                  <c:v>0.84265736784951006</c:v>
                </c:pt>
                <c:pt idx="6553">
                  <c:v>0.84265736784951006</c:v>
                </c:pt>
                <c:pt idx="6554">
                  <c:v>0.82492306908894875</c:v>
                </c:pt>
                <c:pt idx="6555">
                  <c:v>0.80572784488955862</c:v>
                </c:pt>
                <c:pt idx="6556">
                  <c:v>0.78296142543537395</c:v>
                </c:pt>
                <c:pt idx="6557">
                  <c:v>0.75963635130221363</c:v>
                </c:pt>
                <c:pt idx="6558">
                  <c:v>0.74742383705420834</c:v>
                </c:pt>
                <c:pt idx="6559">
                  <c:v>0.7535011853992688</c:v>
                </c:pt>
                <c:pt idx="6560">
                  <c:v>0.7535011853992688</c:v>
                </c:pt>
                <c:pt idx="6561">
                  <c:v>0.78958636727551468</c:v>
                </c:pt>
                <c:pt idx="6562">
                  <c:v>0.78958636727551468</c:v>
                </c:pt>
                <c:pt idx="6563">
                  <c:v>0.85592097677763257</c:v>
                </c:pt>
                <c:pt idx="6564">
                  <c:v>0.85592097677763257</c:v>
                </c:pt>
                <c:pt idx="6565">
                  <c:v>0.88029526789654988</c:v>
                </c:pt>
                <c:pt idx="6566">
                  <c:v>0.88029526789654988</c:v>
                </c:pt>
                <c:pt idx="6567">
                  <c:v>0.87422822510809406</c:v>
                </c:pt>
                <c:pt idx="6568">
                  <c:v>0.85385420676601309</c:v>
                </c:pt>
                <c:pt idx="6569">
                  <c:v>0.82936390507882685</c:v>
                </c:pt>
                <c:pt idx="6570">
                  <c:v>0.80581930623330167</c:v>
                </c:pt>
                <c:pt idx="6571">
                  <c:v>0.78391894437458953</c:v>
                </c:pt>
                <c:pt idx="6572">
                  <c:v>0.76350734267999754</c:v>
                </c:pt>
                <c:pt idx="6573">
                  <c:v>0.76350734267999754</c:v>
                </c:pt>
                <c:pt idx="6574">
                  <c:v>0.76350734267999754</c:v>
                </c:pt>
                <c:pt idx="6575">
                  <c:v>0.76350734267999754</c:v>
                </c:pt>
                <c:pt idx="6576">
                  <c:v>0.76350734267999754</c:v>
                </c:pt>
                <c:pt idx="6577">
                  <c:v>0.76350734267999754</c:v>
                </c:pt>
                <c:pt idx="6578">
                  <c:v>0.76350734267999754</c:v>
                </c:pt>
                <c:pt idx="6579">
                  <c:v>0.76350734267999754</c:v>
                </c:pt>
                <c:pt idx="6580">
                  <c:v>0.74622754521953916</c:v>
                </c:pt>
                <c:pt idx="6581">
                  <c:v>0.72885858234944823</c:v>
                </c:pt>
                <c:pt idx="6582">
                  <c:v>0.71971456476264384</c:v>
                </c:pt>
                <c:pt idx="6583">
                  <c:v>0.7242833310978789</c:v>
                </c:pt>
                <c:pt idx="6584">
                  <c:v>0.74060623442043461</c:v>
                </c:pt>
                <c:pt idx="6585">
                  <c:v>0.76551414584024335</c:v>
                </c:pt>
                <c:pt idx="6586">
                  <c:v>0.76551414584024335</c:v>
                </c:pt>
                <c:pt idx="6587">
                  <c:v>0.7979484828259098</c:v>
                </c:pt>
                <c:pt idx="6588">
                  <c:v>0.7979484828259098</c:v>
                </c:pt>
                <c:pt idx="6589">
                  <c:v>0.81370367822743306</c:v>
                </c:pt>
                <c:pt idx="6590">
                  <c:v>0.81613951807291507</c:v>
                </c:pt>
                <c:pt idx="6591">
                  <c:v>0.80576176642657571</c:v>
                </c:pt>
                <c:pt idx="6592">
                  <c:v>0.78707450441561055</c:v>
                </c:pt>
                <c:pt idx="6593">
                  <c:v>0.76598725544449842</c:v>
                </c:pt>
                <c:pt idx="6594">
                  <c:v>0.74583570961190648</c:v>
                </c:pt>
                <c:pt idx="6595">
                  <c:v>0.72688026168894904</c:v>
                </c:pt>
                <c:pt idx="6596">
                  <c:v>0.70874673343993277</c:v>
                </c:pt>
                <c:pt idx="6597">
                  <c:v>0.69165144044425952</c:v>
                </c:pt>
                <c:pt idx="6598">
                  <c:v>0.6759093127366459</c:v>
                </c:pt>
                <c:pt idx="6599">
                  <c:v>0.66182350635250486</c:v>
                </c:pt>
                <c:pt idx="6600">
                  <c:v>0.66182350635250486</c:v>
                </c:pt>
                <c:pt idx="6601">
                  <c:v>0.66182350635250486</c:v>
                </c:pt>
                <c:pt idx="6602">
                  <c:v>0.66182350635250486</c:v>
                </c:pt>
                <c:pt idx="6603">
                  <c:v>0.66182350635250486</c:v>
                </c:pt>
                <c:pt idx="6604">
                  <c:v>0.66182350635250486</c:v>
                </c:pt>
                <c:pt idx="6605">
                  <c:v>0.64694155355713268</c:v>
                </c:pt>
                <c:pt idx="6606">
                  <c:v>0.64077245386606219</c:v>
                </c:pt>
                <c:pt idx="6607">
                  <c:v>0.649482185901888</c:v>
                </c:pt>
                <c:pt idx="6608">
                  <c:v>0.67182134825383166</c:v>
                </c:pt>
                <c:pt idx="6609">
                  <c:v>0.67182134825383166</c:v>
                </c:pt>
                <c:pt idx="6610">
                  <c:v>0.70347153461923562</c:v>
                </c:pt>
                <c:pt idx="6611">
                  <c:v>0.73484864220858237</c:v>
                </c:pt>
                <c:pt idx="6612">
                  <c:v>0.73484864220858237</c:v>
                </c:pt>
                <c:pt idx="6613">
                  <c:v>0.7562717517132842</c:v>
                </c:pt>
                <c:pt idx="6614">
                  <c:v>0.76648273348696938</c:v>
                </c:pt>
                <c:pt idx="6615">
                  <c:v>0.76269525824737461</c:v>
                </c:pt>
                <c:pt idx="6616">
                  <c:v>0.74611279447789181</c:v>
                </c:pt>
                <c:pt idx="6617">
                  <c:v>0.72621567883242244</c:v>
                </c:pt>
                <c:pt idx="6618">
                  <c:v>0.70696239934885508</c:v>
                </c:pt>
                <c:pt idx="6619">
                  <c:v>0.68877956387218153</c:v>
                </c:pt>
                <c:pt idx="6620">
                  <c:v>0.67129736819496644</c:v>
                </c:pt>
                <c:pt idx="6621">
                  <c:v>0.65493452611337111</c:v>
                </c:pt>
                <c:pt idx="6622">
                  <c:v>0.63942819829286213</c:v>
                </c:pt>
                <c:pt idx="6623">
                  <c:v>0.63259864774608765</c:v>
                </c:pt>
                <c:pt idx="6624">
                  <c:v>0.63259864774608765</c:v>
                </c:pt>
                <c:pt idx="6625">
                  <c:v>0.63259864774608765</c:v>
                </c:pt>
                <c:pt idx="6626">
                  <c:v>0.63259864774608765</c:v>
                </c:pt>
                <c:pt idx="6627">
                  <c:v>0.61849236248813566</c:v>
                </c:pt>
                <c:pt idx="6628">
                  <c:v>0.60315185010257311</c:v>
                </c:pt>
                <c:pt idx="6629">
                  <c:v>0.58806341871128998</c:v>
                </c:pt>
                <c:pt idx="6630">
                  <c:v>0.57975725706405468</c:v>
                </c:pt>
                <c:pt idx="6631">
                  <c:v>0.58504149775774117</c:v>
                </c:pt>
                <c:pt idx="6632">
                  <c:v>0.58504149775774117</c:v>
                </c:pt>
                <c:pt idx="6633">
                  <c:v>0.63077217552056597</c:v>
                </c:pt>
                <c:pt idx="6634">
                  <c:v>0.68052313264715425</c:v>
                </c:pt>
                <c:pt idx="6635">
                  <c:v>0.73170128894787889</c:v>
                </c:pt>
                <c:pt idx="6636">
                  <c:v>0.76224501907096398</c:v>
                </c:pt>
                <c:pt idx="6637">
                  <c:v>0.76224501907096398</c:v>
                </c:pt>
                <c:pt idx="6638">
                  <c:v>0.77011662649206125</c:v>
                </c:pt>
                <c:pt idx="6639">
                  <c:v>0.76345228637159446</c:v>
                </c:pt>
                <c:pt idx="6640">
                  <c:v>0.74524388562545585</c:v>
                </c:pt>
                <c:pt idx="6641">
                  <c:v>0.72399678580338889</c:v>
                </c:pt>
                <c:pt idx="6642">
                  <c:v>0.70341062061733051</c:v>
                </c:pt>
                <c:pt idx="6643">
                  <c:v>0.68381457637375398</c:v>
                </c:pt>
                <c:pt idx="6644">
                  <c:v>0.6650468140270428</c:v>
                </c:pt>
                <c:pt idx="6645">
                  <c:v>0.6650468140270428</c:v>
                </c:pt>
                <c:pt idx="6646">
                  <c:v>0.6650468140270428</c:v>
                </c:pt>
                <c:pt idx="6647">
                  <c:v>0.6650468140270428</c:v>
                </c:pt>
                <c:pt idx="6648">
                  <c:v>0.6650468140270428</c:v>
                </c:pt>
                <c:pt idx="6649">
                  <c:v>0.6650468140270428</c:v>
                </c:pt>
                <c:pt idx="6650">
                  <c:v>0.6650468140270428</c:v>
                </c:pt>
                <c:pt idx="6651">
                  <c:v>0.6650468140270428</c:v>
                </c:pt>
                <c:pt idx="6652">
                  <c:v>0.64284941588558664</c:v>
                </c:pt>
                <c:pt idx="6653">
                  <c:v>0.61884223688240847</c:v>
                </c:pt>
                <c:pt idx="6654">
                  <c:v>0.60245159242450841</c:v>
                </c:pt>
                <c:pt idx="6655">
                  <c:v>0.60160872941110666</c:v>
                </c:pt>
                <c:pt idx="6656">
                  <c:v>0.62130735746553689</c:v>
                </c:pt>
                <c:pt idx="6657">
                  <c:v>0.65832112977656942</c:v>
                </c:pt>
                <c:pt idx="6658">
                  <c:v>0.71448443248836246</c:v>
                </c:pt>
                <c:pt idx="6659">
                  <c:v>0.74877404335013042</c:v>
                </c:pt>
                <c:pt idx="6660">
                  <c:v>0.80562079355376448</c:v>
                </c:pt>
                <c:pt idx="6661">
                  <c:v>0.80562079355376448</c:v>
                </c:pt>
                <c:pt idx="6662">
                  <c:v>0.81660638846003764</c:v>
                </c:pt>
                <c:pt idx="6663">
                  <c:v>0.8091399772171286</c:v>
                </c:pt>
                <c:pt idx="6664">
                  <c:v>0.78653921641067504</c:v>
                </c:pt>
                <c:pt idx="6665">
                  <c:v>0.76053436675856412</c:v>
                </c:pt>
                <c:pt idx="6666">
                  <c:v>0.73557099220107935</c:v>
                </c:pt>
                <c:pt idx="6667">
                  <c:v>0.71225702393653312</c:v>
                </c:pt>
                <c:pt idx="6668">
                  <c:v>0.71225702393653312</c:v>
                </c:pt>
                <c:pt idx="6669">
                  <c:v>0.71225702393653312</c:v>
                </c:pt>
                <c:pt idx="6670">
                  <c:v>0.71225702393653312</c:v>
                </c:pt>
                <c:pt idx="6671">
                  <c:v>0.71225702393653312</c:v>
                </c:pt>
                <c:pt idx="6672">
                  <c:v>0.71225702393653312</c:v>
                </c:pt>
                <c:pt idx="6673">
                  <c:v>0.71225702393653312</c:v>
                </c:pt>
                <c:pt idx="6674">
                  <c:v>0.71225702393653312</c:v>
                </c:pt>
                <c:pt idx="6675">
                  <c:v>0.70708193944753561</c:v>
                </c:pt>
                <c:pt idx="6676">
                  <c:v>0.68406540510466829</c:v>
                </c:pt>
                <c:pt idx="6677">
                  <c:v>0.66024563634900724</c:v>
                </c:pt>
                <c:pt idx="6678">
                  <c:v>0.65285665693946038</c:v>
                </c:pt>
                <c:pt idx="6679">
                  <c:v>0.67215293280943411</c:v>
                </c:pt>
                <c:pt idx="6680">
                  <c:v>0.7159596411399537</c:v>
                </c:pt>
                <c:pt idx="6681">
                  <c:v>0.79668685076434897</c:v>
                </c:pt>
                <c:pt idx="6682">
                  <c:v>0.87785629111876018</c:v>
                </c:pt>
                <c:pt idx="6683">
                  <c:v>0.95383957109391326</c:v>
                </c:pt>
                <c:pt idx="6684">
                  <c:v>1</c:v>
                </c:pt>
                <c:pt idx="6685">
                  <c:v>1</c:v>
                </c:pt>
                <c:pt idx="6686">
                  <c:v>1</c:v>
                </c:pt>
                <c:pt idx="6687">
                  <c:v>0.99321728418283872</c:v>
                </c:pt>
                <c:pt idx="6688">
                  <c:v>0.97054151886793394</c:v>
                </c:pt>
                <c:pt idx="6689">
                  <c:v>0.94421895570857695</c:v>
                </c:pt>
                <c:pt idx="6690">
                  <c:v>0.91901182848533103</c:v>
                </c:pt>
                <c:pt idx="6691">
                  <c:v>0.9110660907781355</c:v>
                </c:pt>
                <c:pt idx="6692">
                  <c:v>0.9110660907781355</c:v>
                </c:pt>
                <c:pt idx="6693">
                  <c:v>0.9110660907781355</c:v>
                </c:pt>
                <c:pt idx="6694">
                  <c:v>0.9110660907781355</c:v>
                </c:pt>
                <c:pt idx="6695">
                  <c:v>0.9110660907781355</c:v>
                </c:pt>
                <c:pt idx="6696">
                  <c:v>0.9110660907781355</c:v>
                </c:pt>
                <c:pt idx="6697">
                  <c:v>0.9110660907781355</c:v>
                </c:pt>
                <c:pt idx="6698">
                  <c:v>0.9110660907781355</c:v>
                </c:pt>
                <c:pt idx="6699">
                  <c:v>0.9110660907781355</c:v>
                </c:pt>
                <c:pt idx="6700">
                  <c:v>0.9110660907781355</c:v>
                </c:pt>
                <c:pt idx="6701">
                  <c:v>0.9110660907781355</c:v>
                </c:pt>
                <c:pt idx="6702">
                  <c:v>0.89432572045015257</c:v>
                </c:pt>
                <c:pt idx="6703">
                  <c:v>0.88056193759648138</c:v>
                </c:pt>
                <c:pt idx="6704">
                  <c:v>0.88056193759648138</c:v>
                </c:pt>
                <c:pt idx="6705">
                  <c:v>0.87503006509595627</c:v>
                </c:pt>
                <c:pt idx="6706">
                  <c:v>0.8740882442689073</c:v>
                </c:pt>
                <c:pt idx="6707">
                  <c:v>0.87794854758500585</c:v>
                </c:pt>
                <c:pt idx="6708">
                  <c:v>0.87794854758500585</c:v>
                </c:pt>
                <c:pt idx="6709">
                  <c:v>0.87301799588356666</c:v>
                </c:pt>
                <c:pt idx="6710">
                  <c:v>0.85799427243859572</c:v>
                </c:pt>
                <c:pt idx="6711">
                  <c:v>0.83655329455131366</c:v>
                </c:pt>
                <c:pt idx="6712">
                  <c:v>0.81069762307935689</c:v>
                </c:pt>
                <c:pt idx="6713">
                  <c:v>0.78380530205922716</c:v>
                </c:pt>
                <c:pt idx="6714">
                  <c:v>0.75832698508386387</c:v>
                </c:pt>
                <c:pt idx="6715">
                  <c:v>0.75832698508386387</c:v>
                </c:pt>
                <c:pt idx="6716">
                  <c:v>0.75832698508386387</c:v>
                </c:pt>
                <c:pt idx="6717">
                  <c:v>0.75832698508386387</c:v>
                </c:pt>
                <c:pt idx="6718">
                  <c:v>0.75832698508386387</c:v>
                </c:pt>
                <c:pt idx="6719">
                  <c:v>0.75832698508386387</c:v>
                </c:pt>
                <c:pt idx="6720">
                  <c:v>0.75832698508386387</c:v>
                </c:pt>
                <c:pt idx="6721">
                  <c:v>0.75832698508386387</c:v>
                </c:pt>
                <c:pt idx="6722">
                  <c:v>0.75832698508386387</c:v>
                </c:pt>
                <c:pt idx="6723">
                  <c:v>0.75832698508386387</c:v>
                </c:pt>
                <c:pt idx="6724">
                  <c:v>0.7416243205344929</c:v>
                </c:pt>
                <c:pt idx="6725">
                  <c:v>0.71655276124767742</c:v>
                </c:pt>
                <c:pt idx="6726">
                  <c:v>0.69464788312517811</c:v>
                </c:pt>
                <c:pt idx="6727">
                  <c:v>0.68210123471404216</c:v>
                </c:pt>
                <c:pt idx="6728">
                  <c:v>0.68044332934819785</c:v>
                </c:pt>
                <c:pt idx="6729">
                  <c:v>0.68044332934819785</c:v>
                </c:pt>
                <c:pt idx="6730">
                  <c:v>0.68044332934819785</c:v>
                </c:pt>
                <c:pt idx="6731">
                  <c:v>0.69249767641225113</c:v>
                </c:pt>
                <c:pt idx="6732">
                  <c:v>0.70134036787349052</c:v>
                </c:pt>
                <c:pt idx="6733">
                  <c:v>0.70333438368550094</c:v>
                </c:pt>
                <c:pt idx="6734">
                  <c:v>0.6954703286593058</c:v>
                </c:pt>
                <c:pt idx="6735">
                  <c:v>0.67771389252489256</c:v>
                </c:pt>
                <c:pt idx="6736">
                  <c:v>0.6534743749253612</c:v>
                </c:pt>
                <c:pt idx="6737">
                  <c:v>0.6277320256986697</c:v>
                </c:pt>
                <c:pt idx="6738">
                  <c:v>0.60333488898138399</c:v>
                </c:pt>
                <c:pt idx="6739">
                  <c:v>0.60333488898138399</c:v>
                </c:pt>
                <c:pt idx="6740">
                  <c:v>0.60333488898138399</c:v>
                </c:pt>
                <c:pt idx="6741">
                  <c:v>0.60333488898138399</c:v>
                </c:pt>
                <c:pt idx="6742">
                  <c:v>0.60333488898138399</c:v>
                </c:pt>
                <c:pt idx="6743">
                  <c:v>0.60333488898138399</c:v>
                </c:pt>
                <c:pt idx="6744">
                  <c:v>0.60333488898138399</c:v>
                </c:pt>
                <c:pt idx="6745">
                  <c:v>0.60333488898138399</c:v>
                </c:pt>
                <c:pt idx="6746">
                  <c:v>0.60333488898138399</c:v>
                </c:pt>
                <c:pt idx="6747">
                  <c:v>0.60333488898138399</c:v>
                </c:pt>
                <c:pt idx="6748">
                  <c:v>0.60333488898138399</c:v>
                </c:pt>
                <c:pt idx="6749">
                  <c:v>0.59867628697138409</c:v>
                </c:pt>
                <c:pt idx="6750">
                  <c:v>0.58536907811522609</c:v>
                </c:pt>
                <c:pt idx="6751">
                  <c:v>0.58474743111413208</c:v>
                </c:pt>
                <c:pt idx="6752">
                  <c:v>0.6168895646274325</c:v>
                </c:pt>
                <c:pt idx="6753">
                  <c:v>0.62300284358244518</c:v>
                </c:pt>
                <c:pt idx="6754">
                  <c:v>0.64737890742882986</c:v>
                </c:pt>
                <c:pt idx="6755">
                  <c:v>0.68860687230423734</c:v>
                </c:pt>
                <c:pt idx="6756">
                  <c:v>0.72615628156179979</c:v>
                </c:pt>
                <c:pt idx="6757">
                  <c:v>0.73851230896318754</c:v>
                </c:pt>
                <c:pt idx="6758">
                  <c:v>0.73851230896318754</c:v>
                </c:pt>
                <c:pt idx="6759">
                  <c:v>0.72764135411081476</c:v>
                </c:pt>
                <c:pt idx="6760">
                  <c:v>0.7072386276335072</c:v>
                </c:pt>
                <c:pt idx="6761">
                  <c:v>0.68486706363951844</c:v>
                </c:pt>
                <c:pt idx="6762">
                  <c:v>0.66377947575929463</c:v>
                </c:pt>
                <c:pt idx="6763">
                  <c:v>0.6493109160332271</c:v>
                </c:pt>
                <c:pt idx="6764">
                  <c:v>0.64456158989639012</c:v>
                </c:pt>
                <c:pt idx="6765">
                  <c:v>0.64456158989639012</c:v>
                </c:pt>
                <c:pt idx="6766">
                  <c:v>0.64456158989639012</c:v>
                </c:pt>
                <c:pt idx="6767">
                  <c:v>0.64456158989639012</c:v>
                </c:pt>
                <c:pt idx="6768">
                  <c:v>0.64456158989639012</c:v>
                </c:pt>
                <c:pt idx="6769">
                  <c:v>0.64456158989639012</c:v>
                </c:pt>
                <c:pt idx="6770">
                  <c:v>0.64456158989639012</c:v>
                </c:pt>
                <c:pt idx="6771">
                  <c:v>0.64456158989639012</c:v>
                </c:pt>
                <c:pt idx="6772">
                  <c:v>0.64456158989639012</c:v>
                </c:pt>
                <c:pt idx="6773">
                  <c:v>0.64490331364230991</c:v>
                </c:pt>
                <c:pt idx="6774">
                  <c:v>0.64490331364230991</c:v>
                </c:pt>
                <c:pt idx="6775">
                  <c:v>0.64779500545620694</c:v>
                </c:pt>
                <c:pt idx="6776">
                  <c:v>0.68370989604867116</c:v>
                </c:pt>
                <c:pt idx="6777">
                  <c:v>0.73169193025520329</c:v>
                </c:pt>
                <c:pt idx="6778">
                  <c:v>0.78554357233283301</c:v>
                </c:pt>
                <c:pt idx="6779">
                  <c:v>0.82098146647471593</c:v>
                </c:pt>
                <c:pt idx="6780">
                  <c:v>0.87010928029992174</c:v>
                </c:pt>
                <c:pt idx="6781">
                  <c:v>0.90942761247754045</c:v>
                </c:pt>
                <c:pt idx="6782">
                  <c:v>0.91787672204145832</c:v>
                </c:pt>
                <c:pt idx="6783">
                  <c:v>0.91787672204145832</c:v>
                </c:pt>
                <c:pt idx="6784">
                  <c:v>0.89843894779423095</c:v>
                </c:pt>
                <c:pt idx="6785">
                  <c:v>0.87697479584471782</c:v>
                </c:pt>
                <c:pt idx="6786">
                  <c:v>0.85633017773554976</c:v>
                </c:pt>
                <c:pt idx="6787">
                  <c:v>0.83741128909163631</c:v>
                </c:pt>
                <c:pt idx="6788">
                  <c:v>0.81783512679469728</c:v>
                </c:pt>
                <c:pt idx="6789">
                  <c:v>0.81783512679469728</c:v>
                </c:pt>
                <c:pt idx="6790">
                  <c:v>0.81783512679469728</c:v>
                </c:pt>
                <c:pt idx="6791">
                  <c:v>0.81783512679469728</c:v>
                </c:pt>
                <c:pt idx="6792">
                  <c:v>0.81783512679469728</c:v>
                </c:pt>
                <c:pt idx="6793">
                  <c:v>0.81783512679469728</c:v>
                </c:pt>
                <c:pt idx="6794">
                  <c:v>0.81783512679469728</c:v>
                </c:pt>
                <c:pt idx="6795">
                  <c:v>0.80401997775164913</c:v>
                </c:pt>
                <c:pt idx="6796">
                  <c:v>0.78131042066484446</c:v>
                </c:pt>
                <c:pt idx="6797">
                  <c:v>0.75641426540736578</c:v>
                </c:pt>
                <c:pt idx="6798">
                  <c:v>0.7376753270505747</c:v>
                </c:pt>
                <c:pt idx="6799">
                  <c:v>0.73279780066310407</c:v>
                </c:pt>
                <c:pt idx="6800">
                  <c:v>0.7424178591881061</c:v>
                </c:pt>
                <c:pt idx="6801">
                  <c:v>0.7424178591881061</c:v>
                </c:pt>
                <c:pt idx="6802">
                  <c:v>0.7739512716506467</c:v>
                </c:pt>
                <c:pt idx="6803">
                  <c:v>0.80518784377018571</c:v>
                </c:pt>
                <c:pt idx="6804">
                  <c:v>0.82741524652152243</c:v>
                </c:pt>
                <c:pt idx="6805">
                  <c:v>0.83646614815339027</c:v>
                </c:pt>
                <c:pt idx="6806">
                  <c:v>0.83275785641759015</c:v>
                </c:pt>
                <c:pt idx="6807">
                  <c:v>0.81578500013123834</c:v>
                </c:pt>
                <c:pt idx="6808">
                  <c:v>0.79053782021617702</c:v>
                </c:pt>
                <c:pt idx="6809">
                  <c:v>0.7638928306122017</c:v>
                </c:pt>
                <c:pt idx="6810">
                  <c:v>0.73866940019271443</c:v>
                </c:pt>
                <c:pt idx="6811">
                  <c:v>0.71492001729683663</c:v>
                </c:pt>
                <c:pt idx="6812">
                  <c:v>0.69267848123384768</c:v>
                </c:pt>
                <c:pt idx="6813">
                  <c:v>0.69267848123384768</c:v>
                </c:pt>
                <c:pt idx="6814">
                  <c:v>0.69267848123384768</c:v>
                </c:pt>
                <c:pt idx="6815">
                  <c:v>0.69267848123384768</c:v>
                </c:pt>
                <c:pt idx="6816">
                  <c:v>0.69267848123384768</c:v>
                </c:pt>
                <c:pt idx="6817">
                  <c:v>0.69267848123384768</c:v>
                </c:pt>
                <c:pt idx="6818">
                  <c:v>0.69267848123384768</c:v>
                </c:pt>
                <c:pt idx="6819">
                  <c:v>0.69267848123384768</c:v>
                </c:pt>
                <c:pt idx="6820">
                  <c:v>0.6692134101748668</c:v>
                </c:pt>
                <c:pt idx="6821">
                  <c:v>0.64349029686677883</c:v>
                </c:pt>
                <c:pt idx="6822">
                  <c:v>0.62203288970435999</c:v>
                </c:pt>
                <c:pt idx="6823">
                  <c:v>0.6124085189131856</c:v>
                </c:pt>
                <c:pt idx="6824">
                  <c:v>0.61696033952697482</c:v>
                </c:pt>
                <c:pt idx="6825">
                  <c:v>0.63164515505333407</c:v>
                </c:pt>
                <c:pt idx="6826">
                  <c:v>0.65039889382380589</c:v>
                </c:pt>
                <c:pt idx="6827">
                  <c:v>0.66522763388101636</c:v>
                </c:pt>
                <c:pt idx="6828">
                  <c:v>0.67288807063630751</c:v>
                </c:pt>
                <c:pt idx="6829">
                  <c:v>0.67288807063630751</c:v>
                </c:pt>
                <c:pt idx="6830">
                  <c:v>0.66110461364727424</c:v>
                </c:pt>
                <c:pt idx="6831">
                  <c:v>0.64027590057712103</c:v>
                </c:pt>
                <c:pt idx="6832">
                  <c:v>0.61405095346612115</c:v>
                </c:pt>
                <c:pt idx="6833">
                  <c:v>0.58675622184607534</c:v>
                </c:pt>
                <c:pt idx="6834">
                  <c:v>0.56440301874345955</c:v>
                </c:pt>
                <c:pt idx="6835">
                  <c:v>0.56440301874345955</c:v>
                </c:pt>
                <c:pt idx="6836">
                  <c:v>0.56440301874345955</c:v>
                </c:pt>
                <c:pt idx="6837">
                  <c:v>0.56440301874345955</c:v>
                </c:pt>
                <c:pt idx="6838">
                  <c:v>0.56440301874345955</c:v>
                </c:pt>
                <c:pt idx="6839">
                  <c:v>0.56440301874345955</c:v>
                </c:pt>
                <c:pt idx="6840">
                  <c:v>0.56440301874345955</c:v>
                </c:pt>
                <c:pt idx="6841">
                  <c:v>0.56440301874345955</c:v>
                </c:pt>
                <c:pt idx="6842">
                  <c:v>0.56440301874345955</c:v>
                </c:pt>
                <c:pt idx="6843">
                  <c:v>0.56440301874345955</c:v>
                </c:pt>
                <c:pt idx="6844">
                  <c:v>0.56440301874345955</c:v>
                </c:pt>
                <c:pt idx="6845">
                  <c:v>0.53816036753976493</c:v>
                </c:pt>
                <c:pt idx="6846">
                  <c:v>0.51569636866841106</c:v>
                </c:pt>
                <c:pt idx="6847">
                  <c:v>0.50372843038553228</c:v>
                </c:pt>
                <c:pt idx="6848">
                  <c:v>0.50412005338158672</c:v>
                </c:pt>
                <c:pt idx="6849">
                  <c:v>0.51269080469434092</c:v>
                </c:pt>
                <c:pt idx="6850">
                  <c:v>0.52587804753702472</c:v>
                </c:pt>
                <c:pt idx="6851">
                  <c:v>0.53802830886941388</c:v>
                </c:pt>
                <c:pt idx="6852">
                  <c:v>0.55739872537993318</c:v>
                </c:pt>
                <c:pt idx="6853">
                  <c:v>0.57022610205235758</c:v>
                </c:pt>
                <c:pt idx="6854">
                  <c:v>0.57135839177577652</c:v>
                </c:pt>
                <c:pt idx="6855">
                  <c:v>0.55358019919101631</c:v>
                </c:pt>
                <c:pt idx="6856">
                  <c:v>0.52768623692187555</c:v>
                </c:pt>
                <c:pt idx="6857">
                  <c:v>0.5006662738043417</c:v>
                </c:pt>
                <c:pt idx="6858">
                  <c:v>0.47500106653059859</c:v>
                </c:pt>
                <c:pt idx="6859">
                  <c:v>0.46619306240996922</c:v>
                </c:pt>
                <c:pt idx="6860">
                  <c:v>0.46619306240996922</c:v>
                </c:pt>
                <c:pt idx="6861">
                  <c:v>0.46619306240996922</c:v>
                </c:pt>
                <c:pt idx="6862">
                  <c:v>0.46619306240996922</c:v>
                </c:pt>
                <c:pt idx="6863">
                  <c:v>0.46619306240996922</c:v>
                </c:pt>
                <c:pt idx="6864">
                  <c:v>0.46619306240996922</c:v>
                </c:pt>
                <c:pt idx="6865">
                  <c:v>0.46619306240996922</c:v>
                </c:pt>
                <c:pt idx="6866">
                  <c:v>0.46619306240996922</c:v>
                </c:pt>
                <c:pt idx="6867">
                  <c:v>0.46619306240996922</c:v>
                </c:pt>
                <c:pt idx="6868">
                  <c:v>0.44233114769613047</c:v>
                </c:pt>
                <c:pt idx="6869">
                  <c:v>0.41614444612230794</c:v>
                </c:pt>
                <c:pt idx="6870">
                  <c:v>0.39518303533957644</c:v>
                </c:pt>
                <c:pt idx="6871">
                  <c:v>0.38629098076433388</c:v>
                </c:pt>
                <c:pt idx="6872">
                  <c:v>0.39164227694889708</c:v>
                </c:pt>
                <c:pt idx="6873">
                  <c:v>0.4049375229029708</c:v>
                </c:pt>
                <c:pt idx="6874">
                  <c:v>0.44461129246289938</c:v>
                </c:pt>
                <c:pt idx="6875">
                  <c:v>0.48933690038478161</c:v>
                </c:pt>
                <c:pt idx="6876">
                  <c:v>0.52527819789683872</c:v>
                </c:pt>
                <c:pt idx="6877">
                  <c:v>0.52668874088762851</c:v>
                </c:pt>
                <c:pt idx="6878">
                  <c:v>0.53619700825369065</c:v>
                </c:pt>
                <c:pt idx="6879">
                  <c:v>0.51861984477942469</c:v>
                </c:pt>
                <c:pt idx="6880">
                  <c:v>0.49255604542600662</c:v>
                </c:pt>
                <c:pt idx="6881">
                  <c:v>0.46535078256582263</c:v>
                </c:pt>
                <c:pt idx="6882">
                  <c:v>0.44269744361344321</c:v>
                </c:pt>
                <c:pt idx="6883">
                  <c:v>0.44269744361344321</c:v>
                </c:pt>
                <c:pt idx="6884">
                  <c:v>0.44269744361344321</c:v>
                </c:pt>
                <c:pt idx="6885">
                  <c:v>0.44269744361344321</c:v>
                </c:pt>
                <c:pt idx="6886">
                  <c:v>0.44269744361344321</c:v>
                </c:pt>
                <c:pt idx="6887">
                  <c:v>0.44269744361344321</c:v>
                </c:pt>
                <c:pt idx="6888">
                  <c:v>0.44269744361344321</c:v>
                </c:pt>
                <c:pt idx="6889">
                  <c:v>0.44269744361344321</c:v>
                </c:pt>
                <c:pt idx="6890">
                  <c:v>0.44269744361344321</c:v>
                </c:pt>
                <c:pt idx="6891">
                  <c:v>0.44269744361344321</c:v>
                </c:pt>
                <c:pt idx="6892">
                  <c:v>0.41925304977896455</c:v>
                </c:pt>
                <c:pt idx="6893">
                  <c:v>0.39379254088612314</c:v>
                </c:pt>
                <c:pt idx="6894">
                  <c:v>0.37580940638192306</c:v>
                </c:pt>
                <c:pt idx="6895">
                  <c:v>0.375</c:v>
                </c:pt>
                <c:pt idx="6896">
                  <c:v>0.38977748921695815</c:v>
                </c:pt>
                <c:pt idx="6897">
                  <c:v>0.43187019028611923</c:v>
                </c:pt>
                <c:pt idx="6898">
                  <c:v>0.49277742264715418</c:v>
                </c:pt>
                <c:pt idx="6899">
                  <c:v>0.55203634046904748</c:v>
                </c:pt>
                <c:pt idx="6900">
                  <c:v>0.59927462299328271</c:v>
                </c:pt>
                <c:pt idx="6901">
                  <c:v>0.63340679479164597</c:v>
                </c:pt>
                <c:pt idx="6902">
                  <c:v>0.6534277860231934</c:v>
                </c:pt>
                <c:pt idx="6903">
                  <c:v>0.63551752235163772</c:v>
                </c:pt>
                <c:pt idx="6904">
                  <c:v>0.61047656779282777</c:v>
                </c:pt>
                <c:pt idx="6905">
                  <c:v>0.58425347309647191</c:v>
                </c:pt>
                <c:pt idx="6906">
                  <c:v>0.55942807924864235</c:v>
                </c:pt>
                <c:pt idx="6907">
                  <c:v>0.55942807924864235</c:v>
                </c:pt>
                <c:pt idx="6908">
                  <c:v>0.55942807924864235</c:v>
                </c:pt>
                <c:pt idx="6909">
                  <c:v>0.55942807924864235</c:v>
                </c:pt>
                <c:pt idx="6910">
                  <c:v>0.55942807924864235</c:v>
                </c:pt>
                <c:pt idx="6911">
                  <c:v>0.55942807924864235</c:v>
                </c:pt>
                <c:pt idx="6912">
                  <c:v>0.55942807924864235</c:v>
                </c:pt>
                <c:pt idx="6913">
                  <c:v>0.55942807924864235</c:v>
                </c:pt>
                <c:pt idx="6914">
                  <c:v>0.55942807924864235</c:v>
                </c:pt>
                <c:pt idx="6915">
                  <c:v>0.55942807924864235</c:v>
                </c:pt>
                <c:pt idx="6916">
                  <c:v>0.55942807924864235</c:v>
                </c:pt>
                <c:pt idx="6917">
                  <c:v>0.55956878902637364</c:v>
                </c:pt>
                <c:pt idx="6918">
                  <c:v>0.56074110139136202</c:v>
                </c:pt>
                <c:pt idx="6919">
                  <c:v>0.56074110139136202</c:v>
                </c:pt>
                <c:pt idx="6920">
                  <c:v>0.5696038718980303</c:v>
                </c:pt>
                <c:pt idx="6921">
                  <c:v>0.59208879632755607</c:v>
                </c:pt>
                <c:pt idx="6922">
                  <c:v>0.62911017453320006</c:v>
                </c:pt>
                <c:pt idx="6923">
                  <c:v>0.670816087667778</c:v>
                </c:pt>
                <c:pt idx="6924">
                  <c:v>0.69358427662755362</c:v>
                </c:pt>
                <c:pt idx="6925">
                  <c:v>0.70600812917425493</c:v>
                </c:pt>
                <c:pt idx="6926">
                  <c:v>0.70600812917425493</c:v>
                </c:pt>
                <c:pt idx="6927">
                  <c:v>0.69235210530464808</c:v>
                </c:pt>
                <c:pt idx="6928">
                  <c:v>0.67102043070011497</c:v>
                </c:pt>
                <c:pt idx="6929">
                  <c:v>0.64861944142510386</c:v>
                </c:pt>
                <c:pt idx="6930">
                  <c:v>0.62768494453397961</c:v>
                </c:pt>
                <c:pt idx="6931">
                  <c:v>0.60803283320088941</c:v>
                </c:pt>
                <c:pt idx="6932">
                  <c:v>0.58890997928725575</c:v>
                </c:pt>
                <c:pt idx="6933">
                  <c:v>0.58890997928725575</c:v>
                </c:pt>
                <c:pt idx="6934">
                  <c:v>0.58890997928725575</c:v>
                </c:pt>
                <c:pt idx="6935">
                  <c:v>0.58890997928725575</c:v>
                </c:pt>
                <c:pt idx="6936">
                  <c:v>0.58890997928725575</c:v>
                </c:pt>
                <c:pt idx="6937">
                  <c:v>0.58890997928725575</c:v>
                </c:pt>
                <c:pt idx="6938">
                  <c:v>0.58655225739151773</c:v>
                </c:pt>
                <c:pt idx="6939">
                  <c:v>0.58655225739151773</c:v>
                </c:pt>
                <c:pt idx="6940">
                  <c:v>0.58522336866529301</c:v>
                </c:pt>
                <c:pt idx="6941">
                  <c:v>0.56919049469822203</c:v>
                </c:pt>
                <c:pt idx="6942">
                  <c:v>0.55962466194081351</c:v>
                </c:pt>
                <c:pt idx="6943">
                  <c:v>0.56749154704100724</c:v>
                </c:pt>
                <c:pt idx="6944">
                  <c:v>0.61523236448571317</c:v>
                </c:pt>
                <c:pt idx="6945">
                  <c:v>0.68164737957510668</c:v>
                </c:pt>
                <c:pt idx="6946">
                  <c:v>0.76000262437488164</c:v>
                </c:pt>
                <c:pt idx="6947">
                  <c:v>0.84028760326926333</c:v>
                </c:pt>
                <c:pt idx="6948">
                  <c:v>0.9146426701020931</c:v>
                </c:pt>
                <c:pt idx="6949">
                  <c:v>0.96173301155029367</c:v>
                </c:pt>
                <c:pt idx="6950">
                  <c:v>0.99964424595059542</c:v>
                </c:pt>
                <c:pt idx="6951">
                  <c:v>1</c:v>
                </c:pt>
                <c:pt idx="6952">
                  <c:v>1</c:v>
                </c:pt>
                <c:pt idx="6953">
                  <c:v>1</c:v>
                </c:pt>
                <c:pt idx="6954">
                  <c:v>1</c:v>
                </c:pt>
                <c:pt idx="6955">
                  <c:v>1</c:v>
                </c:pt>
                <c:pt idx="6956">
                  <c:v>1</c:v>
                </c:pt>
                <c:pt idx="6957">
                  <c:v>1</c:v>
                </c:pt>
                <c:pt idx="6958">
                  <c:v>1</c:v>
                </c:pt>
                <c:pt idx="6959">
                  <c:v>1</c:v>
                </c:pt>
                <c:pt idx="6960">
                  <c:v>1</c:v>
                </c:pt>
                <c:pt idx="6961">
                  <c:v>1</c:v>
                </c:pt>
                <c:pt idx="6962">
                  <c:v>1</c:v>
                </c:pt>
                <c:pt idx="6963">
                  <c:v>1</c:v>
                </c:pt>
                <c:pt idx="6964">
                  <c:v>1</c:v>
                </c:pt>
                <c:pt idx="6965">
                  <c:v>0.97474269807159564</c:v>
                </c:pt>
                <c:pt idx="6966">
                  <c:v>0.95752432890322403</c:v>
                </c:pt>
                <c:pt idx="6967">
                  <c:v>0.94772126898142373</c:v>
                </c:pt>
                <c:pt idx="6968">
                  <c:v>0.94953327382699682</c:v>
                </c:pt>
                <c:pt idx="6969">
                  <c:v>0.96158010887674794</c:v>
                </c:pt>
                <c:pt idx="6970">
                  <c:v>0.97879688405095466</c:v>
                </c:pt>
                <c:pt idx="6971">
                  <c:v>0.99255378680240891</c:v>
                </c:pt>
                <c:pt idx="6972">
                  <c:v>1</c:v>
                </c:pt>
                <c:pt idx="6973">
                  <c:v>0.99861756789452061</c:v>
                </c:pt>
                <c:pt idx="6974">
                  <c:v>0.98937975912169829</c:v>
                </c:pt>
                <c:pt idx="6975">
                  <c:v>0.98937975912169829</c:v>
                </c:pt>
                <c:pt idx="6976">
                  <c:v>0.963546043460493</c:v>
                </c:pt>
                <c:pt idx="6977">
                  <c:v>0.93694797525057893</c:v>
                </c:pt>
                <c:pt idx="6978">
                  <c:v>0.93694797525057893</c:v>
                </c:pt>
                <c:pt idx="6979">
                  <c:v>0.93694797525057893</c:v>
                </c:pt>
                <c:pt idx="6980">
                  <c:v>0.93694797525057893</c:v>
                </c:pt>
                <c:pt idx="6981">
                  <c:v>0.93694797525057893</c:v>
                </c:pt>
                <c:pt idx="6982">
                  <c:v>0.93694797525057893</c:v>
                </c:pt>
                <c:pt idx="6983">
                  <c:v>0.93694797525057893</c:v>
                </c:pt>
                <c:pt idx="6984">
                  <c:v>0.93694797525057893</c:v>
                </c:pt>
                <c:pt idx="6985">
                  <c:v>0.93694797525057893</c:v>
                </c:pt>
                <c:pt idx="6986">
                  <c:v>0.93694797525057893</c:v>
                </c:pt>
                <c:pt idx="6987">
                  <c:v>0.93694797525057893</c:v>
                </c:pt>
                <c:pt idx="6988">
                  <c:v>0.93694797525057893</c:v>
                </c:pt>
                <c:pt idx="6989">
                  <c:v>0.92630494957555398</c:v>
                </c:pt>
                <c:pt idx="6990">
                  <c:v>0.9016438452691945</c:v>
                </c:pt>
                <c:pt idx="6991">
                  <c:v>0.88488225864819359</c:v>
                </c:pt>
                <c:pt idx="6992">
                  <c:v>0.88488225864819359</c:v>
                </c:pt>
                <c:pt idx="6993">
                  <c:v>0.88749156510786065</c:v>
                </c:pt>
                <c:pt idx="6994">
                  <c:v>0.89789829778978703</c:v>
                </c:pt>
                <c:pt idx="6995">
                  <c:v>0.92252921666025312</c:v>
                </c:pt>
                <c:pt idx="6996">
                  <c:v>0.95810868902957103</c:v>
                </c:pt>
                <c:pt idx="6997">
                  <c:v>0.98498425657633781</c:v>
                </c:pt>
                <c:pt idx="6998">
                  <c:v>1</c:v>
                </c:pt>
                <c:pt idx="6999">
                  <c:v>1</c:v>
                </c:pt>
                <c:pt idx="7000">
                  <c:v>1</c:v>
                </c:pt>
                <c:pt idx="7001">
                  <c:v>1</c:v>
                </c:pt>
                <c:pt idx="7002">
                  <c:v>1</c:v>
                </c:pt>
                <c:pt idx="7003">
                  <c:v>1</c:v>
                </c:pt>
                <c:pt idx="7004">
                  <c:v>1</c:v>
                </c:pt>
                <c:pt idx="7005">
                  <c:v>1</c:v>
                </c:pt>
                <c:pt idx="7006">
                  <c:v>1</c:v>
                </c:pt>
                <c:pt idx="7007">
                  <c:v>1</c:v>
                </c:pt>
                <c:pt idx="7008">
                  <c:v>1</c:v>
                </c:pt>
                <c:pt idx="7009">
                  <c:v>1</c:v>
                </c:pt>
                <c:pt idx="7010">
                  <c:v>1</c:v>
                </c:pt>
                <c:pt idx="7011">
                  <c:v>1</c:v>
                </c:pt>
                <c:pt idx="7012">
                  <c:v>1</c:v>
                </c:pt>
                <c:pt idx="7013">
                  <c:v>0.97401020189751131</c:v>
                </c:pt>
                <c:pt idx="7014">
                  <c:v>0.9497228512482816</c:v>
                </c:pt>
                <c:pt idx="7015">
                  <c:v>0.93401613336672473</c:v>
                </c:pt>
                <c:pt idx="7016">
                  <c:v>0.92713877194619454</c:v>
                </c:pt>
                <c:pt idx="7017">
                  <c:v>0.92839690413457521</c:v>
                </c:pt>
                <c:pt idx="7018">
                  <c:v>0.93333174273653963</c:v>
                </c:pt>
                <c:pt idx="7019">
                  <c:v>0.93993376033369769</c:v>
                </c:pt>
                <c:pt idx="7020">
                  <c:v>0.94519123278336248</c:v>
                </c:pt>
                <c:pt idx="7021">
                  <c:v>0.94421107172909091</c:v>
                </c:pt>
                <c:pt idx="7022">
                  <c:v>0.93289883519571215</c:v>
                </c:pt>
                <c:pt idx="7023">
                  <c:v>0.91112553029993737</c:v>
                </c:pt>
                <c:pt idx="7024">
                  <c:v>0.89654038072820119</c:v>
                </c:pt>
                <c:pt idx="7025">
                  <c:v>0.86961903206598279</c:v>
                </c:pt>
                <c:pt idx="7026">
                  <c:v>0.85992511915030978</c:v>
                </c:pt>
                <c:pt idx="7027">
                  <c:v>0.85992511915030978</c:v>
                </c:pt>
                <c:pt idx="7028">
                  <c:v>0.85992511915030978</c:v>
                </c:pt>
                <c:pt idx="7029">
                  <c:v>0.85992511915030978</c:v>
                </c:pt>
                <c:pt idx="7030">
                  <c:v>0.85992511915030978</c:v>
                </c:pt>
                <c:pt idx="7031">
                  <c:v>0.85992511915030978</c:v>
                </c:pt>
                <c:pt idx="7032">
                  <c:v>0.85992511915030978</c:v>
                </c:pt>
                <c:pt idx="7033">
                  <c:v>0.85992511915030978</c:v>
                </c:pt>
                <c:pt idx="7034">
                  <c:v>0.85992511915030978</c:v>
                </c:pt>
                <c:pt idx="7035">
                  <c:v>0.85992511915030978</c:v>
                </c:pt>
                <c:pt idx="7036">
                  <c:v>0.85992511915030978</c:v>
                </c:pt>
                <c:pt idx="7037">
                  <c:v>0.83379058047630938</c:v>
                </c:pt>
                <c:pt idx="7038">
                  <c:v>0.8097666295201924</c:v>
                </c:pt>
                <c:pt idx="7039">
                  <c:v>0.79430384534442111</c:v>
                </c:pt>
                <c:pt idx="7040">
                  <c:v>0.78769212505132646</c:v>
                </c:pt>
                <c:pt idx="7041">
                  <c:v>0.78998156252912954</c:v>
                </c:pt>
                <c:pt idx="7042">
                  <c:v>0.79682488031135801</c:v>
                </c:pt>
                <c:pt idx="7043">
                  <c:v>0.80311240075239221</c:v>
                </c:pt>
                <c:pt idx="7044">
                  <c:v>0.80686938121984098</c:v>
                </c:pt>
                <c:pt idx="7045">
                  <c:v>0.80468583759437895</c:v>
                </c:pt>
                <c:pt idx="7046">
                  <c:v>0.79327821297715306</c:v>
                </c:pt>
                <c:pt idx="7047">
                  <c:v>0.77141019781575448</c:v>
                </c:pt>
                <c:pt idx="7048">
                  <c:v>0.74464425377659504</c:v>
                </c:pt>
                <c:pt idx="7049">
                  <c:v>0.71769109399975872</c:v>
                </c:pt>
                <c:pt idx="7050">
                  <c:v>0.69231616314690414</c:v>
                </c:pt>
                <c:pt idx="7051">
                  <c:v>0.6681747082633589</c:v>
                </c:pt>
                <c:pt idx="7052">
                  <c:v>0.66785306072744854</c:v>
                </c:pt>
                <c:pt idx="7053">
                  <c:v>0.66785306072744854</c:v>
                </c:pt>
                <c:pt idx="7054">
                  <c:v>0.66785306072744854</c:v>
                </c:pt>
                <c:pt idx="7055">
                  <c:v>0.66785306072744854</c:v>
                </c:pt>
                <c:pt idx="7056">
                  <c:v>0.66785306072744854</c:v>
                </c:pt>
                <c:pt idx="7057">
                  <c:v>0.66785306072744854</c:v>
                </c:pt>
                <c:pt idx="7058">
                  <c:v>0.66785306072744854</c:v>
                </c:pt>
                <c:pt idx="7059">
                  <c:v>0.66785306072744854</c:v>
                </c:pt>
                <c:pt idx="7060">
                  <c:v>0.64835652375386033</c:v>
                </c:pt>
                <c:pt idx="7061">
                  <c:v>0.62242796204701234</c:v>
                </c:pt>
                <c:pt idx="7062">
                  <c:v>0.59755336604322329</c:v>
                </c:pt>
                <c:pt idx="7063">
                  <c:v>0.57912175355273054</c:v>
                </c:pt>
                <c:pt idx="7064">
                  <c:v>0.56862593441048925</c:v>
                </c:pt>
                <c:pt idx="7065">
                  <c:v>0.56387581143244814</c:v>
                </c:pt>
                <c:pt idx="7066">
                  <c:v>0.56387581143244814</c:v>
                </c:pt>
                <c:pt idx="7067">
                  <c:v>0.56387581143244814</c:v>
                </c:pt>
                <c:pt idx="7068">
                  <c:v>0.57327932204280463</c:v>
                </c:pt>
                <c:pt idx="7069">
                  <c:v>0.57656154808291371</c:v>
                </c:pt>
                <c:pt idx="7070">
                  <c:v>0.56144304594137273</c:v>
                </c:pt>
                <c:pt idx="7071">
                  <c:v>0.53895733856649553</c:v>
                </c:pt>
                <c:pt idx="7072">
                  <c:v>0.51300905763265936</c:v>
                </c:pt>
                <c:pt idx="7073">
                  <c:v>0.48700068795997481</c:v>
                </c:pt>
                <c:pt idx="7074">
                  <c:v>0.46382144356849725</c:v>
                </c:pt>
                <c:pt idx="7075">
                  <c:v>0.46382144356849725</c:v>
                </c:pt>
                <c:pt idx="7076">
                  <c:v>0.46382144356849725</c:v>
                </c:pt>
                <c:pt idx="7077">
                  <c:v>0.46382144356849725</c:v>
                </c:pt>
                <c:pt idx="7078">
                  <c:v>0.46382144356849725</c:v>
                </c:pt>
                <c:pt idx="7079">
                  <c:v>0.46382144356849725</c:v>
                </c:pt>
                <c:pt idx="7080">
                  <c:v>0.46382144356849725</c:v>
                </c:pt>
                <c:pt idx="7081">
                  <c:v>0.46382144356849725</c:v>
                </c:pt>
                <c:pt idx="7082">
                  <c:v>0.46382144356849725</c:v>
                </c:pt>
                <c:pt idx="7083">
                  <c:v>0.46382144356849725</c:v>
                </c:pt>
                <c:pt idx="7084">
                  <c:v>0.46382144356849725</c:v>
                </c:pt>
                <c:pt idx="7085">
                  <c:v>0.46386164636213367</c:v>
                </c:pt>
                <c:pt idx="7086">
                  <c:v>0.46663563912313227</c:v>
                </c:pt>
                <c:pt idx="7087">
                  <c:v>0.47853566603987596</c:v>
                </c:pt>
                <c:pt idx="7088">
                  <c:v>0.50223521288926831</c:v>
                </c:pt>
                <c:pt idx="7089">
                  <c:v>0.53510099668804589</c:v>
                </c:pt>
                <c:pt idx="7090">
                  <c:v>0.56963519642278482</c:v>
                </c:pt>
                <c:pt idx="7091">
                  <c:v>0.60276229838020556</c:v>
                </c:pt>
                <c:pt idx="7092">
                  <c:v>0.63361794249710068</c:v>
                </c:pt>
                <c:pt idx="7093">
                  <c:v>0.65818184940970303</c:v>
                </c:pt>
                <c:pt idx="7094">
                  <c:v>0.67299657886517661</c:v>
                </c:pt>
                <c:pt idx="7095">
                  <c:v>0.67299657886517661</c:v>
                </c:pt>
                <c:pt idx="7096">
                  <c:v>0.65077053725074896</c:v>
                </c:pt>
                <c:pt idx="7097">
                  <c:v>0.63569680000850504</c:v>
                </c:pt>
                <c:pt idx="7098">
                  <c:v>0.63569680000850504</c:v>
                </c:pt>
                <c:pt idx="7099">
                  <c:v>0.63569680000850504</c:v>
                </c:pt>
                <c:pt idx="7100">
                  <c:v>0.63569680000850504</c:v>
                </c:pt>
                <c:pt idx="7101">
                  <c:v>0.63569680000850504</c:v>
                </c:pt>
                <c:pt idx="7102">
                  <c:v>0.63569680000850504</c:v>
                </c:pt>
                <c:pt idx="7103">
                  <c:v>0.63569680000850504</c:v>
                </c:pt>
                <c:pt idx="7104">
                  <c:v>0.63569680000850504</c:v>
                </c:pt>
                <c:pt idx="7105">
                  <c:v>0.63569680000850504</c:v>
                </c:pt>
                <c:pt idx="7106">
                  <c:v>0.63569680000850504</c:v>
                </c:pt>
                <c:pt idx="7107">
                  <c:v>0.63569680000850504</c:v>
                </c:pt>
                <c:pt idx="7108">
                  <c:v>0.63569680000850504</c:v>
                </c:pt>
                <c:pt idx="7109">
                  <c:v>0.63573700280214274</c:v>
                </c:pt>
                <c:pt idx="7110">
                  <c:v>0.63867180673769086</c:v>
                </c:pt>
                <c:pt idx="7111">
                  <c:v>0.65222014819357765</c:v>
                </c:pt>
                <c:pt idx="7112">
                  <c:v>0.68102544983495272</c:v>
                </c:pt>
                <c:pt idx="7113">
                  <c:v>0.72392183064632154</c:v>
                </c:pt>
                <c:pt idx="7114">
                  <c:v>0.7759844484070757</c:v>
                </c:pt>
                <c:pt idx="7115">
                  <c:v>0.83174572318249296</c:v>
                </c:pt>
                <c:pt idx="7116">
                  <c:v>0.8828032711023045</c:v>
                </c:pt>
                <c:pt idx="7117">
                  <c:v>0.9190460895666438</c:v>
                </c:pt>
                <c:pt idx="7118">
                  <c:v>0.93683582575130331</c:v>
                </c:pt>
                <c:pt idx="7119">
                  <c:v>0.93683582575130331</c:v>
                </c:pt>
                <c:pt idx="7120">
                  <c:v>0.93683582575130331</c:v>
                </c:pt>
                <c:pt idx="7121">
                  <c:v>0.93683582575130331</c:v>
                </c:pt>
                <c:pt idx="7122">
                  <c:v>0.93683582575130331</c:v>
                </c:pt>
                <c:pt idx="7123">
                  <c:v>0.93683582575130331</c:v>
                </c:pt>
                <c:pt idx="7124">
                  <c:v>0.93683582575130331</c:v>
                </c:pt>
                <c:pt idx="7125">
                  <c:v>0.93683582575130331</c:v>
                </c:pt>
                <c:pt idx="7126">
                  <c:v>0.93683582575130331</c:v>
                </c:pt>
                <c:pt idx="7127">
                  <c:v>0.93683582575130331</c:v>
                </c:pt>
                <c:pt idx="7128">
                  <c:v>0.93683582575130331</c:v>
                </c:pt>
                <c:pt idx="7129">
                  <c:v>0.93683582575130331</c:v>
                </c:pt>
                <c:pt idx="7130">
                  <c:v>0.93683582575130331</c:v>
                </c:pt>
                <c:pt idx="7131">
                  <c:v>0.93683582575130331</c:v>
                </c:pt>
                <c:pt idx="7132">
                  <c:v>0.93683582575130331</c:v>
                </c:pt>
                <c:pt idx="7133">
                  <c:v>0.91084290526717471</c:v>
                </c:pt>
                <c:pt idx="7134">
                  <c:v>0.88622157832390169</c:v>
                </c:pt>
                <c:pt idx="7135">
                  <c:v>0.87064602256032142</c:v>
                </c:pt>
                <c:pt idx="7136">
                  <c:v>0.86796749551381669</c:v>
                </c:pt>
                <c:pt idx="7137">
                  <c:v>0.87319578044539392</c:v>
                </c:pt>
                <c:pt idx="7138">
                  <c:v>0.88117455618603646</c:v>
                </c:pt>
                <c:pt idx="7139">
                  <c:v>0.88464566987441218</c:v>
                </c:pt>
                <c:pt idx="7140">
                  <c:v>0.88346477820931202</c:v>
                </c:pt>
                <c:pt idx="7141">
                  <c:v>0.87355168976278952</c:v>
                </c:pt>
                <c:pt idx="7142">
                  <c:v>0.85633769294430462</c:v>
                </c:pt>
                <c:pt idx="7143">
                  <c:v>0.83319432256489412</c:v>
                </c:pt>
                <c:pt idx="7144">
                  <c:v>0.80611056102866019</c:v>
                </c:pt>
                <c:pt idx="7145">
                  <c:v>0.77908264513247116</c:v>
                </c:pt>
                <c:pt idx="7146">
                  <c:v>0.75375224984008182</c:v>
                </c:pt>
                <c:pt idx="7147">
                  <c:v>0.75375224984008182</c:v>
                </c:pt>
                <c:pt idx="7148">
                  <c:v>0.75375224984008182</c:v>
                </c:pt>
                <c:pt idx="7149">
                  <c:v>0.75375224984008182</c:v>
                </c:pt>
                <c:pt idx="7150">
                  <c:v>0.75375224984008182</c:v>
                </c:pt>
                <c:pt idx="7151">
                  <c:v>0.75375224984008182</c:v>
                </c:pt>
                <c:pt idx="7152">
                  <c:v>0.75375224984008182</c:v>
                </c:pt>
                <c:pt idx="7153">
                  <c:v>0.75375224984008182</c:v>
                </c:pt>
                <c:pt idx="7154">
                  <c:v>0.75375224984008182</c:v>
                </c:pt>
                <c:pt idx="7155">
                  <c:v>0.75375224984008182</c:v>
                </c:pt>
                <c:pt idx="7156">
                  <c:v>0.75375224984008182</c:v>
                </c:pt>
                <c:pt idx="7157">
                  <c:v>0.73614233861150535</c:v>
                </c:pt>
                <c:pt idx="7158">
                  <c:v>0.71010640577356798</c:v>
                </c:pt>
                <c:pt idx="7159">
                  <c:v>0.68828723285182114</c:v>
                </c:pt>
                <c:pt idx="7160">
                  <c:v>0.67381905248718044</c:v>
                </c:pt>
                <c:pt idx="7161">
                  <c:v>0.6676014511062377</c:v>
                </c:pt>
                <c:pt idx="7162">
                  <c:v>0.66589832374245239</c:v>
                </c:pt>
                <c:pt idx="7163">
                  <c:v>0.66321996803484806</c:v>
                </c:pt>
                <c:pt idx="7164">
                  <c:v>0.66321996803484806</c:v>
                </c:pt>
                <c:pt idx="7165">
                  <c:v>0.65191056023400396</c:v>
                </c:pt>
                <c:pt idx="7166">
                  <c:v>0.63388424957447675</c:v>
                </c:pt>
                <c:pt idx="7167">
                  <c:v>0.60992226186091913</c:v>
                </c:pt>
                <c:pt idx="7168">
                  <c:v>0.58334316286013332</c:v>
                </c:pt>
                <c:pt idx="7169">
                  <c:v>0.55682661063142813</c:v>
                </c:pt>
                <c:pt idx="7170">
                  <c:v>0.5317900705103219</c:v>
                </c:pt>
                <c:pt idx="7171">
                  <c:v>0.5317900705103219</c:v>
                </c:pt>
                <c:pt idx="7172">
                  <c:v>0.5317900705103219</c:v>
                </c:pt>
                <c:pt idx="7173">
                  <c:v>0.5317900705103219</c:v>
                </c:pt>
                <c:pt idx="7174">
                  <c:v>0.5317900705103219</c:v>
                </c:pt>
                <c:pt idx="7175">
                  <c:v>0.5317900705103219</c:v>
                </c:pt>
                <c:pt idx="7176">
                  <c:v>0.5317900705103219</c:v>
                </c:pt>
                <c:pt idx="7177">
                  <c:v>0.5317900705103219</c:v>
                </c:pt>
                <c:pt idx="7178">
                  <c:v>0.5317900705103219</c:v>
                </c:pt>
                <c:pt idx="7179">
                  <c:v>0.5317900705103219</c:v>
                </c:pt>
                <c:pt idx="7180">
                  <c:v>0.51588198594983203</c:v>
                </c:pt>
                <c:pt idx="7181">
                  <c:v>0.49025409800594311</c:v>
                </c:pt>
                <c:pt idx="7182">
                  <c:v>0.46524089735353436</c:v>
                </c:pt>
                <c:pt idx="7183">
                  <c:v>0.44714991217855343</c:v>
                </c:pt>
                <c:pt idx="7184">
                  <c:v>0.43862256470425465</c:v>
                </c:pt>
                <c:pt idx="7185">
                  <c:v>0.4389616706214467</c:v>
                </c:pt>
                <c:pt idx="7186">
                  <c:v>0.44613281928712595</c:v>
                </c:pt>
                <c:pt idx="7187">
                  <c:v>0.45469753138819025</c:v>
                </c:pt>
                <c:pt idx="7188">
                  <c:v>0.46976461799782399</c:v>
                </c:pt>
                <c:pt idx="7189">
                  <c:v>0.48075985518776643</c:v>
                </c:pt>
                <c:pt idx="7190">
                  <c:v>0.47511221838081963</c:v>
                </c:pt>
                <c:pt idx="7191">
                  <c:v>0.45272789546397313</c:v>
                </c:pt>
                <c:pt idx="7192">
                  <c:v>0.42635147485923475</c:v>
                </c:pt>
                <c:pt idx="7193">
                  <c:v>0.39989178499790823</c:v>
                </c:pt>
                <c:pt idx="7194">
                  <c:v>0.39989178499790823</c:v>
                </c:pt>
                <c:pt idx="7195">
                  <c:v>0.39989178499790823</c:v>
                </c:pt>
                <c:pt idx="7196">
                  <c:v>0.39989178499790823</c:v>
                </c:pt>
                <c:pt idx="7197">
                  <c:v>0.39989178499790823</c:v>
                </c:pt>
                <c:pt idx="7198">
                  <c:v>0.39989178499790823</c:v>
                </c:pt>
                <c:pt idx="7199">
                  <c:v>0.39989178499790823</c:v>
                </c:pt>
                <c:pt idx="7200">
                  <c:v>0.39989178499790823</c:v>
                </c:pt>
                <c:pt idx="7201">
                  <c:v>0.39989178499790823</c:v>
                </c:pt>
                <c:pt idx="7202">
                  <c:v>0.39989178499790823</c:v>
                </c:pt>
                <c:pt idx="7203">
                  <c:v>0.39989178499790823</c:v>
                </c:pt>
                <c:pt idx="7204">
                  <c:v>0.39989178499790823</c:v>
                </c:pt>
                <c:pt idx="7205">
                  <c:v>0.39989178499790823</c:v>
                </c:pt>
                <c:pt idx="7206">
                  <c:v>0.375</c:v>
                </c:pt>
                <c:pt idx="7207">
                  <c:v>0.375</c:v>
                </c:pt>
                <c:pt idx="7208">
                  <c:v>0.375</c:v>
                </c:pt>
                <c:pt idx="7209">
                  <c:v>0.3826975206328338</c:v>
                </c:pt>
                <c:pt idx="7210">
                  <c:v>0.42199575141363432</c:v>
                </c:pt>
                <c:pt idx="7211">
                  <c:v>0.4645303070822665</c:v>
                </c:pt>
                <c:pt idx="7212">
                  <c:v>0.50368782808533441</c:v>
                </c:pt>
                <c:pt idx="7213">
                  <c:v>0.53199059480623889</c:v>
                </c:pt>
                <c:pt idx="7214">
                  <c:v>0.54714704800763092</c:v>
                </c:pt>
                <c:pt idx="7215">
                  <c:v>0.5290087922916189</c:v>
                </c:pt>
                <c:pt idx="7216">
                  <c:v>0.50229330313690879</c:v>
                </c:pt>
                <c:pt idx="7217">
                  <c:v>0.47544313184364856</c:v>
                </c:pt>
                <c:pt idx="7218">
                  <c:v>0.47544313184364856</c:v>
                </c:pt>
                <c:pt idx="7219">
                  <c:v>0.47544313184364856</c:v>
                </c:pt>
                <c:pt idx="7220">
                  <c:v>0.47544313184364856</c:v>
                </c:pt>
                <c:pt idx="7221">
                  <c:v>0.47544313184364856</c:v>
                </c:pt>
                <c:pt idx="7222">
                  <c:v>0.47544313184364856</c:v>
                </c:pt>
                <c:pt idx="7223">
                  <c:v>0.47544313184364856</c:v>
                </c:pt>
                <c:pt idx="7224">
                  <c:v>0.47544313184364856</c:v>
                </c:pt>
                <c:pt idx="7225">
                  <c:v>0.47544313184364856</c:v>
                </c:pt>
                <c:pt idx="7226">
                  <c:v>0.47544313184364856</c:v>
                </c:pt>
                <c:pt idx="7227">
                  <c:v>0.47544313184364856</c:v>
                </c:pt>
                <c:pt idx="7228">
                  <c:v>0.47544313184364856</c:v>
                </c:pt>
                <c:pt idx="7229">
                  <c:v>0.4525970807807681</c:v>
                </c:pt>
                <c:pt idx="7230">
                  <c:v>0.42835648880595167</c:v>
                </c:pt>
                <c:pt idx="7231">
                  <c:v>0.4131065001890088</c:v>
                </c:pt>
                <c:pt idx="7232">
                  <c:v>0.4131065001890088</c:v>
                </c:pt>
                <c:pt idx="7233">
                  <c:v>0.43391077247576665</c:v>
                </c:pt>
                <c:pt idx="7234">
                  <c:v>0.46729919259183317</c:v>
                </c:pt>
                <c:pt idx="7235">
                  <c:v>0.5016122769615653</c:v>
                </c:pt>
                <c:pt idx="7236">
                  <c:v>0.53254832666573459</c:v>
                </c:pt>
                <c:pt idx="7237">
                  <c:v>0.55660969865786625</c:v>
                </c:pt>
                <c:pt idx="7238">
                  <c:v>0.54689148981155133</c:v>
                </c:pt>
                <c:pt idx="7239">
                  <c:v>0.52496784075845382</c:v>
                </c:pt>
                <c:pt idx="7240">
                  <c:v>0.49911516935793476</c:v>
                </c:pt>
                <c:pt idx="7241">
                  <c:v>0.4735227300088794</c:v>
                </c:pt>
                <c:pt idx="7242">
                  <c:v>0.44954430708775228</c:v>
                </c:pt>
                <c:pt idx="7243">
                  <c:v>0.44954430708775228</c:v>
                </c:pt>
                <c:pt idx="7244">
                  <c:v>0.44954430708775228</c:v>
                </c:pt>
                <c:pt idx="7245">
                  <c:v>0.44954430708775228</c:v>
                </c:pt>
                <c:pt idx="7246">
                  <c:v>0.44954430708775228</c:v>
                </c:pt>
                <c:pt idx="7247">
                  <c:v>0.44954430708775228</c:v>
                </c:pt>
                <c:pt idx="7248">
                  <c:v>0.44954430708775228</c:v>
                </c:pt>
                <c:pt idx="7249">
                  <c:v>0.44954430708775228</c:v>
                </c:pt>
                <c:pt idx="7250">
                  <c:v>0.44954430708775228</c:v>
                </c:pt>
                <c:pt idx="7251">
                  <c:v>0.44954430708775228</c:v>
                </c:pt>
                <c:pt idx="7252">
                  <c:v>0.44954430708775228</c:v>
                </c:pt>
                <c:pt idx="7253">
                  <c:v>0.44954430708775228</c:v>
                </c:pt>
                <c:pt idx="7254">
                  <c:v>0.43063603002982681</c:v>
                </c:pt>
                <c:pt idx="7255">
                  <c:v>0.41929639465579105</c:v>
                </c:pt>
                <c:pt idx="7256">
                  <c:v>0.41984524461807654</c:v>
                </c:pt>
                <c:pt idx="7257">
                  <c:v>0.45419853178144642</c:v>
                </c:pt>
                <c:pt idx="7258">
                  <c:v>0.49864272014786609</c:v>
                </c:pt>
                <c:pt idx="7259">
                  <c:v>0.54529806216435528</c:v>
                </c:pt>
                <c:pt idx="7260">
                  <c:v>0.58652602703976287</c:v>
                </c:pt>
                <c:pt idx="7261">
                  <c:v>0.61880887033079324</c:v>
                </c:pt>
                <c:pt idx="7262">
                  <c:v>0.63653830232499686</c:v>
                </c:pt>
                <c:pt idx="7263">
                  <c:v>0.62020527421461258</c:v>
                </c:pt>
                <c:pt idx="7264">
                  <c:v>0.59798901085385536</c:v>
                </c:pt>
                <c:pt idx="7265">
                  <c:v>0.57584251049578761</c:v>
                </c:pt>
                <c:pt idx="7266">
                  <c:v>0.55518238446824275</c:v>
                </c:pt>
                <c:pt idx="7267">
                  <c:v>0.5356992696815599</c:v>
                </c:pt>
                <c:pt idx="7268">
                  <c:v>0.52116551033594327</c:v>
                </c:pt>
                <c:pt idx="7269">
                  <c:v>0.52116551033594327</c:v>
                </c:pt>
                <c:pt idx="7270">
                  <c:v>0.52116551033594327</c:v>
                </c:pt>
                <c:pt idx="7271">
                  <c:v>0.52116551033594327</c:v>
                </c:pt>
                <c:pt idx="7272">
                  <c:v>0.52116551033594327</c:v>
                </c:pt>
                <c:pt idx="7273">
                  <c:v>0.52116551033594327</c:v>
                </c:pt>
                <c:pt idx="7274">
                  <c:v>0.52116551033594327</c:v>
                </c:pt>
                <c:pt idx="7275">
                  <c:v>0.52116551033594327</c:v>
                </c:pt>
                <c:pt idx="7276">
                  <c:v>0.52116551033594327</c:v>
                </c:pt>
                <c:pt idx="7277">
                  <c:v>0.52118561173276146</c:v>
                </c:pt>
                <c:pt idx="7278">
                  <c:v>0.52118561173276146</c:v>
                </c:pt>
                <c:pt idx="7279">
                  <c:v>0.51921725379149142</c:v>
                </c:pt>
                <c:pt idx="7280">
                  <c:v>0.53340599715675197</c:v>
                </c:pt>
                <c:pt idx="7281">
                  <c:v>0.57327897219965329</c:v>
                </c:pt>
                <c:pt idx="7282">
                  <c:v>0.62964328887963472</c:v>
                </c:pt>
                <c:pt idx="7283">
                  <c:v>0.68916352486017118</c:v>
                </c:pt>
                <c:pt idx="7284">
                  <c:v>0.7434372962709962</c:v>
                </c:pt>
                <c:pt idx="7285">
                  <c:v>0.78388130667046918</c:v>
                </c:pt>
                <c:pt idx="7286">
                  <c:v>0.80436463002885084</c:v>
                </c:pt>
                <c:pt idx="7287">
                  <c:v>0.80534710830514766</c:v>
                </c:pt>
                <c:pt idx="7288">
                  <c:v>0.78452496704251962</c:v>
                </c:pt>
                <c:pt idx="7289">
                  <c:v>0.76306240564873762</c:v>
                </c:pt>
                <c:pt idx="7290">
                  <c:v>0.74224998390995944</c:v>
                </c:pt>
                <c:pt idx="7291">
                  <c:v>0.72252908104150848</c:v>
                </c:pt>
                <c:pt idx="7292">
                  <c:v>0.70360464895530328</c:v>
                </c:pt>
                <c:pt idx="7293">
                  <c:v>0.6952704589953328</c:v>
                </c:pt>
                <c:pt idx="7294">
                  <c:v>0.6952704589953328</c:v>
                </c:pt>
                <c:pt idx="7295">
                  <c:v>0.6952704589953328</c:v>
                </c:pt>
                <c:pt idx="7296">
                  <c:v>0.6952704589953328</c:v>
                </c:pt>
                <c:pt idx="7297">
                  <c:v>0.6952704589953328</c:v>
                </c:pt>
                <c:pt idx="7298">
                  <c:v>0.6952704589953328</c:v>
                </c:pt>
                <c:pt idx="7299">
                  <c:v>0.6952704589953328</c:v>
                </c:pt>
                <c:pt idx="7300">
                  <c:v>0.6952704589953328</c:v>
                </c:pt>
                <c:pt idx="7301">
                  <c:v>0.67530375653663643</c:v>
                </c:pt>
                <c:pt idx="7302">
                  <c:v>0.65587563931474679</c:v>
                </c:pt>
                <c:pt idx="7303">
                  <c:v>0.64788229182372259</c:v>
                </c:pt>
                <c:pt idx="7304">
                  <c:v>0.65421772122291855</c:v>
                </c:pt>
                <c:pt idx="7305">
                  <c:v>0.67934454845129388</c:v>
                </c:pt>
                <c:pt idx="7306">
                  <c:v>0.73076392151384473</c:v>
                </c:pt>
                <c:pt idx="7307">
                  <c:v>0.78755036752702157</c:v>
                </c:pt>
                <c:pt idx="7308">
                  <c:v>0.84106028585873005</c:v>
                </c:pt>
                <c:pt idx="7309">
                  <c:v>0.88148419486138507</c:v>
                </c:pt>
                <c:pt idx="7310">
                  <c:v>0.88219303170339369</c:v>
                </c:pt>
                <c:pt idx="7311">
                  <c:v>0.86404565183585835</c:v>
                </c:pt>
                <c:pt idx="7312">
                  <c:v>0.83996531588831069</c:v>
                </c:pt>
                <c:pt idx="7313">
                  <c:v>0.81561947459334683</c:v>
                </c:pt>
                <c:pt idx="7314">
                  <c:v>0.79198421407115993</c:v>
                </c:pt>
                <c:pt idx="7315">
                  <c:v>0.76972796536765942</c:v>
                </c:pt>
                <c:pt idx="7316">
                  <c:v>0.76212559065200547</c:v>
                </c:pt>
                <c:pt idx="7317">
                  <c:v>0.76212559065200547</c:v>
                </c:pt>
                <c:pt idx="7318">
                  <c:v>0.76212559065200547</c:v>
                </c:pt>
                <c:pt idx="7319">
                  <c:v>0.76212559065200547</c:v>
                </c:pt>
                <c:pt idx="7320">
                  <c:v>0.76212559065200547</c:v>
                </c:pt>
                <c:pt idx="7321">
                  <c:v>0.76212559065200547</c:v>
                </c:pt>
                <c:pt idx="7322">
                  <c:v>0.76212559065200547</c:v>
                </c:pt>
                <c:pt idx="7323">
                  <c:v>0.76212559065200547</c:v>
                </c:pt>
                <c:pt idx="7324">
                  <c:v>0.76212559065200547</c:v>
                </c:pt>
                <c:pt idx="7325">
                  <c:v>0.74455362385722401</c:v>
                </c:pt>
                <c:pt idx="7326">
                  <c:v>0.72725775058242803</c:v>
                </c:pt>
                <c:pt idx="7327">
                  <c:v>0.7209541018460055</c:v>
                </c:pt>
                <c:pt idx="7328">
                  <c:v>0.72982762841793558</c:v>
                </c:pt>
                <c:pt idx="7329">
                  <c:v>0.77280441481658113</c:v>
                </c:pt>
                <c:pt idx="7330">
                  <c:v>0.82153020070540872</c:v>
                </c:pt>
                <c:pt idx="7331">
                  <c:v>0.86961274189603577</c:v>
                </c:pt>
                <c:pt idx="7332">
                  <c:v>0.91128293750145795</c:v>
                </c:pt>
                <c:pt idx="7333">
                  <c:v>0.94103300479331708</c:v>
                </c:pt>
                <c:pt idx="7334">
                  <c:v>0.95528489513786308</c:v>
                </c:pt>
                <c:pt idx="7335">
                  <c:v>0.93620316668638182</c:v>
                </c:pt>
                <c:pt idx="7336">
                  <c:v>0.91270861161655803</c:v>
                </c:pt>
                <c:pt idx="7337">
                  <c:v>0.88883914176299628</c:v>
                </c:pt>
                <c:pt idx="7338">
                  <c:v>0.86559237447808113</c:v>
                </c:pt>
                <c:pt idx="7339">
                  <c:v>0.86559237447808113</c:v>
                </c:pt>
                <c:pt idx="7340">
                  <c:v>0.86559237447808113</c:v>
                </c:pt>
                <c:pt idx="7341">
                  <c:v>0.86559237447808113</c:v>
                </c:pt>
                <c:pt idx="7342">
                  <c:v>0.86559237447808113</c:v>
                </c:pt>
                <c:pt idx="7343">
                  <c:v>0.86559237447808113</c:v>
                </c:pt>
                <c:pt idx="7344">
                  <c:v>0.86559237447808113</c:v>
                </c:pt>
                <c:pt idx="7345">
                  <c:v>0.86559237447808113</c:v>
                </c:pt>
                <c:pt idx="7346">
                  <c:v>0.86559237447808113</c:v>
                </c:pt>
                <c:pt idx="7347">
                  <c:v>0.86559237447808113</c:v>
                </c:pt>
                <c:pt idx="7348">
                  <c:v>0.86559237447808113</c:v>
                </c:pt>
                <c:pt idx="7349">
                  <c:v>0.86559237447808113</c:v>
                </c:pt>
                <c:pt idx="7350">
                  <c:v>0.84097946530146883</c:v>
                </c:pt>
                <c:pt idx="7351">
                  <c:v>0.82430849509712312</c:v>
                </c:pt>
                <c:pt idx="7352">
                  <c:v>0.83443141650695352</c:v>
                </c:pt>
                <c:pt idx="7353">
                  <c:v>0.86474432290973913</c:v>
                </c:pt>
                <c:pt idx="7354">
                  <c:v>0.89796530974764954</c:v>
                </c:pt>
                <c:pt idx="7355">
                  <c:v>0.93229849551420141</c:v>
                </c:pt>
                <c:pt idx="7356">
                  <c:v>0.96273201029790001</c:v>
                </c:pt>
                <c:pt idx="7357">
                  <c:v>0.98665267251230049</c:v>
                </c:pt>
                <c:pt idx="7358">
                  <c:v>1</c:v>
                </c:pt>
                <c:pt idx="7359">
                  <c:v>1</c:v>
                </c:pt>
                <c:pt idx="7360">
                  <c:v>0.9721819370856204</c:v>
                </c:pt>
                <c:pt idx="7361">
                  <c:v>0.9721819370856204</c:v>
                </c:pt>
                <c:pt idx="7362">
                  <c:v>0.9721819370856204</c:v>
                </c:pt>
                <c:pt idx="7363">
                  <c:v>0.9721819370856204</c:v>
                </c:pt>
                <c:pt idx="7364">
                  <c:v>0.9721819370856204</c:v>
                </c:pt>
                <c:pt idx="7365">
                  <c:v>0.9721819370856204</c:v>
                </c:pt>
                <c:pt idx="7366">
                  <c:v>0.9721819370856204</c:v>
                </c:pt>
                <c:pt idx="7367">
                  <c:v>0.9721819370856204</c:v>
                </c:pt>
                <c:pt idx="7368">
                  <c:v>0.9721819370856204</c:v>
                </c:pt>
                <c:pt idx="7369">
                  <c:v>0.9721819370856204</c:v>
                </c:pt>
                <c:pt idx="7370">
                  <c:v>0.9721819370856204</c:v>
                </c:pt>
                <c:pt idx="7371">
                  <c:v>0.9721819370856204</c:v>
                </c:pt>
                <c:pt idx="7372">
                  <c:v>0.96773188436515567</c:v>
                </c:pt>
                <c:pt idx="7373">
                  <c:v>0.94296176232897511</c:v>
                </c:pt>
                <c:pt idx="7374">
                  <c:v>0.91804888899781645</c:v>
                </c:pt>
                <c:pt idx="7375">
                  <c:v>0.90456780741515619</c:v>
                </c:pt>
                <c:pt idx="7376">
                  <c:v>0.9092798731219025</c:v>
                </c:pt>
                <c:pt idx="7377">
                  <c:v>0.92818309197951254</c:v>
                </c:pt>
                <c:pt idx="7378">
                  <c:v>0.95385520557635206</c:v>
                </c:pt>
                <c:pt idx="7379">
                  <c:v>0.97881322202973797</c:v>
                </c:pt>
                <c:pt idx="7380">
                  <c:v>0.99402207319036395</c:v>
                </c:pt>
                <c:pt idx="7381">
                  <c:v>0.99719027902326018</c:v>
                </c:pt>
                <c:pt idx="7382">
                  <c:v>0.98495135411735613</c:v>
                </c:pt>
                <c:pt idx="7383">
                  <c:v>0.9610554833070204</c:v>
                </c:pt>
                <c:pt idx="7384">
                  <c:v>0.93359885391153441</c:v>
                </c:pt>
                <c:pt idx="7385">
                  <c:v>0.90591602669314963</c:v>
                </c:pt>
                <c:pt idx="7386">
                  <c:v>0.8787863152301828</c:v>
                </c:pt>
                <c:pt idx="7387">
                  <c:v>0.85311355281671819</c:v>
                </c:pt>
                <c:pt idx="7388">
                  <c:v>0.82895499945906659</c:v>
                </c:pt>
                <c:pt idx="7389">
                  <c:v>0.82895499945906659</c:v>
                </c:pt>
                <c:pt idx="7390">
                  <c:v>0.82895499945906659</c:v>
                </c:pt>
                <c:pt idx="7391">
                  <c:v>0.82895499945906659</c:v>
                </c:pt>
                <c:pt idx="7392">
                  <c:v>0.82895499945906659</c:v>
                </c:pt>
                <c:pt idx="7393">
                  <c:v>0.82895499945906659</c:v>
                </c:pt>
                <c:pt idx="7394">
                  <c:v>0.82895499945906659</c:v>
                </c:pt>
                <c:pt idx="7395">
                  <c:v>0.82895499945906659</c:v>
                </c:pt>
                <c:pt idx="7396">
                  <c:v>0.82895499945906659</c:v>
                </c:pt>
                <c:pt idx="7397">
                  <c:v>0.82895499945906659</c:v>
                </c:pt>
                <c:pt idx="7398">
                  <c:v>0.82895499945906659</c:v>
                </c:pt>
                <c:pt idx="7399">
                  <c:v>0.82895499945906659</c:v>
                </c:pt>
                <c:pt idx="7400">
                  <c:v>0.82895499945906659</c:v>
                </c:pt>
                <c:pt idx="7401">
                  <c:v>0.85016418811248784</c:v>
                </c:pt>
                <c:pt idx="7402">
                  <c:v>0.8924575270192926</c:v>
                </c:pt>
                <c:pt idx="7403">
                  <c:v>0.93647958605251702</c:v>
                </c:pt>
                <c:pt idx="7404">
                  <c:v>0.97398879251644188</c:v>
                </c:pt>
                <c:pt idx="7405">
                  <c:v>1</c:v>
                </c:pt>
                <c:pt idx="7406">
                  <c:v>1</c:v>
                </c:pt>
                <c:pt idx="7407">
                  <c:v>1</c:v>
                </c:pt>
                <c:pt idx="7408">
                  <c:v>0.97305990357812222</c:v>
                </c:pt>
                <c:pt idx="7409">
                  <c:v>0.96641153811997138</c:v>
                </c:pt>
                <c:pt idx="7410">
                  <c:v>0.96641153811997138</c:v>
                </c:pt>
                <c:pt idx="7411">
                  <c:v>0.96641153811997138</c:v>
                </c:pt>
                <c:pt idx="7412">
                  <c:v>0.96641153811997138</c:v>
                </c:pt>
                <c:pt idx="7413">
                  <c:v>0.96641153811997138</c:v>
                </c:pt>
                <c:pt idx="7414">
                  <c:v>0.96641153811997138</c:v>
                </c:pt>
                <c:pt idx="7415">
                  <c:v>0.96641153811997138</c:v>
                </c:pt>
                <c:pt idx="7416">
                  <c:v>0.96641153811997138</c:v>
                </c:pt>
                <c:pt idx="7417">
                  <c:v>0.96641153811997138</c:v>
                </c:pt>
                <c:pt idx="7418">
                  <c:v>0.96641153811997138</c:v>
                </c:pt>
                <c:pt idx="7419">
                  <c:v>0.96641153811997138</c:v>
                </c:pt>
                <c:pt idx="7420">
                  <c:v>0.96641153811997138</c:v>
                </c:pt>
                <c:pt idx="7421">
                  <c:v>0.96641153811997138</c:v>
                </c:pt>
                <c:pt idx="7422">
                  <c:v>0.96703468142135385</c:v>
                </c:pt>
                <c:pt idx="7423">
                  <c:v>0.97109516357875636</c:v>
                </c:pt>
                <c:pt idx="7424">
                  <c:v>0.97474117881233513</c:v>
                </c:pt>
                <c:pt idx="7425">
                  <c:v>0.97474117881233513</c:v>
                </c:pt>
                <c:pt idx="7426">
                  <c:v>0.97474117881233513</c:v>
                </c:pt>
                <c:pt idx="7427">
                  <c:v>0.97474117881233513</c:v>
                </c:pt>
                <c:pt idx="7428">
                  <c:v>0.97474117881233513</c:v>
                </c:pt>
                <c:pt idx="7429">
                  <c:v>0.9775099648553921</c:v>
                </c:pt>
                <c:pt idx="7430">
                  <c:v>0.98317855875830018</c:v>
                </c:pt>
                <c:pt idx="7431">
                  <c:v>0.98406302021832814</c:v>
                </c:pt>
                <c:pt idx="7432">
                  <c:v>0.98406302021832814</c:v>
                </c:pt>
                <c:pt idx="7433">
                  <c:v>0.98406302021832814</c:v>
                </c:pt>
                <c:pt idx="7434">
                  <c:v>0.98406302021832814</c:v>
                </c:pt>
                <c:pt idx="7435">
                  <c:v>0.98406302021832814</c:v>
                </c:pt>
                <c:pt idx="7436">
                  <c:v>0.98406302021832814</c:v>
                </c:pt>
                <c:pt idx="7437">
                  <c:v>0.98406302021832814</c:v>
                </c:pt>
                <c:pt idx="7438">
                  <c:v>0.98406302021832814</c:v>
                </c:pt>
                <c:pt idx="7439">
                  <c:v>0.98406302021832814</c:v>
                </c:pt>
                <c:pt idx="7440">
                  <c:v>0.98406302021832814</c:v>
                </c:pt>
                <c:pt idx="7441">
                  <c:v>0.98406302021832814</c:v>
                </c:pt>
                <c:pt idx="7442">
                  <c:v>0.98406302021832814</c:v>
                </c:pt>
                <c:pt idx="7443">
                  <c:v>0.98406302021832814</c:v>
                </c:pt>
                <c:pt idx="7444">
                  <c:v>0.98406302021832814</c:v>
                </c:pt>
                <c:pt idx="7445">
                  <c:v>0.98406302021832814</c:v>
                </c:pt>
                <c:pt idx="7446">
                  <c:v>0.98460575793243665</c:v>
                </c:pt>
                <c:pt idx="7447">
                  <c:v>0.98949039735941124</c:v>
                </c:pt>
                <c:pt idx="7448">
                  <c:v>0.98949039735941124</c:v>
                </c:pt>
                <c:pt idx="7449">
                  <c:v>0.98949039735941124</c:v>
                </c:pt>
                <c:pt idx="7450">
                  <c:v>0.99204001684446019</c:v>
                </c:pt>
                <c:pt idx="7451">
                  <c:v>0.99424048746575655</c:v>
                </c:pt>
                <c:pt idx="7452">
                  <c:v>0.99424048746575655</c:v>
                </c:pt>
                <c:pt idx="7453">
                  <c:v>0.99923614692088369</c:v>
                </c:pt>
                <c:pt idx="7454">
                  <c:v>0.99923614692088369</c:v>
                </c:pt>
                <c:pt idx="7455">
                  <c:v>0.99997989860318048</c:v>
                </c:pt>
                <c:pt idx="7456">
                  <c:v>1</c:v>
                </c:pt>
                <c:pt idx="7457">
                  <c:v>1</c:v>
                </c:pt>
                <c:pt idx="7458">
                  <c:v>1</c:v>
                </c:pt>
                <c:pt idx="7459">
                  <c:v>1</c:v>
                </c:pt>
                <c:pt idx="7460">
                  <c:v>1</c:v>
                </c:pt>
                <c:pt idx="7461">
                  <c:v>1</c:v>
                </c:pt>
                <c:pt idx="7462">
                  <c:v>1</c:v>
                </c:pt>
                <c:pt idx="7463">
                  <c:v>1</c:v>
                </c:pt>
                <c:pt idx="7464">
                  <c:v>1</c:v>
                </c:pt>
                <c:pt idx="7465">
                  <c:v>1</c:v>
                </c:pt>
                <c:pt idx="7466">
                  <c:v>1</c:v>
                </c:pt>
                <c:pt idx="7467">
                  <c:v>1</c:v>
                </c:pt>
                <c:pt idx="7468">
                  <c:v>1</c:v>
                </c:pt>
                <c:pt idx="7469">
                  <c:v>1</c:v>
                </c:pt>
                <c:pt idx="7470">
                  <c:v>1</c:v>
                </c:pt>
                <c:pt idx="7471">
                  <c:v>0.99098424045206657</c:v>
                </c:pt>
                <c:pt idx="7472">
                  <c:v>0.98972445655021779</c:v>
                </c:pt>
                <c:pt idx="7473">
                  <c:v>1</c:v>
                </c:pt>
                <c:pt idx="7474">
                  <c:v>1</c:v>
                </c:pt>
                <c:pt idx="7475">
                  <c:v>1</c:v>
                </c:pt>
                <c:pt idx="7476">
                  <c:v>0.99512487133369232</c:v>
                </c:pt>
                <c:pt idx="7477">
                  <c:v>0.9832382863123732</c:v>
                </c:pt>
                <c:pt idx="7478">
                  <c:v>0.96431209180846045</c:v>
                </c:pt>
                <c:pt idx="7479">
                  <c:v>0.93876836376960071</c:v>
                </c:pt>
                <c:pt idx="7480">
                  <c:v>0.91116387142096156</c:v>
                </c:pt>
                <c:pt idx="7481">
                  <c:v>0.8835740917128343</c:v>
                </c:pt>
                <c:pt idx="7482">
                  <c:v>0.85674698347767075</c:v>
                </c:pt>
                <c:pt idx="7483">
                  <c:v>0.83146152138467933</c:v>
                </c:pt>
                <c:pt idx="7484">
                  <c:v>0.83146152138467933</c:v>
                </c:pt>
                <c:pt idx="7485">
                  <c:v>0.83146152138467933</c:v>
                </c:pt>
                <c:pt idx="7486">
                  <c:v>0.83146152138467933</c:v>
                </c:pt>
                <c:pt idx="7487">
                  <c:v>0.83146152138467933</c:v>
                </c:pt>
                <c:pt idx="7488">
                  <c:v>0.83146152138467933</c:v>
                </c:pt>
                <c:pt idx="7489">
                  <c:v>0.83146152138467933</c:v>
                </c:pt>
                <c:pt idx="7490">
                  <c:v>0.83146152138467933</c:v>
                </c:pt>
                <c:pt idx="7491">
                  <c:v>0.83146152138467933</c:v>
                </c:pt>
                <c:pt idx="7492">
                  <c:v>0.83146152138467933</c:v>
                </c:pt>
                <c:pt idx="7493">
                  <c:v>0.83146152138467933</c:v>
                </c:pt>
                <c:pt idx="7494">
                  <c:v>0.80569695448832424</c:v>
                </c:pt>
                <c:pt idx="7495">
                  <c:v>0.7840168878439554</c:v>
                </c:pt>
                <c:pt idx="7496">
                  <c:v>0.77165359247212251</c:v>
                </c:pt>
                <c:pt idx="7497">
                  <c:v>0.76720252576168069</c:v>
                </c:pt>
                <c:pt idx="7498">
                  <c:v>0.76450674237198124</c:v>
                </c:pt>
                <c:pt idx="7499">
                  <c:v>0.76689263308003819</c:v>
                </c:pt>
                <c:pt idx="7500">
                  <c:v>0.77097856639013895</c:v>
                </c:pt>
                <c:pt idx="7501">
                  <c:v>0.76794041677393432</c:v>
                </c:pt>
                <c:pt idx="7502">
                  <c:v>0.74957526871502844</c:v>
                </c:pt>
                <c:pt idx="7503">
                  <c:v>0.72336555419367643</c:v>
                </c:pt>
                <c:pt idx="7504">
                  <c:v>0.69495186661694464</c:v>
                </c:pt>
                <c:pt idx="7505">
                  <c:v>0.66666582113761697</c:v>
                </c:pt>
                <c:pt idx="7506">
                  <c:v>0.63912813212967634</c:v>
                </c:pt>
                <c:pt idx="7507">
                  <c:v>0.63616667737892851</c:v>
                </c:pt>
                <c:pt idx="7508">
                  <c:v>0.63616667737892851</c:v>
                </c:pt>
                <c:pt idx="7509">
                  <c:v>0.63616667737892851</c:v>
                </c:pt>
                <c:pt idx="7510">
                  <c:v>0.63616667737892851</c:v>
                </c:pt>
                <c:pt idx="7511">
                  <c:v>0.63616667737892851</c:v>
                </c:pt>
                <c:pt idx="7512">
                  <c:v>0.63616667737892851</c:v>
                </c:pt>
                <c:pt idx="7513">
                  <c:v>0.63616667737892851</c:v>
                </c:pt>
                <c:pt idx="7514">
                  <c:v>0.63616667737892851</c:v>
                </c:pt>
                <c:pt idx="7515">
                  <c:v>0.63616667737892851</c:v>
                </c:pt>
                <c:pt idx="7516">
                  <c:v>0.63616667737892851</c:v>
                </c:pt>
                <c:pt idx="7517">
                  <c:v>0.63616667737892851</c:v>
                </c:pt>
                <c:pt idx="7518">
                  <c:v>0.61019522077791333</c:v>
                </c:pt>
                <c:pt idx="7519">
                  <c:v>0.59120356995049761</c:v>
                </c:pt>
                <c:pt idx="7520">
                  <c:v>0.58470231623050373</c:v>
                </c:pt>
                <c:pt idx="7521">
                  <c:v>0.60032852294343386</c:v>
                </c:pt>
                <c:pt idx="7522">
                  <c:v>0.62859399290677043</c:v>
                </c:pt>
                <c:pt idx="7523">
                  <c:v>0.65084903386697901</c:v>
                </c:pt>
                <c:pt idx="7524">
                  <c:v>0.65557623285018696</c:v>
                </c:pt>
                <c:pt idx="7525">
                  <c:v>0.64760847219461981</c:v>
                </c:pt>
                <c:pt idx="7526">
                  <c:v>0.62748324220814855</c:v>
                </c:pt>
                <c:pt idx="7527">
                  <c:v>0.60066126286966759</c:v>
                </c:pt>
                <c:pt idx="7528">
                  <c:v>0.57240185919883135</c:v>
                </c:pt>
                <c:pt idx="7529">
                  <c:v>0.54423112900999449</c:v>
                </c:pt>
                <c:pt idx="7530">
                  <c:v>0.51677336542753061</c:v>
                </c:pt>
                <c:pt idx="7531">
                  <c:v>0.51677336542753061</c:v>
                </c:pt>
                <c:pt idx="7532">
                  <c:v>0.51677336542753061</c:v>
                </c:pt>
                <c:pt idx="7533">
                  <c:v>0.51677336542753061</c:v>
                </c:pt>
                <c:pt idx="7534">
                  <c:v>0.51677336542753061</c:v>
                </c:pt>
                <c:pt idx="7535">
                  <c:v>0.51677336542753061</c:v>
                </c:pt>
                <c:pt idx="7536">
                  <c:v>0.51677336542753061</c:v>
                </c:pt>
                <c:pt idx="7537">
                  <c:v>0.51677336542753061</c:v>
                </c:pt>
                <c:pt idx="7538">
                  <c:v>0.51677336542753061</c:v>
                </c:pt>
                <c:pt idx="7539">
                  <c:v>0.51677336542753061</c:v>
                </c:pt>
                <c:pt idx="7540">
                  <c:v>0.51677336542753061</c:v>
                </c:pt>
                <c:pt idx="7541">
                  <c:v>0.51677336542753061</c:v>
                </c:pt>
                <c:pt idx="7542">
                  <c:v>0.51665779984183047</c:v>
                </c:pt>
                <c:pt idx="7543">
                  <c:v>0.4931242648505284</c:v>
                </c:pt>
                <c:pt idx="7544">
                  <c:v>0.49192885032329664</c:v>
                </c:pt>
                <c:pt idx="7545">
                  <c:v>0.49192885032329664</c:v>
                </c:pt>
                <c:pt idx="7546">
                  <c:v>0.49192885032329664</c:v>
                </c:pt>
                <c:pt idx="7547">
                  <c:v>0.48576808555442291</c:v>
                </c:pt>
                <c:pt idx="7548">
                  <c:v>0.47560843888054288</c:v>
                </c:pt>
                <c:pt idx="7549">
                  <c:v>0.46110398770357514</c:v>
                </c:pt>
                <c:pt idx="7550">
                  <c:v>0.46110398770357514</c:v>
                </c:pt>
                <c:pt idx="7551">
                  <c:v>0.43440253822171565</c:v>
                </c:pt>
                <c:pt idx="7552">
                  <c:v>0.43440253822171565</c:v>
                </c:pt>
                <c:pt idx="7553">
                  <c:v>0.43440253822171565</c:v>
                </c:pt>
                <c:pt idx="7554">
                  <c:v>0.43440253822171565</c:v>
                </c:pt>
                <c:pt idx="7555">
                  <c:v>0.43440253822171565</c:v>
                </c:pt>
                <c:pt idx="7556">
                  <c:v>0.43440253822171565</c:v>
                </c:pt>
                <c:pt idx="7557">
                  <c:v>0.43440253822171565</c:v>
                </c:pt>
                <c:pt idx="7558">
                  <c:v>0.43440253822171565</c:v>
                </c:pt>
                <c:pt idx="7559">
                  <c:v>0.43440253822171565</c:v>
                </c:pt>
                <c:pt idx="7560">
                  <c:v>0.43440253822171565</c:v>
                </c:pt>
                <c:pt idx="7561">
                  <c:v>0.43440253822171565</c:v>
                </c:pt>
                <c:pt idx="7562">
                  <c:v>0.43440253822171565</c:v>
                </c:pt>
                <c:pt idx="7563">
                  <c:v>0.43440253822171565</c:v>
                </c:pt>
                <c:pt idx="7564">
                  <c:v>0.43440253822171565</c:v>
                </c:pt>
                <c:pt idx="7565">
                  <c:v>0.43440253822171565</c:v>
                </c:pt>
                <c:pt idx="7566">
                  <c:v>0.43440253822171565</c:v>
                </c:pt>
                <c:pt idx="7567">
                  <c:v>0.43440253822171565</c:v>
                </c:pt>
                <c:pt idx="7568">
                  <c:v>0.43477910762723693</c:v>
                </c:pt>
                <c:pt idx="7569">
                  <c:v>0.43477910762723693</c:v>
                </c:pt>
                <c:pt idx="7570">
                  <c:v>0.43103398437755497</c:v>
                </c:pt>
                <c:pt idx="7571">
                  <c:v>0.42833669237097605</c:v>
                </c:pt>
                <c:pt idx="7572">
                  <c:v>0.43169776305055607</c:v>
                </c:pt>
                <c:pt idx="7573">
                  <c:v>0.42177394851860511</c:v>
                </c:pt>
                <c:pt idx="7574">
                  <c:v>0.42177394851860511</c:v>
                </c:pt>
                <c:pt idx="7575">
                  <c:v>0.42177394851860511</c:v>
                </c:pt>
                <c:pt idx="7576">
                  <c:v>0.39377261251510792</c:v>
                </c:pt>
                <c:pt idx="7577">
                  <c:v>0.38470915483830176</c:v>
                </c:pt>
                <c:pt idx="7578">
                  <c:v>0.38470915483830176</c:v>
                </c:pt>
                <c:pt idx="7579">
                  <c:v>0.375</c:v>
                </c:pt>
                <c:pt idx="7580">
                  <c:v>0.375</c:v>
                </c:pt>
                <c:pt idx="7581">
                  <c:v>0.375</c:v>
                </c:pt>
                <c:pt idx="7582">
                  <c:v>0.375</c:v>
                </c:pt>
                <c:pt idx="7583">
                  <c:v>0.375</c:v>
                </c:pt>
                <c:pt idx="7584">
                  <c:v>0.375</c:v>
                </c:pt>
                <c:pt idx="7585">
                  <c:v>0.375</c:v>
                </c:pt>
                <c:pt idx="7586">
                  <c:v>0.375</c:v>
                </c:pt>
                <c:pt idx="7587">
                  <c:v>0.375</c:v>
                </c:pt>
                <c:pt idx="7588">
                  <c:v>0.375</c:v>
                </c:pt>
                <c:pt idx="7589">
                  <c:v>0.375</c:v>
                </c:pt>
                <c:pt idx="7590">
                  <c:v>0.375</c:v>
                </c:pt>
                <c:pt idx="7591">
                  <c:v>0.375</c:v>
                </c:pt>
                <c:pt idx="7592">
                  <c:v>0.375</c:v>
                </c:pt>
                <c:pt idx="7593">
                  <c:v>0.401071511674014</c:v>
                </c:pt>
                <c:pt idx="7594">
                  <c:v>0.43405790385370341</c:v>
                </c:pt>
                <c:pt idx="7595">
                  <c:v>0.46750662816022714</c:v>
                </c:pt>
                <c:pt idx="7596">
                  <c:v>0.49689487030934681</c:v>
                </c:pt>
                <c:pt idx="7597">
                  <c:v>0.51653393500133804</c:v>
                </c:pt>
                <c:pt idx="7598">
                  <c:v>0.52415236439567248</c:v>
                </c:pt>
                <c:pt idx="7599">
                  <c:v>0.50234788363031468</c:v>
                </c:pt>
                <c:pt idx="7600">
                  <c:v>0.47835037404041647</c:v>
                </c:pt>
                <c:pt idx="7601">
                  <c:v>0.47835037404041647</c:v>
                </c:pt>
                <c:pt idx="7602">
                  <c:v>0.47835037404041647</c:v>
                </c:pt>
                <c:pt idx="7603">
                  <c:v>0.47835037404041647</c:v>
                </c:pt>
                <c:pt idx="7604">
                  <c:v>0.47835037404041647</c:v>
                </c:pt>
                <c:pt idx="7605">
                  <c:v>0.47835037404041647</c:v>
                </c:pt>
                <c:pt idx="7606">
                  <c:v>0.47835037404041647</c:v>
                </c:pt>
                <c:pt idx="7607">
                  <c:v>0.47835037404041647</c:v>
                </c:pt>
                <c:pt idx="7608">
                  <c:v>0.47835037404041647</c:v>
                </c:pt>
                <c:pt idx="7609">
                  <c:v>0.47835037404041647</c:v>
                </c:pt>
                <c:pt idx="7610">
                  <c:v>0.47835037404041647</c:v>
                </c:pt>
                <c:pt idx="7611">
                  <c:v>0.47835037404041647</c:v>
                </c:pt>
                <c:pt idx="7612">
                  <c:v>0.47835037404041647</c:v>
                </c:pt>
                <c:pt idx="7613">
                  <c:v>0.47835037404041647</c:v>
                </c:pt>
                <c:pt idx="7614">
                  <c:v>0.47899361873861968</c:v>
                </c:pt>
                <c:pt idx="7615">
                  <c:v>0.48661204813295278</c:v>
                </c:pt>
                <c:pt idx="7616">
                  <c:v>0.50721597987224742</c:v>
                </c:pt>
                <c:pt idx="7617">
                  <c:v>0.54243362709882725</c:v>
                </c:pt>
                <c:pt idx="7618">
                  <c:v>0.58599335400521757</c:v>
                </c:pt>
                <c:pt idx="7619">
                  <c:v>0.62792486776928413</c:v>
                </c:pt>
                <c:pt idx="7620">
                  <c:v>0.66792664743874375</c:v>
                </c:pt>
                <c:pt idx="7621">
                  <c:v>0.6927518725099906</c:v>
                </c:pt>
                <c:pt idx="7622">
                  <c:v>0.6927518725099906</c:v>
                </c:pt>
                <c:pt idx="7623">
                  <c:v>0.6927518725099906</c:v>
                </c:pt>
                <c:pt idx="7624">
                  <c:v>0.67000135861311494</c:v>
                </c:pt>
                <c:pt idx="7625">
                  <c:v>0.64686433967363122</c:v>
                </c:pt>
                <c:pt idx="7626">
                  <c:v>0.6244430708130515</c:v>
                </c:pt>
                <c:pt idx="7627">
                  <c:v>0.6244430708130515</c:v>
                </c:pt>
                <c:pt idx="7628">
                  <c:v>0.6244430708130515</c:v>
                </c:pt>
                <c:pt idx="7629">
                  <c:v>0.6244430708130515</c:v>
                </c:pt>
                <c:pt idx="7630">
                  <c:v>0.6244430708130515</c:v>
                </c:pt>
                <c:pt idx="7631">
                  <c:v>0.6244430708130515</c:v>
                </c:pt>
                <c:pt idx="7632">
                  <c:v>0.6244430708130515</c:v>
                </c:pt>
                <c:pt idx="7633">
                  <c:v>0.6244430708130515</c:v>
                </c:pt>
                <c:pt idx="7634">
                  <c:v>0.6244430708130515</c:v>
                </c:pt>
                <c:pt idx="7635">
                  <c:v>0.6244430708130515</c:v>
                </c:pt>
                <c:pt idx="7636">
                  <c:v>0.6244430708130515</c:v>
                </c:pt>
                <c:pt idx="7637">
                  <c:v>0.60028809620579449</c:v>
                </c:pt>
                <c:pt idx="7638">
                  <c:v>0.58514415260598018</c:v>
                </c:pt>
                <c:pt idx="7639">
                  <c:v>0.57484706726065016</c:v>
                </c:pt>
                <c:pt idx="7640">
                  <c:v>0.61303972121641592</c:v>
                </c:pt>
                <c:pt idx="7641">
                  <c:v>0.67040910773733864</c:v>
                </c:pt>
                <c:pt idx="7642">
                  <c:v>0.73636179069989915</c:v>
                </c:pt>
                <c:pt idx="7643">
                  <c:v>0.80010332001238882</c:v>
                </c:pt>
                <c:pt idx="7644">
                  <c:v>0.85256796570951865</c:v>
                </c:pt>
                <c:pt idx="7645">
                  <c:v>0.87310835244054308</c:v>
                </c:pt>
                <c:pt idx="7646">
                  <c:v>0.87310835244054308</c:v>
                </c:pt>
                <c:pt idx="7647">
                  <c:v>0.84673679887357256</c:v>
                </c:pt>
                <c:pt idx="7648">
                  <c:v>0.81804039001567375</c:v>
                </c:pt>
                <c:pt idx="7649">
                  <c:v>0.81804039001567375</c:v>
                </c:pt>
                <c:pt idx="7650">
                  <c:v>0.79746557570719123</c:v>
                </c:pt>
                <c:pt idx="7651">
                  <c:v>0.79746557570719123</c:v>
                </c:pt>
                <c:pt idx="7652">
                  <c:v>0.79746557570719123</c:v>
                </c:pt>
                <c:pt idx="7653">
                  <c:v>0.79746557570719123</c:v>
                </c:pt>
                <c:pt idx="7654">
                  <c:v>0.79746557570719123</c:v>
                </c:pt>
                <c:pt idx="7655">
                  <c:v>0.79746557570719123</c:v>
                </c:pt>
                <c:pt idx="7656">
                  <c:v>0.79746557570719123</c:v>
                </c:pt>
                <c:pt idx="7657">
                  <c:v>0.79746557570719123</c:v>
                </c:pt>
                <c:pt idx="7658">
                  <c:v>0.79746557570719123</c:v>
                </c:pt>
                <c:pt idx="7659">
                  <c:v>0.79746557570719123</c:v>
                </c:pt>
                <c:pt idx="7660">
                  <c:v>0.79746557570719123</c:v>
                </c:pt>
                <c:pt idx="7661">
                  <c:v>0.79746557570719123</c:v>
                </c:pt>
                <c:pt idx="7662">
                  <c:v>0.79746557570719123</c:v>
                </c:pt>
                <c:pt idx="7663">
                  <c:v>0.79746557570719123</c:v>
                </c:pt>
                <c:pt idx="7664">
                  <c:v>0.79746557570719123</c:v>
                </c:pt>
                <c:pt idx="7665">
                  <c:v>0.81113452554399101</c:v>
                </c:pt>
                <c:pt idx="7666">
                  <c:v>0.82769807652270277</c:v>
                </c:pt>
                <c:pt idx="7667">
                  <c:v>0.84311584788274063</c:v>
                </c:pt>
                <c:pt idx="7668">
                  <c:v>0.84435984158902744</c:v>
                </c:pt>
                <c:pt idx="7669">
                  <c:v>0.84435984158902744</c:v>
                </c:pt>
                <c:pt idx="7670">
                  <c:v>0.84435984158902744</c:v>
                </c:pt>
                <c:pt idx="7671">
                  <c:v>0.81619057102646297</c:v>
                </c:pt>
                <c:pt idx="7672">
                  <c:v>0.78706431448228942</c:v>
                </c:pt>
                <c:pt idx="7673">
                  <c:v>0.7582987164500975</c:v>
                </c:pt>
                <c:pt idx="7674">
                  <c:v>0.7582987164500975</c:v>
                </c:pt>
                <c:pt idx="7675">
                  <c:v>0.7582987164500975</c:v>
                </c:pt>
                <c:pt idx="7676">
                  <c:v>0.7582987164500975</c:v>
                </c:pt>
                <c:pt idx="7677">
                  <c:v>0.7582987164500975</c:v>
                </c:pt>
                <c:pt idx="7678">
                  <c:v>0.7582987164500975</c:v>
                </c:pt>
                <c:pt idx="7679">
                  <c:v>0.7582987164500975</c:v>
                </c:pt>
                <c:pt idx="7680">
                  <c:v>0.7582987164500975</c:v>
                </c:pt>
                <c:pt idx="7681">
                  <c:v>0.7582987164500975</c:v>
                </c:pt>
                <c:pt idx="7682">
                  <c:v>0.7582987164500975</c:v>
                </c:pt>
                <c:pt idx="7683">
                  <c:v>0.7582987164500975</c:v>
                </c:pt>
                <c:pt idx="7684">
                  <c:v>0.7582987164500975</c:v>
                </c:pt>
                <c:pt idx="7685">
                  <c:v>0.7582987164500975</c:v>
                </c:pt>
                <c:pt idx="7686">
                  <c:v>0.73199460740129341</c:v>
                </c:pt>
                <c:pt idx="7687">
                  <c:v>0.70639576165118056</c:v>
                </c:pt>
                <c:pt idx="7688">
                  <c:v>0.69564869267789708</c:v>
                </c:pt>
                <c:pt idx="7689">
                  <c:v>0.67662594519483932</c:v>
                </c:pt>
                <c:pt idx="7690">
                  <c:v>0.67662594519483932</c:v>
                </c:pt>
                <c:pt idx="7691">
                  <c:v>0.67662594519483932</c:v>
                </c:pt>
                <c:pt idx="7692">
                  <c:v>0.68607360169968723</c:v>
                </c:pt>
                <c:pt idx="7693">
                  <c:v>0.69300858360218065</c:v>
                </c:pt>
                <c:pt idx="7694">
                  <c:v>0.6958227791568159</c:v>
                </c:pt>
                <c:pt idx="7695">
                  <c:v>0.6961444015059175</c:v>
                </c:pt>
                <c:pt idx="7696">
                  <c:v>0.67991497541896151</c:v>
                </c:pt>
                <c:pt idx="7697">
                  <c:v>0.67991497541896151</c:v>
                </c:pt>
                <c:pt idx="7698">
                  <c:v>0.67991497541896151</c:v>
                </c:pt>
                <c:pt idx="7699">
                  <c:v>0.67991497541896151</c:v>
                </c:pt>
                <c:pt idx="7700">
                  <c:v>0.67991497541896151</c:v>
                </c:pt>
                <c:pt idx="7701">
                  <c:v>0.67991497541896151</c:v>
                </c:pt>
                <c:pt idx="7702">
                  <c:v>0.67991497541896151</c:v>
                </c:pt>
                <c:pt idx="7703">
                  <c:v>0.67991497541896151</c:v>
                </c:pt>
                <c:pt idx="7704">
                  <c:v>0.67991497541896151</c:v>
                </c:pt>
                <c:pt idx="7705">
                  <c:v>0.67991497541896151</c:v>
                </c:pt>
                <c:pt idx="7706">
                  <c:v>0.67991497541896151</c:v>
                </c:pt>
                <c:pt idx="7707">
                  <c:v>0.67991497541896151</c:v>
                </c:pt>
                <c:pt idx="7708">
                  <c:v>0.67991497541896151</c:v>
                </c:pt>
                <c:pt idx="7709">
                  <c:v>0.67991497541896151</c:v>
                </c:pt>
                <c:pt idx="7710">
                  <c:v>0.67809832607251197</c:v>
                </c:pt>
                <c:pt idx="7711">
                  <c:v>0.66298587239033091</c:v>
                </c:pt>
                <c:pt idx="7712">
                  <c:v>0.66298587239033091</c:v>
                </c:pt>
                <c:pt idx="7713">
                  <c:v>0.65073473436846407</c:v>
                </c:pt>
                <c:pt idx="7714">
                  <c:v>0.64430500662766355</c:v>
                </c:pt>
                <c:pt idx="7715">
                  <c:v>0.6651672612297389</c:v>
                </c:pt>
                <c:pt idx="7716">
                  <c:v>0.68490880525789355</c:v>
                </c:pt>
                <c:pt idx="7717">
                  <c:v>0.6964138573194687</c:v>
                </c:pt>
                <c:pt idx="7718">
                  <c:v>0.6964138573194687</c:v>
                </c:pt>
                <c:pt idx="7719">
                  <c:v>0.6964138573194687</c:v>
                </c:pt>
                <c:pt idx="7720">
                  <c:v>0.6964138573194687</c:v>
                </c:pt>
                <c:pt idx="7721">
                  <c:v>0.6964138573194687</c:v>
                </c:pt>
                <c:pt idx="7722">
                  <c:v>0.6964138573194687</c:v>
                </c:pt>
                <c:pt idx="7723">
                  <c:v>0.6964138573194687</c:v>
                </c:pt>
                <c:pt idx="7724">
                  <c:v>0.6964138573194687</c:v>
                </c:pt>
                <c:pt idx="7725">
                  <c:v>0.6964138573194687</c:v>
                </c:pt>
                <c:pt idx="7726">
                  <c:v>0.6964138573194687</c:v>
                </c:pt>
                <c:pt idx="7727">
                  <c:v>0.6964138573194687</c:v>
                </c:pt>
                <c:pt idx="7728">
                  <c:v>0.6964138573194687</c:v>
                </c:pt>
                <c:pt idx="7729">
                  <c:v>0.6964138573194687</c:v>
                </c:pt>
                <c:pt idx="7730">
                  <c:v>0.6964138573194687</c:v>
                </c:pt>
                <c:pt idx="7731">
                  <c:v>0.6964138573194687</c:v>
                </c:pt>
                <c:pt idx="7732">
                  <c:v>0.6964138573194687</c:v>
                </c:pt>
                <c:pt idx="7733">
                  <c:v>0.6964138573194687</c:v>
                </c:pt>
                <c:pt idx="7734">
                  <c:v>0.6964138573194687</c:v>
                </c:pt>
                <c:pt idx="7735">
                  <c:v>0.6964138573194687</c:v>
                </c:pt>
                <c:pt idx="7736">
                  <c:v>0.6964138573194687</c:v>
                </c:pt>
                <c:pt idx="7737">
                  <c:v>0.70571368787947275</c:v>
                </c:pt>
                <c:pt idx="7738">
                  <c:v>0.71699970124014101</c:v>
                </c:pt>
                <c:pt idx="7739">
                  <c:v>0.72940839515934497</c:v>
                </c:pt>
                <c:pt idx="7740">
                  <c:v>0.74726906072241261</c:v>
                </c:pt>
                <c:pt idx="7741">
                  <c:v>0.74726906072241261</c:v>
                </c:pt>
                <c:pt idx="7742">
                  <c:v>0.74726906072241261</c:v>
                </c:pt>
                <c:pt idx="7743">
                  <c:v>0.74726906072241261</c:v>
                </c:pt>
                <c:pt idx="7744">
                  <c:v>0.71903431066540691</c:v>
                </c:pt>
                <c:pt idx="7745">
                  <c:v>0.71903431066540691</c:v>
                </c:pt>
                <c:pt idx="7746">
                  <c:v>0.71903431066540691</c:v>
                </c:pt>
                <c:pt idx="7747">
                  <c:v>0.71903431066540691</c:v>
                </c:pt>
                <c:pt idx="7748">
                  <c:v>0.71903431066540691</c:v>
                </c:pt>
                <c:pt idx="7749">
                  <c:v>0.71903431066540691</c:v>
                </c:pt>
                <c:pt idx="7750">
                  <c:v>0.71903431066540691</c:v>
                </c:pt>
                <c:pt idx="7751">
                  <c:v>0.71903431066540691</c:v>
                </c:pt>
                <c:pt idx="7752">
                  <c:v>0.71903431066540691</c:v>
                </c:pt>
                <c:pt idx="7753">
                  <c:v>0.71903431066540691</c:v>
                </c:pt>
                <c:pt idx="7754">
                  <c:v>0.71903431066540691</c:v>
                </c:pt>
                <c:pt idx="7755">
                  <c:v>0.71903431066540691</c:v>
                </c:pt>
                <c:pt idx="7756">
                  <c:v>0.71903431066540691</c:v>
                </c:pt>
                <c:pt idx="7757">
                  <c:v>0.71903431066540691</c:v>
                </c:pt>
                <c:pt idx="7758">
                  <c:v>0.71909461485586279</c:v>
                </c:pt>
                <c:pt idx="7759">
                  <c:v>0.72124546431547643</c:v>
                </c:pt>
                <c:pt idx="7760">
                  <c:v>0.72124546431547643</c:v>
                </c:pt>
                <c:pt idx="7761">
                  <c:v>0.72124546431547643</c:v>
                </c:pt>
                <c:pt idx="7762">
                  <c:v>0.72124546431547643</c:v>
                </c:pt>
                <c:pt idx="7763">
                  <c:v>0.72124546431547643</c:v>
                </c:pt>
                <c:pt idx="7764">
                  <c:v>0.73034871149865332</c:v>
                </c:pt>
                <c:pt idx="7765">
                  <c:v>0.73986796553534218</c:v>
                </c:pt>
                <c:pt idx="7766">
                  <c:v>0.73986796553534218</c:v>
                </c:pt>
                <c:pt idx="7767">
                  <c:v>0.73986796553534218</c:v>
                </c:pt>
                <c:pt idx="7768">
                  <c:v>0.71688850592522069</c:v>
                </c:pt>
                <c:pt idx="7769">
                  <c:v>0.7127510720902912</c:v>
                </c:pt>
                <c:pt idx="7770">
                  <c:v>0.7127510720902912</c:v>
                </c:pt>
                <c:pt idx="7771">
                  <c:v>0.7127510720902912</c:v>
                </c:pt>
                <c:pt idx="7772">
                  <c:v>0.7127510720902912</c:v>
                </c:pt>
                <c:pt idx="7773">
                  <c:v>0.7127510720902912</c:v>
                </c:pt>
                <c:pt idx="7774">
                  <c:v>0.7127510720902912</c:v>
                </c:pt>
                <c:pt idx="7775">
                  <c:v>0.7127510720902912</c:v>
                </c:pt>
                <c:pt idx="7776">
                  <c:v>0.7127510720902912</c:v>
                </c:pt>
                <c:pt idx="7777">
                  <c:v>0.7127510720902912</c:v>
                </c:pt>
                <c:pt idx="7778">
                  <c:v>0.7127510720902912</c:v>
                </c:pt>
                <c:pt idx="7779">
                  <c:v>0.7127510720902912</c:v>
                </c:pt>
                <c:pt idx="7780">
                  <c:v>0.7127510720902912</c:v>
                </c:pt>
                <c:pt idx="7781">
                  <c:v>0.7127510720902912</c:v>
                </c:pt>
                <c:pt idx="7782">
                  <c:v>0.71307269443939281</c:v>
                </c:pt>
                <c:pt idx="7783">
                  <c:v>0.72103284757964714</c:v>
                </c:pt>
                <c:pt idx="7784">
                  <c:v>0.74278255893761425</c:v>
                </c:pt>
                <c:pt idx="7785">
                  <c:v>0.78013095422698819</c:v>
                </c:pt>
                <c:pt idx="7786">
                  <c:v>0.82628376132300696</c:v>
                </c:pt>
                <c:pt idx="7787">
                  <c:v>0.87193403349855625</c:v>
                </c:pt>
                <c:pt idx="7788">
                  <c:v>0.91147348104118298</c:v>
                </c:pt>
                <c:pt idx="7789">
                  <c:v>0.93806762903248597</c:v>
                </c:pt>
                <c:pt idx="7790">
                  <c:v>0.94811832744189783</c:v>
                </c:pt>
                <c:pt idx="7791">
                  <c:v>0.94880177493373874</c:v>
                </c:pt>
                <c:pt idx="7792">
                  <c:v>0.94880177493373874</c:v>
                </c:pt>
                <c:pt idx="7793">
                  <c:v>0.94880177493373874</c:v>
                </c:pt>
                <c:pt idx="7794">
                  <c:v>0.94880177493373874</c:v>
                </c:pt>
                <c:pt idx="7795">
                  <c:v>0.94880177493373874</c:v>
                </c:pt>
                <c:pt idx="7796">
                  <c:v>0.94880177493373874</c:v>
                </c:pt>
                <c:pt idx="7797">
                  <c:v>0.94880177493373874</c:v>
                </c:pt>
                <c:pt idx="7798">
                  <c:v>0.94880177493373874</c:v>
                </c:pt>
                <c:pt idx="7799">
                  <c:v>0.94880177493373874</c:v>
                </c:pt>
                <c:pt idx="7800">
                  <c:v>0.94880177493373874</c:v>
                </c:pt>
                <c:pt idx="7801">
                  <c:v>0.94880177493373874</c:v>
                </c:pt>
                <c:pt idx="7802">
                  <c:v>0.94880177493373874</c:v>
                </c:pt>
                <c:pt idx="7803">
                  <c:v>0.94880177493373874</c:v>
                </c:pt>
                <c:pt idx="7804">
                  <c:v>0.94880177493373874</c:v>
                </c:pt>
                <c:pt idx="7805">
                  <c:v>0.94880177493373874</c:v>
                </c:pt>
                <c:pt idx="7806">
                  <c:v>0.94880177493373874</c:v>
                </c:pt>
                <c:pt idx="7807">
                  <c:v>0.94880177493373874</c:v>
                </c:pt>
                <c:pt idx="7808">
                  <c:v>0.94880177493373874</c:v>
                </c:pt>
                <c:pt idx="7809">
                  <c:v>0.96897739531037652</c:v>
                </c:pt>
                <c:pt idx="7810">
                  <c:v>0.9834823703251403</c:v>
                </c:pt>
                <c:pt idx="7811">
                  <c:v>0.98887125439993317</c:v>
                </c:pt>
                <c:pt idx="7812">
                  <c:v>0.98887125439993317</c:v>
                </c:pt>
                <c:pt idx="7813">
                  <c:v>0.98887125439993317</c:v>
                </c:pt>
                <c:pt idx="7814">
                  <c:v>0.98887125439993317</c:v>
                </c:pt>
                <c:pt idx="7815">
                  <c:v>0.98887125439993317</c:v>
                </c:pt>
                <c:pt idx="7816">
                  <c:v>0.98887125439993317</c:v>
                </c:pt>
                <c:pt idx="7817">
                  <c:v>0.98887125439993317</c:v>
                </c:pt>
                <c:pt idx="7818">
                  <c:v>0.98887125439993317</c:v>
                </c:pt>
                <c:pt idx="7819">
                  <c:v>0.98887125439993317</c:v>
                </c:pt>
                <c:pt idx="7820">
                  <c:v>0.98887125439993317</c:v>
                </c:pt>
                <c:pt idx="7821">
                  <c:v>0.98887125439993317</c:v>
                </c:pt>
                <c:pt idx="7822">
                  <c:v>0.98887125439993317</c:v>
                </c:pt>
                <c:pt idx="7823">
                  <c:v>0.98887125439993317</c:v>
                </c:pt>
                <c:pt idx="7824">
                  <c:v>0.98887125439993317</c:v>
                </c:pt>
                <c:pt idx="7825">
                  <c:v>0.98887125439993317</c:v>
                </c:pt>
                <c:pt idx="7826">
                  <c:v>0.98887125439993317</c:v>
                </c:pt>
                <c:pt idx="7827">
                  <c:v>0.98887125439993317</c:v>
                </c:pt>
                <c:pt idx="7828">
                  <c:v>0.98887125439993317</c:v>
                </c:pt>
                <c:pt idx="7829">
                  <c:v>0.98887125439993317</c:v>
                </c:pt>
                <c:pt idx="7830">
                  <c:v>0.98887125439993317</c:v>
                </c:pt>
                <c:pt idx="7831">
                  <c:v>0.97320126037154442</c:v>
                </c:pt>
                <c:pt idx="7832">
                  <c:v>0.98638777668469335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0.99535261711643364</c:v>
                </c:pt>
                <c:pt idx="7837">
                  <c:v>0.99119294634146082</c:v>
                </c:pt>
                <c:pt idx="7838">
                  <c:v>0.97042259190571523</c:v>
                </c:pt>
                <c:pt idx="7839">
                  <c:v>0.94340928951077185</c:v>
                </c:pt>
                <c:pt idx="7840">
                  <c:v>0.91482064080364101</c:v>
                </c:pt>
                <c:pt idx="7841">
                  <c:v>0.8864662014278849</c:v>
                </c:pt>
                <c:pt idx="7842">
                  <c:v>0.85873963392689978</c:v>
                </c:pt>
                <c:pt idx="7843">
                  <c:v>0.84780576323484902</c:v>
                </c:pt>
                <c:pt idx="7844">
                  <c:v>0.84780576323484902</c:v>
                </c:pt>
                <c:pt idx="7845">
                  <c:v>0.84780576323484902</c:v>
                </c:pt>
                <c:pt idx="7846">
                  <c:v>0.84780576323484902</c:v>
                </c:pt>
                <c:pt idx="7847">
                  <c:v>0.84780576323484902</c:v>
                </c:pt>
                <c:pt idx="7848">
                  <c:v>0.84780576323484902</c:v>
                </c:pt>
                <c:pt idx="7849">
                  <c:v>0.84780576323484902</c:v>
                </c:pt>
                <c:pt idx="7850">
                  <c:v>0.84780576323484902</c:v>
                </c:pt>
                <c:pt idx="7851">
                  <c:v>0.84780576323484902</c:v>
                </c:pt>
                <c:pt idx="7852">
                  <c:v>0.84780576323484902</c:v>
                </c:pt>
                <c:pt idx="7853">
                  <c:v>0.84780576323484902</c:v>
                </c:pt>
                <c:pt idx="7854">
                  <c:v>0.82137701701063925</c:v>
                </c:pt>
                <c:pt idx="7855">
                  <c:v>0.80107726879270802</c:v>
                </c:pt>
                <c:pt idx="7856">
                  <c:v>0.79488956253135512</c:v>
                </c:pt>
                <c:pt idx="7857">
                  <c:v>0.79944787571734277</c:v>
                </c:pt>
                <c:pt idx="7858">
                  <c:v>0.80888029671015782</c:v>
                </c:pt>
                <c:pt idx="7859">
                  <c:v>0.82001319080044022</c:v>
                </c:pt>
                <c:pt idx="7860">
                  <c:v>0.82658700308026956</c:v>
                </c:pt>
                <c:pt idx="7861">
                  <c:v>0.82658700308026956</c:v>
                </c:pt>
                <c:pt idx="7862">
                  <c:v>0.80656976816385095</c:v>
                </c:pt>
                <c:pt idx="7863">
                  <c:v>0.77963945484620445</c:v>
                </c:pt>
                <c:pt idx="7864">
                  <c:v>0.75107386919717189</c:v>
                </c:pt>
                <c:pt idx="7865">
                  <c:v>0.72287729247770727</c:v>
                </c:pt>
                <c:pt idx="7866">
                  <c:v>0.69528194582452185</c:v>
                </c:pt>
                <c:pt idx="7867">
                  <c:v>0.69528194582452185</c:v>
                </c:pt>
                <c:pt idx="7868">
                  <c:v>0.69528194582452185</c:v>
                </c:pt>
                <c:pt idx="7869">
                  <c:v>0.69528194582452185</c:v>
                </c:pt>
                <c:pt idx="7870">
                  <c:v>0.69528194582452185</c:v>
                </c:pt>
                <c:pt idx="7871">
                  <c:v>0.69528194582452185</c:v>
                </c:pt>
                <c:pt idx="7872">
                  <c:v>0.69528194582452185</c:v>
                </c:pt>
                <c:pt idx="7873">
                  <c:v>0.69528194582452185</c:v>
                </c:pt>
                <c:pt idx="7874">
                  <c:v>0.69528194582452185</c:v>
                </c:pt>
                <c:pt idx="7875">
                  <c:v>0.69528194582452185</c:v>
                </c:pt>
                <c:pt idx="7876">
                  <c:v>0.69528194582452185</c:v>
                </c:pt>
                <c:pt idx="7877">
                  <c:v>0.69528194582452185</c:v>
                </c:pt>
                <c:pt idx="7878">
                  <c:v>0.66827526751141553</c:v>
                </c:pt>
                <c:pt idx="7879">
                  <c:v>0.64409101418615144</c:v>
                </c:pt>
                <c:pt idx="7880">
                  <c:v>0.62937098397782687</c:v>
                </c:pt>
                <c:pt idx="7881">
                  <c:v>0.62937098397782687</c:v>
                </c:pt>
                <c:pt idx="7882">
                  <c:v>0.63193151347877685</c:v>
                </c:pt>
                <c:pt idx="7883">
                  <c:v>0.63667535777650841</c:v>
                </c:pt>
                <c:pt idx="7884">
                  <c:v>0.63810046001866538</c:v>
                </c:pt>
                <c:pt idx="7885">
                  <c:v>0.62979971285675862</c:v>
                </c:pt>
                <c:pt idx="7886">
                  <c:v>0.60877934752215779</c:v>
                </c:pt>
                <c:pt idx="7887">
                  <c:v>0.58149435374633585</c:v>
                </c:pt>
                <c:pt idx="7888">
                  <c:v>0.55295739810045941</c:v>
                </c:pt>
                <c:pt idx="7889">
                  <c:v>0.52463079344999475</c:v>
                </c:pt>
                <c:pt idx="7890">
                  <c:v>0.49658293369136752</c:v>
                </c:pt>
                <c:pt idx="7891">
                  <c:v>0.49658293369136752</c:v>
                </c:pt>
                <c:pt idx="7892">
                  <c:v>0.49658293369136752</c:v>
                </c:pt>
                <c:pt idx="7893">
                  <c:v>0.49658293369136752</c:v>
                </c:pt>
                <c:pt idx="7894">
                  <c:v>0.49658293369136752</c:v>
                </c:pt>
                <c:pt idx="7895">
                  <c:v>0.49658293369136752</c:v>
                </c:pt>
                <c:pt idx="7896">
                  <c:v>0.49658293369136752</c:v>
                </c:pt>
                <c:pt idx="7897">
                  <c:v>0.49658293369136752</c:v>
                </c:pt>
                <c:pt idx="7898">
                  <c:v>0.49658293369136752</c:v>
                </c:pt>
                <c:pt idx="7899">
                  <c:v>0.49658293369136752</c:v>
                </c:pt>
                <c:pt idx="7900">
                  <c:v>0.49658293369136752</c:v>
                </c:pt>
                <c:pt idx="7901">
                  <c:v>0.49658293369136752</c:v>
                </c:pt>
                <c:pt idx="7902">
                  <c:v>0.47172224179245209</c:v>
                </c:pt>
                <c:pt idx="7903">
                  <c:v>0.45435224735472518</c:v>
                </c:pt>
                <c:pt idx="7904">
                  <c:v>0.45435224735472518</c:v>
                </c:pt>
                <c:pt idx="7905">
                  <c:v>0.44912913717583491</c:v>
                </c:pt>
                <c:pt idx="7906">
                  <c:v>0.4523886263229101</c:v>
                </c:pt>
                <c:pt idx="7907">
                  <c:v>0.45748351834378054</c:v>
                </c:pt>
                <c:pt idx="7908">
                  <c:v>0.45844866203333701</c:v>
                </c:pt>
                <c:pt idx="7909">
                  <c:v>0.45668425749457137</c:v>
                </c:pt>
                <c:pt idx="7910">
                  <c:v>0.45668425749457137</c:v>
                </c:pt>
                <c:pt idx="7911">
                  <c:v>0.45575649084693459</c:v>
                </c:pt>
                <c:pt idx="7912">
                  <c:v>0.42769988303178874</c:v>
                </c:pt>
                <c:pt idx="7913">
                  <c:v>0.400238143059998</c:v>
                </c:pt>
                <c:pt idx="7914">
                  <c:v>0.400238143059998</c:v>
                </c:pt>
                <c:pt idx="7915">
                  <c:v>0.375</c:v>
                </c:pt>
                <c:pt idx="7916">
                  <c:v>0.375</c:v>
                </c:pt>
                <c:pt idx="7917">
                  <c:v>0.375</c:v>
                </c:pt>
                <c:pt idx="7918">
                  <c:v>0.375</c:v>
                </c:pt>
                <c:pt idx="7919">
                  <c:v>0.375</c:v>
                </c:pt>
                <c:pt idx="7920">
                  <c:v>0.375</c:v>
                </c:pt>
                <c:pt idx="7921">
                  <c:v>0.375</c:v>
                </c:pt>
                <c:pt idx="7922">
                  <c:v>0.375</c:v>
                </c:pt>
                <c:pt idx="7923">
                  <c:v>0.375</c:v>
                </c:pt>
                <c:pt idx="7924">
                  <c:v>0.375</c:v>
                </c:pt>
                <c:pt idx="7925">
                  <c:v>0.375</c:v>
                </c:pt>
                <c:pt idx="7926">
                  <c:v>0.3750402027936377</c:v>
                </c:pt>
                <c:pt idx="7927">
                  <c:v>0.3750402027936377</c:v>
                </c:pt>
                <c:pt idx="7928">
                  <c:v>0.3750402027936377</c:v>
                </c:pt>
                <c:pt idx="7929">
                  <c:v>0.3750402027936377</c:v>
                </c:pt>
                <c:pt idx="7930">
                  <c:v>0.3750402027936377</c:v>
                </c:pt>
                <c:pt idx="7931">
                  <c:v>0.3750402027936377</c:v>
                </c:pt>
                <c:pt idx="7932">
                  <c:v>0.3859753626630778</c:v>
                </c:pt>
                <c:pt idx="7933">
                  <c:v>0.39224699847054995</c:v>
                </c:pt>
                <c:pt idx="7934">
                  <c:v>0.39425713815243241</c:v>
                </c:pt>
                <c:pt idx="7935">
                  <c:v>0.39425713815243241</c:v>
                </c:pt>
                <c:pt idx="7936">
                  <c:v>0.39425713815243241</c:v>
                </c:pt>
                <c:pt idx="7937">
                  <c:v>0.39425713815243241</c:v>
                </c:pt>
                <c:pt idx="7938">
                  <c:v>0.39425713815243241</c:v>
                </c:pt>
                <c:pt idx="7939">
                  <c:v>0.39425713815243241</c:v>
                </c:pt>
                <c:pt idx="7940">
                  <c:v>0.39425713815243241</c:v>
                </c:pt>
                <c:pt idx="7941">
                  <c:v>0.39425713815243241</c:v>
                </c:pt>
                <c:pt idx="7942">
                  <c:v>0.39425713815243241</c:v>
                </c:pt>
                <c:pt idx="7943">
                  <c:v>0.39425713815243241</c:v>
                </c:pt>
                <c:pt idx="7944">
                  <c:v>0.39425713815243241</c:v>
                </c:pt>
                <c:pt idx="7945">
                  <c:v>0.39425713815243241</c:v>
                </c:pt>
                <c:pt idx="7946">
                  <c:v>0.39425713815243241</c:v>
                </c:pt>
                <c:pt idx="7947">
                  <c:v>0.39425713815243241</c:v>
                </c:pt>
                <c:pt idx="7948">
                  <c:v>0.39425713815243241</c:v>
                </c:pt>
                <c:pt idx="7949">
                  <c:v>0.39425713815243241</c:v>
                </c:pt>
                <c:pt idx="7950">
                  <c:v>0.39429734094607005</c:v>
                </c:pt>
                <c:pt idx="7951">
                  <c:v>0.39668940716751128</c:v>
                </c:pt>
                <c:pt idx="7952">
                  <c:v>0.40816730475105839</c:v>
                </c:pt>
                <c:pt idx="7953">
                  <c:v>0.4310627957276994</c:v>
                </c:pt>
                <c:pt idx="7954">
                  <c:v>0.44495723817054988</c:v>
                </c:pt>
                <c:pt idx="7955">
                  <c:v>0.47506913060514827</c:v>
                </c:pt>
                <c:pt idx="7956">
                  <c:v>0.50184419116782142</c:v>
                </c:pt>
                <c:pt idx="7957">
                  <c:v>0.5153714709394942</c:v>
                </c:pt>
                <c:pt idx="7958">
                  <c:v>0.5153714709394942</c:v>
                </c:pt>
                <c:pt idx="7959">
                  <c:v>0.5153714709394942</c:v>
                </c:pt>
                <c:pt idx="7960">
                  <c:v>0.5153714709394942</c:v>
                </c:pt>
                <c:pt idx="7961">
                  <c:v>0.5153714709394942</c:v>
                </c:pt>
                <c:pt idx="7962">
                  <c:v>0.5153714709394942</c:v>
                </c:pt>
                <c:pt idx="7963">
                  <c:v>0.5153714709394942</c:v>
                </c:pt>
                <c:pt idx="7964">
                  <c:v>0.5153714709394942</c:v>
                </c:pt>
                <c:pt idx="7965">
                  <c:v>0.5153714709394942</c:v>
                </c:pt>
                <c:pt idx="7966">
                  <c:v>0.5153714709394942</c:v>
                </c:pt>
                <c:pt idx="7967">
                  <c:v>0.5153714709394942</c:v>
                </c:pt>
                <c:pt idx="7968">
                  <c:v>0.5153714709394942</c:v>
                </c:pt>
                <c:pt idx="7969">
                  <c:v>0.5153714709394942</c:v>
                </c:pt>
                <c:pt idx="7970">
                  <c:v>0.5153714709394942</c:v>
                </c:pt>
                <c:pt idx="7971">
                  <c:v>0.5153714709394942</c:v>
                </c:pt>
                <c:pt idx="7972">
                  <c:v>0.5153714709394942</c:v>
                </c:pt>
                <c:pt idx="7973">
                  <c:v>0.5153714709394942</c:v>
                </c:pt>
                <c:pt idx="7974">
                  <c:v>0.48839666247082825</c:v>
                </c:pt>
                <c:pt idx="7975">
                  <c:v>0.47070618491421412</c:v>
                </c:pt>
                <c:pt idx="7976">
                  <c:v>0.47683899679788683</c:v>
                </c:pt>
                <c:pt idx="7977">
                  <c:v>0.52870060059045243</c:v>
                </c:pt>
                <c:pt idx="7978">
                  <c:v>0.59252253549021761</c:v>
                </c:pt>
                <c:pt idx="7979">
                  <c:v>0.65690730950091036</c:v>
                </c:pt>
                <c:pt idx="7980">
                  <c:v>0.68511731270942722</c:v>
                </c:pt>
                <c:pt idx="7981">
                  <c:v>0.69398488301084449</c:v>
                </c:pt>
                <c:pt idx="7982">
                  <c:v>0.67897209517745927</c:v>
                </c:pt>
                <c:pt idx="7983">
                  <c:v>0.65179632117868047</c:v>
                </c:pt>
                <c:pt idx="7984">
                  <c:v>0.62276152158903331</c:v>
                </c:pt>
                <c:pt idx="7985">
                  <c:v>0.59405517175781575</c:v>
                </c:pt>
                <c:pt idx="7986">
                  <c:v>0.56579815392057664</c:v>
                </c:pt>
                <c:pt idx="7987">
                  <c:v>0.53922394404662677</c:v>
                </c:pt>
                <c:pt idx="7988">
                  <c:v>0.51418978975911644</c:v>
                </c:pt>
                <c:pt idx="7989">
                  <c:v>0.49026783156643572</c:v>
                </c:pt>
                <c:pt idx="7990">
                  <c:v>0.46814280371073491</c:v>
                </c:pt>
                <c:pt idx="7991">
                  <c:v>0.46805516685349025</c:v>
                </c:pt>
                <c:pt idx="7992">
                  <c:v>0.46805516685349025</c:v>
                </c:pt>
                <c:pt idx="7993">
                  <c:v>0.46805516685349025</c:v>
                </c:pt>
                <c:pt idx="7994">
                  <c:v>0.46805516685349025</c:v>
                </c:pt>
                <c:pt idx="7995">
                  <c:v>0.46805516685349025</c:v>
                </c:pt>
                <c:pt idx="7996">
                  <c:v>0.46805516685349025</c:v>
                </c:pt>
                <c:pt idx="7997">
                  <c:v>0.4433498599633432</c:v>
                </c:pt>
                <c:pt idx="7998">
                  <c:v>0.41597747129177259</c:v>
                </c:pt>
                <c:pt idx="7999">
                  <c:v>0.3973436599449266</c:v>
                </c:pt>
                <c:pt idx="8000">
                  <c:v>0.40286480824046228</c:v>
                </c:pt>
                <c:pt idx="8001">
                  <c:v>0.45764111457175649</c:v>
                </c:pt>
                <c:pt idx="8002">
                  <c:v>0.52791559785036535</c:v>
                </c:pt>
                <c:pt idx="8003">
                  <c:v>0.59993890265221095</c:v>
                </c:pt>
                <c:pt idx="8004">
                  <c:v>0.66167029228281826</c:v>
                </c:pt>
                <c:pt idx="8005">
                  <c:v>0.68425600048470925</c:v>
                </c:pt>
                <c:pt idx="8006">
                  <c:v>0.67194950875043424</c:v>
                </c:pt>
                <c:pt idx="8007">
                  <c:v>0.64471435562122226</c:v>
                </c:pt>
                <c:pt idx="8008">
                  <c:v>0.61535468502354007</c:v>
                </c:pt>
                <c:pt idx="8009">
                  <c:v>0.58613299513551165</c:v>
                </c:pt>
                <c:pt idx="8010">
                  <c:v>0.55729979848475619</c:v>
                </c:pt>
                <c:pt idx="8011">
                  <c:v>0.55628538426449736</c:v>
                </c:pt>
                <c:pt idx="8012">
                  <c:v>0.55628538426449736</c:v>
                </c:pt>
                <c:pt idx="8013">
                  <c:v>0.55628538426449736</c:v>
                </c:pt>
                <c:pt idx="8014">
                  <c:v>0.55628538426449736</c:v>
                </c:pt>
                <c:pt idx="8015">
                  <c:v>0.55628538426449736</c:v>
                </c:pt>
                <c:pt idx="8016">
                  <c:v>0.55628538426449736</c:v>
                </c:pt>
                <c:pt idx="8017">
                  <c:v>0.55628538426449736</c:v>
                </c:pt>
                <c:pt idx="8018">
                  <c:v>0.55628538426449736</c:v>
                </c:pt>
                <c:pt idx="8019">
                  <c:v>0.55628538426449736</c:v>
                </c:pt>
                <c:pt idx="8020">
                  <c:v>0.55628538426449736</c:v>
                </c:pt>
                <c:pt idx="8021">
                  <c:v>0.55628538426449736</c:v>
                </c:pt>
                <c:pt idx="8022">
                  <c:v>0.55628538426449736</c:v>
                </c:pt>
                <c:pt idx="8023">
                  <c:v>0.53267772194336949</c:v>
                </c:pt>
                <c:pt idx="8024">
                  <c:v>0.53719501712079454</c:v>
                </c:pt>
                <c:pt idx="8025">
                  <c:v>0.57275438809329415</c:v>
                </c:pt>
                <c:pt idx="8026">
                  <c:v>0.61758050299927136</c:v>
                </c:pt>
                <c:pt idx="8027">
                  <c:v>0.66228600952433525</c:v>
                </c:pt>
                <c:pt idx="8028">
                  <c:v>0.69883034894095664</c:v>
                </c:pt>
                <c:pt idx="8029">
                  <c:v>0.72110269661621273</c:v>
                </c:pt>
                <c:pt idx="8030">
                  <c:v>0.72093519457900068</c:v>
                </c:pt>
                <c:pt idx="8031">
                  <c:v>0.72093519457900068</c:v>
                </c:pt>
                <c:pt idx="8032">
                  <c:v>0.72093519457900068</c:v>
                </c:pt>
                <c:pt idx="8033">
                  <c:v>0.72093519457900068</c:v>
                </c:pt>
                <c:pt idx="8034">
                  <c:v>0.7165799457015174</c:v>
                </c:pt>
                <c:pt idx="8035">
                  <c:v>0.7165799457015174</c:v>
                </c:pt>
                <c:pt idx="8036">
                  <c:v>0.7165799457015174</c:v>
                </c:pt>
                <c:pt idx="8037">
                  <c:v>0.7165799457015174</c:v>
                </c:pt>
                <c:pt idx="8038">
                  <c:v>0.7165799457015174</c:v>
                </c:pt>
                <c:pt idx="8039">
                  <c:v>0.7165799457015174</c:v>
                </c:pt>
                <c:pt idx="8040">
                  <c:v>0.7165799457015174</c:v>
                </c:pt>
                <c:pt idx="8041">
                  <c:v>0.7165799457015174</c:v>
                </c:pt>
                <c:pt idx="8042">
                  <c:v>0.7165799457015174</c:v>
                </c:pt>
                <c:pt idx="8043">
                  <c:v>0.7165799457015174</c:v>
                </c:pt>
                <c:pt idx="8044">
                  <c:v>0.7165799457015174</c:v>
                </c:pt>
                <c:pt idx="8045">
                  <c:v>0.7165799457015174</c:v>
                </c:pt>
                <c:pt idx="8046">
                  <c:v>0.7165799457015174</c:v>
                </c:pt>
                <c:pt idx="8047">
                  <c:v>0.7165799457015174</c:v>
                </c:pt>
                <c:pt idx="8048">
                  <c:v>0.7165799457015174</c:v>
                </c:pt>
                <c:pt idx="8049">
                  <c:v>0.7165799457015174</c:v>
                </c:pt>
                <c:pt idx="8050">
                  <c:v>0.72166854769450894</c:v>
                </c:pt>
                <c:pt idx="8051">
                  <c:v>0.73881503918096525</c:v>
                </c:pt>
                <c:pt idx="8052">
                  <c:v>0.75519767758830669</c:v>
                </c:pt>
                <c:pt idx="8053">
                  <c:v>0.76677608215595006</c:v>
                </c:pt>
                <c:pt idx="8054">
                  <c:v>0.77111798386881514</c:v>
                </c:pt>
                <c:pt idx="8055">
                  <c:v>0.77111798386881514</c:v>
                </c:pt>
                <c:pt idx="8056">
                  <c:v>0.77111798386881514</c:v>
                </c:pt>
                <c:pt idx="8057">
                  <c:v>0.77111798386881514</c:v>
                </c:pt>
                <c:pt idx="8058">
                  <c:v>0.77111798386881514</c:v>
                </c:pt>
                <c:pt idx="8059">
                  <c:v>0.77111798386881514</c:v>
                </c:pt>
                <c:pt idx="8060">
                  <c:v>0.77111798386881514</c:v>
                </c:pt>
                <c:pt idx="8061">
                  <c:v>0.77111798386881514</c:v>
                </c:pt>
                <c:pt idx="8062">
                  <c:v>0.77111798386881514</c:v>
                </c:pt>
                <c:pt idx="8063">
                  <c:v>0.77111798386881514</c:v>
                </c:pt>
                <c:pt idx="8064">
                  <c:v>0.77111798386881514</c:v>
                </c:pt>
                <c:pt idx="8065">
                  <c:v>0.77111798386881514</c:v>
                </c:pt>
                <c:pt idx="8066">
                  <c:v>0.77111798386881514</c:v>
                </c:pt>
                <c:pt idx="8067">
                  <c:v>0.77111798386881514</c:v>
                </c:pt>
                <c:pt idx="8068">
                  <c:v>0.77111798386881514</c:v>
                </c:pt>
                <c:pt idx="8069">
                  <c:v>0.77111798386881514</c:v>
                </c:pt>
                <c:pt idx="8070">
                  <c:v>0.77113808526563465</c:v>
                </c:pt>
                <c:pt idx="8071">
                  <c:v>0.75900365051853647</c:v>
                </c:pt>
                <c:pt idx="8072">
                  <c:v>0.74525780498706595</c:v>
                </c:pt>
                <c:pt idx="8073">
                  <c:v>0.74562519170132857</c:v>
                </c:pt>
                <c:pt idx="8074">
                  <c:v>0.75432010778459246</c:v>
                </c:pt>
                <c:pt idx="8075">
                  <c:v>0.79101712201632235</c:v>
                </c:pt>
                <c:pt idx="8076">
                  <c:v>0.79717001260588338</c:v>
                </c:pt>
                <c:pt idx="8077">
                  <c:v>0.79116009135690224</c:v>
                </c:pt>
                <c:pt idx="8078">
                  <c:v>0.7707150912375752</c:v>
                </c:pt>
                <c:pt idx="8079">
                  <c:v>0.74403066317962485</c:v>
                </c:pt>
                <c:pt idx="8080">
                  <c:v>0.71639992666142682</c:v>
                </c:pt>
                <c:pt idx="8081">
                  <c:v>0.68917557713247168</c:v>
                </c:pt>
                <c:pt idx="8082">
                  <c:v>0.66255524114232556</c:v>
                </c:pt>
                <c:pt idx="8083">
                  <c:v>0.63740775975898922</c:v>
                </c:pt>
                <c:pt idx="8084">
                  <c:v>0.61362060116450146</c:v>
                </c:pt>
                <c:pt idx="8085">
                  <c:v>0.60137211412559677</c:v>
                </c:pt>
                <c:pt idx="8086">
                  <c:v>0.60137211412559677</c:v>
                </c:pt>
                <c:pt idx="8087">
                  <c:v>0.60137211412559677</c:v>
                </c:pt>
                <c:pt idx="8088">
                  <c:v>0.60137211412559677</c:v>
                </c:pt>
                <c:pt idx="8089">
                  <c:v>0.60137211412559677</c:v>
                </c:pt>
                <c:pt idx="8090">
                  <c:v>0.60137211412559677</c:v>
                </c:pt>
                <c:pt idx="8091">
                  <c:v>0.60137211412559677</c:v>
                </c:pt>
                <c:pt idx="8092">
                  <c:v>0.60137211412559677</c:v>
                </c:pt>
                <c:pt idx="8093">
                  <c:v>0.60137211412559677</c:v>
                </c:pt>
                <c:pt idx="8094">
                  <c:v>0.60137211412559677</c:v>
                </c:pt>
                <c:pt idx="8095">
                  <c:v>0.60137211412559677</c:v>
                </c:pt>
                <c:pt idx="8096">
                  <c:v>0.6015575817222345</c:v>
                </c:pt>
                <c:pt idx="8097">
                  <c:v>0.64348909548630118</c:v>
                </c:pt>
                <c:pt idx="8098">
                  <c:v>0.70005442613447122</c:v>
                </c:pt>
                <c:pt idx="8099">
                  <c:v>0.76055963055913045</c:v>
                </c:pt>
                <c:pt idx="8100">
                  <c:v>0.81310468184353568</c:v>
                </c:pt>
                <c:pt idx="8101">
                  <c:v>0.84671421732460894</c:v>
                </c:pt>
                <c:pt idx="8102">
                  <c:v>0.83669160358707129</c:v>
                </c:pt>
                <c:pt idx="8103">
                  <c:v>0.8308121996552833</c:v>
                </c:pt>
                <c:pt idx="8104">
                  <c:v>0.80664330768538073</c:v>
                </c:pt>
                <c:pt idx="8105">
                  <c:v>0.78249469530104643</c:v>
                </c:pt>
                <c:pt idx="8106">
                  <c:v>0.75902445493594006</c:v>
                </c:pt>
                <c:pt idx="8107">
                  <c:v>0.75902445493594006</c:v>
                </c:pt>
                <c:pt idx="8108">
                  <c:v>0.75902445493594006</c:v>
                </c:pt>
                <c:pt idx="8109">
                  <c:v>0.75902445493594006</c:v>
                </c:pt>
                <c:pt idx="8110">
                  <c:v>0.75902445493594006</c:v>
                </c:pt>
                <c:pt idx="8111">
                  <c:v>0.75902445493594006</c:v>
                </c:pt>
                <c:pt idx="8112">
                  <c:v>0.75902445493594006</c:v>
                </c:pt>
                <c:pt idx="8113">
                  <c:v>0.75902445493594006</c:v>
                </c:pt>
                <c:pt idx="8114">
                  <c:v>0.75902445493594006</c:v>
                </c:pt>
                <c:pt idx="8115">
                  <c:v>0.75902445493594006</c:v>
                </c:pt>
                <c:pt idx="8116">
                  <c:v>0.75902445493594006</c:v>
                </c:pt>
                <c:pt idx="8117">
                  <c:v>0.75902445493594006</c:v>
                </c:pt>
                <c:pt idx="8118">
                  <c:v>0.75902445493594006</c:v>
                </c:pt>
                <c:pt idx="8119">
                  <c:v>0.76300453150606706</c:v>
                </c:pt>
                <c:pt idx="8120">
                  <c:v>0.78222146686486305</c:v>
                </c:pt>
                <c:pt idx="8121">
                  <c:v>0.81820296717055785</c:v>
                </c:pt>
                <c:pt idx="8122">
                  <c:v>0.86723027401166874</c:v>
                </c:pt>
                <c:pt idx="8123">
                  <c:v>0.91885066104240831</c:v>
                </c:pt>
                <c:pt idx="8124">
                  <c:v>0.96309383544063931</c:v>
                </c:pt>
                <c:pt idx="8125">
                  <c:v>0.99095437143152931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0.99828174031640993</c:v>
                </c:pt>
                <c:pt idx="8141">
                  <c:v>0.97387068623647832</c:v>
                </c:pt>
                <c:pt idx="8142">
                  <c:v>0.94656323017058575</c:v>
                </c:pt>
                <c:pt idx="8143">
                  <c:v>0.92139565617413932</c:v>
                </c:pt>
                <c:pt idx="8144">
                  <c:v>0.90994320342921331</c:v>
                </c:pt>
                <c:pt idx="8145">
                  <c:v>0.91490773008872839</c:v>
                </c:pt>
                <c:pt idx="8146">
                  <c:v>0.94474404829349334</c:v>
                </c:pt>
                <c:pt idx="8147">
                  <c:v>0.98896712129490516</c:v>
                </c:pt>
                <c:pt idx="8148">
                  <c:v>1</c:v>
                </c:pt>
                <c:pt idx="8149">
                  <c:v>1</c:v>
                </c:pt>
                <c:pt idx="8150">
                  <c:v>0.97951171219813682</c:v>
                </c:pt>
                <c:pt idx="8151">
                  <c:v>0.95157619459819276</c:v>
                </c:pt>
                <c:pt idx="8152">
                  <c:v>0.92253543042455521</c:v>
                </c:pt>
                <c:pt idx="8153">
                  <c:v>0.8937475646121299</c:v>
                </c:pt>
                <c:pt idx="8154">
                  <c:v>0.86550366885967023</c:v>
                </c:pt>
                <c:pt idx="8155">
                  <c:v>0.86351077855537151</c:v>
                </c:pt>
                <c:pt idx="8156">
                  <c:v>0.86351077855537151</c:v>
                </c:pt>
                <c:pt idx="8157">
                  <c:v>0.86351077855537151</c:v>
                </c:pt>
                <c:pt idx="8158">
                  <c:v>0.86351077855537151</c:v>
                </c:pt>
                <c:pt idx="8159">
                  <c:v>0.86351077855537151</c:v>
                </c:pt>
                <c:pt idx="8160">
                  <c:v>0.86351077855537151</c:v>
                </c:pt>
                <c:pt idx="8161">
                  <c:v>0.86351077855537151</c:v>
                </c:pt>
                <c:pt idx="8162">
                  <c:v>0.86351077855537151</c:v>
                </c:pt>
                <c:pt idx="8163">
                  <c:v>0.86351077855537151</c:v>
                </c:pt>
                <c:pt idx="8164">
                  <c:v>0.86351077855537151</c:v>
                </c:pt>
                <c:pt idx="8165">
                  <c:v>0.86351077855537151</c:v>
                </c:pt>
                <c:pt idx="8166">
                  <c:v>0.83548478893804523</c:v>
                </c:pt>
                <c:pt idx="8167">
                  <c:v>0.80882013991877444</c:v>
                </c:pt>
                <c:pt idx="8168">
                  <c:v>0.79215754815351813</c:v>
                </c:pt>
                <c:pt idx="8169">
                  <c:v>0.78821336817434284</c:v>
                </c:pt>
                <c:pt idx="8170">
                  <c:v>0.79399553123044253</c:v>
                </c:pt>
                <c:pt idx="8171">
                  <c:v>0.80169499343133854</c:v>
                </c:pt>
                <c:pt idx="8172">
                  <c:v>0.80391020555542769</c:v>
                </c:pt>
                <c:pt idx="8173">
                  <c:v>0.79466313646345998</c:v>
                </c:pt>
                <c:pt idx="8174">
                  <c:v>0.77231650950820407</c:v>
                </c:pt>
                <c:pt idx="8175">
                  <c:v>0.74367609554018388</c:v>
                </c:pt>
                <c:pt idx="8176">
                  <c:v>0.71416969617632486</c:v>
                </c:pt>
                <c:pt idx="8177">
                  <c:v>0.68521283381749232</c:v>
                </c:pt>
                <c:pt idx="8178">
                  <c:v>0.65667587817161577</c:v>
                </c:pt>
                <c:pt idx="8179">
                  <c:v>0.63052467470233542</c:v>
                </c:pt>
                <c:pt idx="8180">
                  <c:v>0.63052467470233542</c:v>
                </c:pt>
                <c:pt idx="8181">
                  <c:v>0.63052467470233542</c:v>
                </c:pt>
                <c:pt idx="8182">
                  <c:v>0.63052467470233542</c:v>
                </c:pt>
                <c:pt idx="8183">
                  <c:v>0.63052467470233542</c:v>
                </c:pt>
                <c:pt idx="8184">
                  <c:v>0.63052467470233542</c:v>
                </c:pt>
                <c:pt idx="8185">
                  <c:v>0.63052467470233542</c:v>
                </c:pt>
                <c:pt idx="8186">
                  <c:v>0.63052467470233542</c:v>
                </c:pt>
                <c:pt idx="8187">
                  <c:v>0.63052467470233542</c:v>
                </c:pt>
                <c:pt idx="8188">
                  <c:v>0.63052467470233542</c:v>
                </c:pt>
                <c:pt idx="8189">
                  <c:v>0.6049890977206599</c:v>
                </c:pt>
                <c:pt idx="8190">
                  <c:v>0.57668317029469618</c:v>
                </c:pt>
                <c:pt idx="8191">
                  <c:v>0.54904309465307599</c:v>
                </c:pt>
                <c:pt idx="8192">
                  <c:v>0.53127507489538028</c:v>
                </c:pt>
                <c:pt idx="8193">
                  <c:v>0.52060498699264945</c:v>
                </c:pt>
                <c:pt idx="8194">
                  <c:v>0.5214826191573203</c:v>
                </c:pt>
                <c:pt idx="8195">
                  <c:v>0.53601006707611087</c:v>
                </c:pt>
                <c:pt idx="8196">
                  <c:v>0.53910552874329776</c:v>
                </c:pt>
                <c:pt idx="8197">
                  <c:v>0.5380209442388193</c:v>
                </c:pt>
                <c:pt idx="8198">
                  <c:v>0.5380209442388193</c:v>
                </c:pt>
                <c:pt idx="8199">
                  <c:v>0.5380209442388193</c:v>
                </c:pt>
                <c:pt idx="8200">
                  <c:v>0.5380209442388193</c:v>
                </c:pt>
                <c:pt idx="8201">
                  <c:v>0.53192073810267426</c:v>
                </c:pt>
                <c:pt idx="8202">
                  <c:v>0.53192073810267426</c:v>
                </c:pt>
                <c:pt idx="8203">
                  <c:v>0.53192073810267426</c:v>
                </c:pt>
                <c:pt idx="8204">
                  <c:v>0.53192073810267426</c:v>
                </c:pt>
                <c:pt idx="8205">
                  <c:v>0.53192073810267426</c:v>
                </c:pt>
                <c:pt idx="8206">
                  <c:v>0.53192073810267426</c:v>
                </c:pt>
                <c:pt idx="8207">
                  <c:v>0.53192073810267426</c:v>
                </c:pt>
                <c:pt idx="8208">
                  <c:v>0.53192073810267426</c:v>
                </c:pt>
                <c:pt idx="8209">
                  <c:v>0.53192073810267426</c:v>
                </c:pt>
                <c:pt idx="8210">
                  <c:v>0.53192073810267426</c:v>
                </c:pt>
                <c:pt idx="8211">
                  <c:v>0.53192073810267426</c:v>
                </c:pt>
                <c:pt idx="8212">
                  <c:v>0.53192073810267426</c:v>
                </c:pt>
                <c:pt idx="8213">
                  <c:v>0.53192073810267426</c:v>
                </c:pt>
                <c:pt idx="8214">
                  <c:v>0.53192073810267426</c:v>
                </c:pt>
                <c:pt idx="8215">
                  <c:v>0.53192073810267426</c:v>
                </c:pt>
                <c:pt idx="8216">
                  <c:v>0.54739881365316934</c:v>
                </c:pt>
                <c:pt idx="8217">
                  <c:v>0.57855597872234665</c:v>
                </c:pt>
                <c:pt idx="8218">
                  <c:v>0.62018597153412991</c:v>
                </c:pt>
                <c:pt idx="8219">
                  <c:v>0.66255971602820996</c:v>
                </c:pt>
                <c:pt idx="8220">
                  <c:v>0.69789797163570277</c:v>
                </c:pt>
                <c:pt idx="8221">
                  <c:v>0.69789797163570277</c:v>
                </c:pt>
                <c:pt idx="8222">
                  <c:v>0.69789797163570277</c:v>
                </c:pt>
                <c:pt idx="8223">
                  <c:v>0.69789797163570277</c:v>
                </c:pt>
                <c:pt idx="8224">
                  <c:v>0.68995532061125286</c:v>
                </c:pt>
                <c:pt idx="8225">
                  <c:v>0.68995532061125286</c:v>
                </c:pt>
                <c:pt idx="8226">
                  <c:v>0.68995532061125286</c:v>
                </c:pt>
                <c:pt idx="8227">
                  <c:v>0.68995532061125286</c:v>
                </c:pt>
                <c:pt idx="8228">
                  <c:v>0.68995532061125286</c:v>
                </c:pt>
                <c:pt idx="8229">
                  <c:v>0.68995532061125286</c:v>
                </c:pt>
                <c:pt idx="8230">
                  <c:v>0.68995532061125286</c:v>
                </c:pt>
                <c:pt idx="8231">
                  <c:v>0.68995532061125286</c:v>
                </c:pt>
                <c:pt idx="8232">
                  <c:v>0.68995532061125286</c:v>
                </c:pt>
                <c:pt idx="8233">
                  <c:v>0.68995532061125286</c:v>
                </c:pt>
                <c:pt idx="8234">
                  <c:v>0.68995532061125286</c:v>
                </c:pt>
                <c:pt idx="8235">
                  <c:v>0.68995532061125286</c:v>
                </c:pt>
                <c:pt idx="8236">
                  <c:v>0.68995532061125286</c:v>
                </c:pt>
                <c:pt idx="8237">
                  <c:v>0.68995532061125286</c:v>
                </c:pt>
                <c:pt idx="8238">
                  <c:v>0.68995532061125286</c:v>
                </c:pt>
                <c:pt idx="8239">
                  <c:v>0.69214637286450431</c:v>
                </c:pt>
                <c:pt idx="8240">
                  <c:v>0.70209656428982281</c:v>
                </c:pt>
                <c:pt idx="8241">
                  <c:v>0.7198058948872057</c:v>
                </c:pt>
                <c:pt idx="8242">
                  <c:v>0.7418772285942743</c:v>
                </c:pt>
                <c:pt idx="8243">
                  <c:v>0.76378775112679231</c:v>
                </c:pt>
                <c:pt idx="8244">
                  <c:v>0.78053221467687306</c:v>
                </c:pt>
                <c:pt idx="8245">
                  <c:v>0.79052260889582793</c:v>
                </c:pt>
                <c:pt idx="8246">
                  <c:v>0.79335690584728236</c:v>
                </c:pt>
                <c:pt idx="8247">
                  <c:v>0.79345741283137605</c:v>
                </c:pt>
                <c:pt idx="8248">
                  <c:v>0.79345741283137605</c:v>
                </c:pt>
                <c:pt idx="8249">
                  <c:v>0.79345741283137605</c:v>
                </c:pt>
                <c:pt idx="8250">
                  <c:v>0.79345741283137605</c:v>
                </c:pt>
                <c:pt idx="8251">
                  <c:v>0.79345741283137605</c:v>
                </c:pt>
                <c:pt idx="8252">
                  <c:v>0.79345741283137605</c:v>
                </c:pt>
                <c:pt idx="8253">
                  <c:v>0.79345741283137605</c:v>
                </c:pt>
                <c:pt idx="8254">
                  <c:v>0.79345741283137605</c:v>
                </c:pt>
                <c:pt idx="8255">
                  <c:v>0.79345741283137605</c:v>
                </c:pt>
                <c:pt idx="8256">
                  <c:v>0.79345741283137605</c:v>
                </c:pt>
                <c:pt idx="8257">
                  <c:v>0.79345741283137605</c:v>
                </c:pt>
                <c:pt idx="8258">
                  <c:v>0.79345741283137605</c:v>
                </c:pt>
                <c:pt idx="8259">
                  <c:v>0.79345741283137605</c:v>
                </c:pt>
                <c:pt idx="8260">
                  <c:v>0.79345741283137605</c:v>
                </c:pt>
                <c:pt idx="8261">
                  <c:v>0.79345741283137605</c:v>
                </c:pt>
                <c:pt idx="8262">
                  <c:v>0.79345741283137605</c:v>
                </c:pt>
                <c:pt idx="8263">
                  <c:v>0.79659323073511279</c:v>
                </c:pt>
                <c:pt idx="8264">
                  <c:v>0.81243313142834572</c:v>
                </c:pt>
                <c:pt idx="8265">
                  <c:v>0.84276613922795085</c:v>
                </c:pt>
                <c:pt idx="8266">
                  <c:v>0.88345136638925004</c:v>
                </c:pt>
                <c:pt idx="8267">
                  <c:v>0.92753372961293035</c:v>
                </c:pt>
                <c:pt idx="8268">
                  <c:v>0.96462080674366013</c:v>
                </c:pt>
                <c:pt idx="8269">
                  <c:v>0.98769721029167012</c:v>
                </c:pt>
                <c:pt idx="8270">
                  <c:v>0.99517492990827205</c:v>
                </c:pt>
                <c:pt idx="8271">
                  <c:v>0.99543624806691755</c:v>
                </c:pt>
                <c:pt idx="8272">
                  <c:v>0.97727660563356955</c:v>
                </c:pt>
                <c:pt idx="8273">
                  <c:v>0.95366312133615982</c:v>
                </c:pt>
                <c:pt idx="8274">
                  <c:v>0.94293213443135937</c:v>
                </c:pt>
                <c:pt idx="8275">
                  <c:v>0.94293213443135937</c:v>
                </c:pt>
                <c:pt idx="8276">
                  <c:v>0.94293213443135937</c:v>
                </c:pt>
                <c:pt idx="8277">
                  <c:v>0.94293213443135937</c:v>
                </c:pt>
                <c:pt idx="8278">
                  <c:v>0.94293213443135937</c:v>
                </c:pt>
                <c:pt idx="8279">
                  <c:v>0.94293213443135937</c:v>
                </c:pt>
                <c:pt idx="8280">
                  <c:v>0.94293213443135937</c:v>
                </c:pt>
                <c:pt idx="8281">
                  <c:v>0.94293213443135937</c:v>
                </c:pt>
                <c:pt idx="8282">
                  <c:v>0.94293213443135937</c:v>
                </c:pt>
                <c:pt idx="8283">
                  <c:v>0.94293213443135937</c:v>
                </c:pt>
                <c:pt idx="8284">
                  <c:v>0.94293213443135937</c:v>
                </c:pt>
                <c:pt idx="8285">
                  <c:v>0.94293213443135937</c:v>
                </c:pt>
                <c:pt idx="8286">
                  <c:v>0.94293213443135937</c:v>
                </c:pt>
                <c:pt idx="8287">
                  <c:v>0.94395730566911884</c:v>
                </c:pt>
                <c:pt idx="8288">
                  <c:v>0.94819870039789045</c:v>
                </c:pt>
                <c:pt idx="8289">
                  <c:v>0.95557591303039857</c:v>
                </c:pt>
                <c:pt idx="8290">
                  <c:v>0.96594823378891204</c:v>
                </c:pt>
                <c:pt idx="8291">
                  <c:v>0.97841109981658358</c:v>
                </c:pt>
                <c:pt idx="8292">
                  <c:v>0.98962767924148631</c:v>
                </c:pt>
                <c:pt idx="8293">
                  <c:v>0.99712550025490765</c:v>
                </c:pt>
                <c:pt idx="8294">
                  <c:v>0.99985929022226738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0.98150081206188344</c:v>
                </c:pt>
                <c:pt idx="8314">
                  <c:v>0.9686745658330923</c:v>
                </c:pt>
                <c:pt idx="8315">
                  <c:v>0.95991150037244832</c:v>
                </c:pt>
                <c:pt idx="8316">
                  <c:v>0.95991150037244832</c:v>
                </c:pt>
                <c:pt idx="8317">
                  <c:v>0.94411540425104135</c:v>
                </c:pt>
                <c:pt idx="8318">
                  <c:v>0.92006063196801113</c:v>
                </c:pt>
                <c:pt idx="8319">
                  <c:v>0.89247447627028476</c:v>
                </c:pt>
                <c:pt idx="8320">
                  <c:v>0.86401307202162558</c:v>
                </c:pt>
                <c:pt idx="8321">
                  <c:v>0.83583041266480518</c:v>
                </c:pt>
                <c:pt idx="8322">
                  <c:v>0.80834879074637844</c:v>
                </c:pt>
                <c:pt idx="8323">
                  <c:v>0.80834879074637844</c:v>
                </c:pt>
                <c:pt idx="8324">
                  <c:v>0.80834879074637844</c:v>
                </c:pt>
                <c:pt idx="8325">
                  <c:v>0.80834879074637844</c:v>
                </c:pt>
                <c:pt idx="8326">
                  <c:v>0.80834879074637844</c:v>
                </c:pt>
                <c:pt idx="8327">
                  <c:v>0.80834879074637844</c:v>
                </c:pt>
                <c:pt idx="8328">
                  <c:v>0.80834879074637844</c:v>
                </c:pt>
                <c:pt idx="8329">
                  <c:v>0.80834879074637844</c:v>
                </c:pt>
                <c:pt idx="8330">
                  <c:v>0.80834879074637844</c:v>
                </c:pt>
                <c:pt idx="8331">
                  <c:v>0.80834879074637844</c:v>
                </c:pt>
                <c:pt idx="8332">
                  <c:v>0.80834879074637844</c:v>
                </c:pt>
                <c:pt idx="8333">
                  <c:v>0.80834879074637844</c:v>
                </c:pt>
                <c:pt idx="8334">
                  <c:v>0.79833913240833476</c:v>
                </c:pt>
                <c:pt idx="8335">
                  <c:v>0.77164072448922649</c:v>
                </c:pt>
                <c:pt idx="8336">
                  <c:v>0.75947422420674227</c:v>
                </c:pt>
                <c:pt idx="8337">
                  <c:v>0.77453546548740626</c:v>
                </c:pt>
                <c:pt idx="8338">
                  <c:v>0.79897876401909673</c:v>
                </c:pt>
                <c:pt idx="8339">
                  <c:v>0.82235459487889462</c:v>
                </c:pt>
                <c:pt idx="8340">
                  <c:v>0.82631769299722124</c:v>
                </c:pt>
                <c:pt idx="8341">
                  <c:v>0.81350454216449097</c:v>
                </c:pt>
                <c:pt idx="8342">
                  <c:v>0.78891668047195018</c:v>
                </c:pt>
                <c:pt idx="8343">
                  <c:v>0.7608967006986207</c:v>
                </c:pt>
                <c:pt idx="8344">
                  <c:v>0.73210485849686846</c:v>
                </c:pt>
                <c:pt idx="8345">
                  <c:v>0.70391464400032666</c:v>
                </c:pt>
                <c:pt idx="8346">
                  <c:v>0.67621113955743972</c:v>
                </c:pt>
                <c:pt idx="8347">
                  <c:v>0.67621113955743972</c:v>
                </c:pt>
                <c:pt idx="8348">
                  <c:v>0.67621113955743972</c:v>
                </c:pt>
                <c:pt idx="8349">
                  <c:v>0.67621113955743972</c:v>
                </c:pt>
                <c:pt idx="8350">
                  <c:v>0.67621113955743972</c:v>
                </c:pt>
                <c:pt idx="8351">
                  <c:v>0.67621113955743972</c:v>
                </c:pt>
                <c:pt idx="8352">
                  <c:v>0.67621113955743972</c:v>
                </c:pt>
                <c:pt idx="8353">
                  <c:v>0.67621113955743972</c:v>
                </c:pt>
                <c:pt idx="8354">
                  <c:v>0.67621113955743972</c:v>
                </c:pt>
                <c:pt idx="8355">
                  <c:v>0.67621113955743972</c:v>
                </c:pt>
                <c:pt idx="8356">
                  <c:v>0.67621113955743972</c:v>
                </c:pt>
                <c:pt idx="8357">
                  <c:v>0.67621113955743972</c:v>
                </c:pt>
                <c:pt idx="8358">
                  <c:v>0.64914385740691094</c:v>
                </c:pt>
                <c:pt idx="8359">
                  <c:v>0.62193801209907851</c:v>
                </c:pt>
                <c:pt idx="8360">
                  <c:v>0.59941491912714462</c:v>
                </c:pt>
                <c:pt idx="8361">
                  <c:v>0.58324890618922398</c:v>
                </c:pt>
                <c:pt idx="8362">
                  <c:v>0.57215857643311563</c:v>
                </c:pt>
                <c:pt idx="8363">
                  <c:v>0.56339368549745605</c:v>
                </c:pt>
                <c:pt idx="8364">
                  <c:v>0.55314370258621159</c:v>
                </c:pt>
                <c:pt idx="8365">
                  <c:v>0.53756694528658178</c:v>
                </c:pt>
                <c:pt idx="8366">
                  <c:v>0.51380109863855694</c:v>
                </c:pt>
                <c:pt idx="8367">
                  <c:v>0.48609541634172826</c:v>
                </c:pt>
                <c:pt idx="8368">
                  <c:v>0.45746541318559425</c:v>
                </c:pt>
                <c:pt idx="8369">
                  <c:v>0.42910699742051012</c:v>
                </c:pt>
                <c:pt idx="8370">
                  <c:v>0.40134066602625396</c:v>
                </c:pt>
                <c:pt idx="8371">
                  <c:v>0.39578468821751583</c:v>
                </c:pt>
                <c:pt idx="8372">
                  <c:v>0.39578468821751583</c:v>
                </c:pt>
                <c:pt idx="8373">
                  <c:v>0.39578468821751583</c:v>
                </c:pt>
                <c:pt idx="8374">
                  <c:v>0.39578468821751583</c:v>
                </c:pt>
                <c:pt idx="8375">
                  <c:v>0.39578468821751583</c:v>
                </c:pt>
                <c:pt idx="8376">
                  <c:v>0.39578468821751583</c:v>
                </c:pt>
                <c:pt idx="8377">
                  <c:v>0.39578468821751583</c:v>
                </c:pt>
                <c:pt idx="8378">
                  <c:v>0.39578468821751583</c:v>
                </c:pt>
                <c:pt idx="8379">
                  <c:v>0.39578468821751583</c:v>
                </c:pt>
                <c:pt idx="8380">
                  <c:v>0.39578468821751583</c:v>
                </c:pt>
                <c:pt idx="8381">
                  <c:v>0.39578468821751583</c:v>
                </c:pt>
                <c:pt idx="8382">
                  <c:v>0.39506574375851389</c:v>
                </c:pt>
                <c:pt idx="8383">
                  <c:v>0.39506574375851389</c:v>
                </c:pt>
                <c:pt idx="8384">
                  <c:v>0.39506574375851389</c:v>
                </c:pt>
                <c:pt idx="8385">
                  <c:v>0.37979653377465239</c:v>
                </c:pt>
                <c:pt idx="8386">
                  <c:v>0.375</c:v>
                </c:pt>
                <c:pt idx="8387">
                  <c:v>0.38940787318875314</c:v>
                </c:pt>
                <c:pt idx="8388">
                  <c:v>0.40384067610466934</c:v>
                </c:pt>
                <c:pt idx="8389">
                  <c:v>0.41252447953040089</c:v>
                </c:pt>
                <c:pt idx="8390">
                  <c:v>0.41252447953040089</c:v>
                </c:pt>
                <c:pt idx="8391">
                  <c:v>0.40666196900328822</c:v>
                </c:pt>
                <c:pt idx="8392">
                  <c:v>0.39194334541231118</c:v>
                </c:pt>
                <c:pt idx="8393">
                  <c:v>0.39194334541231118</c:v>
                </c:pt>
                <c:pt idx="8394">
                  <c:v>0.39194334541231118</c:v>
                </c:pt>
                <c:pt idx="8395">
                  <c:v>0.39194334541231118</c:v>
                </c:pt>
                <c:pt idx="8396">
                  <c:v>0.39194334541231118</c:v>
                </c:pt>
                <c:pt idx="8397">
                  <c:v>0.39194334541231118</c:v>
                </c:pt>
                <c:pt idx="8398">
                  <c:v>0.39194334541231118</c:v>
                </c:pt>
                <c:pt idx="8399">
                  <c:v>0.39194334541231118</c:v>
                </c:pt>
                <c:pt idx="8400">
                  <c:v>0.39194334541231118</c:v>
                </c:pt>
                <c:pt idx="8401">
                  <c:v>0.39194334541231118</c:v>
                </c:pt>
                <c:pt idx="8402">
                  <c:v>0.39194334541231118</c:v>
                </c:pt>
                <c:pt idx="8403">
                  <c:v>0.39194334541231118</c:v>
                </c:pt>
                <c:pt idx="8404">
                  <c:v>0.39194334541231118</c:v>
                </c:pt>
                <c:pt idx="8405">
                  <c:v>0.39194334541231118</c:v>
                </c:pt>
                <c:pt idx="8406">
                  <c:v>0.39194334541231118</c:v>
                </c:pt>
                <c:pt idx="8407">
                  <c:v>0.39194334541231118</c:v>
                </c:pt>
                <c:pt idx="8408">
                  <c:v>0.39194334541231118</c:v>
                </c:pt>
                <c:pt idx="8409">
                  <c:v>0.39408554617387132</c:v>
                </c:pt>
                <c:pt idx="8410">
                  <c:v>0.40195447535891038</c:v>
                </c:pt>
                <c:pt idx="8411">
                  <c:v>0.41994617066235224</c:v>
                </c:pt>
                <c:pt idx="8412">
                  <c:v>0.42828082649335253</c:v>
                </c:pt>
                <c:pt idx="8413">
                  <c:v>0.42828082649335253</c:v>
                </c:pt>
                <c:pt idx="8414">
                  <c:v>0.42828082649335253</c:v>
                </c:pt>
                <c:pt idx="8415">
                  <c:v>0.41592780437383298</c:v>
                </c:pt>
                <c:pt idx="8416">
                  <c:v>0.39079358092474559</c:v>
                </c:pt>
                <c:pt idx="8417">
                  <c:v>0.38851434101624932</c:v>
                </c:pt>
                <c:pt idx="8418">
                  <c:v>0.38851434101624932</c:v>
                </c:pt>
                <c:pt idx="8419">
                  <c:v>0.38851434101624932</c:v>
                </c:pt>
                <c:pt idx="8420">
                  <c:v>0.38851434101624932</c:v>
                </c:pt>
                <c:pt idx="8421">
                  <c:v>0.38851434101624932</c:v>
                </c:pt>
                <c:pt idx="8422">
                  <c:v>0.38851434101624932</c:v>
                </c:pt>
                <c:pt idx="8423">
                  <c:v>0.38851434101624932</c:v>
                </c:pt>
                <c:pt idx="8424">
                  <c:v>0.38851434101624932</c:v>
                </c:pt>
                <c:pt idx="8425">
                  <c:v>0.38851434101624932</c:v>
                </c:pt>
                <c:pt idx="8426">
                  <c:v>0.38851434101624932</c:v>
                </c:pt>
                <c:pt idx="8427">
                  <c:v>0.38851434101624932</c:v>
                </c:pt>
                <c:pt idx="8428">
                  <c:v>0.38851434101624932</c:v>
                </c:pt>
                <c:pt idx="8429">
                  <c:v>0.38851434101624932</c:v>
                </c:pt>
                <c:pt idx="8430">
                  <c:v>0.38851434101624932</c:v>
                </c:pt>
                <c:pt idx="8431">
                  <c:v>0.38851434101624932</c:v>
                </c:pt>
                <c:pt idx="8432">
                  <c:v>0.38851434101624932</c:v>
                </c:pt>
                <c:pt idx="8433">
                  <c:v>0.38851434101624932</c:v>
                </c:pt>
                <c:pt idx="8434">
                  <c:v>0.38851434101624932</c:v>
                </c:pt>
                <c:pt idx="8435">
                  <c:v>0.38851434101624932</c:v>
                </c:pt>
                <c:pt idx="8436">
                  <c:v>0.39795554947820233</c:v>
                </c:pt>
                <c:pt idx="8437">
                  <c:v>0.39795554947820233</c:v>
                </c:pt>
                <c:pt idx="8438">
                  <c:v>0.39795554947820233</c:v>
                </c:pt>
                <c:pt idx="8439">
                  <c:v>0.39795554947820233</c:v>
                </c:pt>
                <c:pt idx="8440">
                  <c:v>0.39795554947820233</c:v>
                </c:pt>
                <c:pt idx="8441">
                  <c:v>0.39795554947820233</c:v>
                </c:pt>
                <c:pt idx="8442">
                  <c:v>0.39795554947820233</c:v>
                </c:pt>
                <c:pt idx="8443">
                  <c:v>0.39795554947820233</c:v>
                </c:pt>
                <c:pt idx="8444">
                  <c:v>0.39795554947820233</c:v>
                </c:pt>
                <c:pt idx="8445">
                  <c:v>0.39795554947820233</c:v>
                </c:pt>
                <c:pt idx="8446">
                  <c:v>0.39795554947820233</c:v>
                </c:pt>
                <c:pt idx="8447">
                  <c:v>0.39795554947820233</c:v>
                </c:pt>
                <c:pt idx="8448">
                  <c:v>0.39795554947820233</c:v>
                </c:pt>
                <c:pt idx="8449">
                  <c:v>0.39795554947820233</c:v>
                </c:pt>
                <c:pt idx="8450">
                  <c:v>0.39795554947820233</c:v>
                </c:pt>
                <c:pt idx="8451">
                  <c:v>0.39795554947820233</c:v>
                </c:pt>
                <c:pt idx="8452">
                  <c:v>0.39795554947820233</c:v>
                </c:pt>
                <c:pt idx="8453">
                  <c:v>0.39795554947820233</c:v>
                </c:pt>
                <c:pt idx="8454">
                  <c:v>0.39795554947820233</c:v>
                </c:pt>
                <c:pt idx="8455">
                  <c:v>0.39837767881139757</c:v>
                </c:pt>
                <c:pt idx="8456">
                  <c:v>0.40127227995330805</c:v>
                </c:pt>
                <c:pt idx="8457">
                  <c:v>0.40792584230033896</c:v>
                </c:pt>
                <c:pt idx="8458">
                  <c:v>0.41717248483699704</c:v>
                </c:pt>
                <c:pt idx="8459">
                  <c:v>0.42698196648458414</c:v>
                </c:pt>
                <c:pt idx="8460">
                  <c:v>0.434640598672555</c:v>
                </c:pt>
                <c:pt idx="8461">
                  <c:v>0.43896239898860323</c:v>
                </c:pt>
                <c:pt idx="8462">
                  <c:v>0.43896239898860323</c:v>
                </c:pt>
                <c:pt idx="8463">
                  <c:v>0.43896239898860323</c:v>
                </c:pt>
                <c:pt idx="8464">
                  <c:v>0.43896239898860323</c:v>
                </c:pt>
                <c:pt idx="8465">
                  <c:v>0.41635344455177609</c:v>
                </c:pt>
                <c:pt idx="8466">
                  <c:v>0.41460456496677006</c:v>
                </c:pt>
                <c:pt idx="8467">
                  <c:v>0.41460456496677006</c:v>
                </c:pt>
                <c:pt idx="8468">
                  <c:v>0.41460456496677006</c:v>
                </c:pt>
                <c:pt idx="8469">
                  <c:v>0.41460456496677006</c:v>
                </c:pt>
                <c:pt idx="8470">
                  <c:v>0.41460456496677006</c:v>
                </c:pt>
                <c:pt idx="8471">
                  <c:v>0.41460456496677006</c:v>
                </c:pt>
                <c:pt idx="8472">
                  <c:v>0.41460456496677006</c:v>
                </c:pt>
                <c:pt idx="8473">
                  <c:v>0.41460456496677006</c:v>
                </c:pt>
                <c:pt idx="8474">
                  <c:v>0.41460456496677006</c:v>
                </c:pt>
                <c:pt idx="8475">
                  <c:v>0.41460456496677006</c:v>
                </c:pt>
                <c:pt idx="8476">
                  <c:v>0.41460456496677006</c:v>
                </c:pt>
                <c:pt idx="8477">
                  <c:v>0.41460456496677006</c:v>
                </c:pt>
                <c:pt idx="8478">
                  <c:v>0.39758933053202594</c:v>
                </c:pt>
                <c:pt idx="8479">
                  <c:v>0.39758933053202594</c:v>
                </c:pt>
                <c:pt idx="8480">
                  <c:v>0.39758933053202594</c:v>
                </c:pt>
                <c:pt idx="8481">
                  <c:v>0.38247314310631775</c:v>
                </c:pt>
                <c:pt idx="8482">
                  <c:v>0.38420380690754014</c:v>
                </c:pt>
                <c:pt idx="8483">
                  <c:v>0.40271942992973847</c:v>
                </c:pt>
                <c:pt idx="8484">
                  <c:v>0.42185595970125905</c:v>
                </c:pt>
                <c:pt idx="8485">
                  <c:v>0.43138732702013072</c:v>
                </c:pt>
                <c:pt idx="8486">
                  <c:v>0.41816197343511158</c:v>
                </c:pt>
                <c:pt idx="8487">
                  <c:v>0.41816197343511158</c:v>
                </c:pt>
                <c:pt idx="8488">
                  <c:v>0.41816197343511158</c:v>
                </c:pt>
                <c:pt idx="8489">
                  <c:v>0.39065530026392309</c:v>
                </c:pt>
                <c:pt idx="8490">
                  <c:v>0.39065530026392309</c:v>
                </c:pt>
                <c:pt idx="8491">
                  <c:v>0.39065530026392309</c:v>
                </c:pt>
                <c:pt idx="8492">
                  <c:v>0.39065530026392309</c:v>
                </c:pt>
                <c:pt idx="8493">
                  <c:v>0.39065530026392309</c:v>
                </c:pt>
                <c:pt idx="8494">
                  <c:v>0.39065530026392309</c:v>
                </c:pt>
                <c:pt idx="8495">
                  <c:v>0.39065530026392309</c:v>
                </c:pt>
                <c:pt idx="8496">
                  <c:v>0.39065530026392309</c:v>
                </c:pt>
                <c:pt idx="8497">
                  <c:v>0.39065530026392309</c:v>
                </c:pt>
                <c:pt idx="8498">
                  <c:v>0.39065530026392309</c:v>
                </c:pt>
                <c:pt idx="8499">
                  <c:v>0.39065530026392309</c:v>
                </c:pt>
                <c:pt idx="8500">
                  <c:v>0.39065530026392309</c:v>
                </c:pt>
                <c:pt idx="8501">
                  <c:v>0.39065530026392309</c:v>
                </c:pt>
                <c:pt idx="8502">
                  <c:v>0.39065530026392309</c:v>
                </c:pt>
                <c:pt idx="8503">
                  <c:v>0.39065530026392309</c:v>
                </c:pt>
                <c:pt idx="8504">
                  <c:v>0.39065530026392309</c:v>
                </c:pt>
                <c:pt idx="8505">
                  <c:v>0.38317688011601508</c:v>
                </c:pt>
                <c:pt idx="8506">
                  <c:v>0.39512854049283308</c:v>
                </c:pt>
                <c:pt idx="8507">
                  <c:v>0.42574296784790211</c:v>
                </c:pt>
                <c:pt idx="8508">
                  <c:v>0.45191498650600975</c:v>
                </c:pt>
                <c:pt idx="8509">
                  <c:v>0.4582815702693685</c:v>
                </c:pt>
                <c:pt idx="8510">
                  <c:v>0.4582815702693685</c:v>
                </c:pt>
                <c:pt idx="8511">
                  <c:v>0.43111401090815671</c:v>
                </c:pt>
                <c:pt idx="8512">
                  <c:v>0.4028669340442364</c:v>
                </c:pt>
                <c:pt idx="8513">
                  <c:v>0.375</c:v>
                </c:pt>
                <c:pt idx="8514">
                  <c:v>0.375</c:v>
                </c:pt>
                <c:pt idx="8515">
                  <c:v>0.375</c:v>
                </c:pt>
                <c:pt idx="8516">
                  <c:v>0.375</c:v>
                </c:pt>
                <c:pt idx="8517">
                  <c:v>0.375</c:v>
                </c:pt>
                <c:pt idx="8518">
                  <c:v>0.375</c:v>
                </c:pt>
                <c:pt idx="8519">
                  <c:v>0.375</c:v>
                </c:pt>
                <c:pt idx="8520">
                  <c:v>0.375</c:v>
                </c:pt>
                <c:pt idx="8521">
                  <c:v>0.375</c:v>
                </c:pt>
                <c:pt idx="8522">
                  <c:v>0.375</c:v>
                </c:pt>
                <c:pt idx="8523">
                  <c:v>0.375</c:v>
                </c:pt>
                <c:pt idx="8524">
                  <c:v>0.375</c:v>
                </c:pt>
                <c:pt idx="8525">
                  <c:v>0.375</c:v>
                </c:pt>
                <c:pt idx="8526">
                  <c:v>0.375</c:v>
                </c:pt>
                <c:pt idx="8527">
                  <c:v>0.375</c:v>
                </c:pt>
                <c:pt idx="8528">
                  <c:v>0.375</c:v>
                </c:pt>
                <c:pt idx="8529">
                  <c:v>0.38229160474325347</c:v>
                </c:pt>
                <c:pt idx="8530">
                  <c:v>0.40633287533856688</c:v>
                </c:pt>
                <c:pt idx="8531">
                  <c:v>0.43266570517122538</c:v>
                </c:pt>
                <c:pt idx="8532">
                  <c:v>0.45521947240194527</c:v>
                </c:pt>
                <c:pt idx="8533">
                  <c:v>0.46350236182299692</c:v>
                </c:pt>
                <c:pt idx="8534">
                  <c:v>0.44496136849599099</c:v>
                </c:pt>
                <c:pt idx="8535">
                  <c:v>0.44496136849599099</c:v>
                </c:pt>
                <c:pt idx="8536">
                  <c:v>0.41676638233225738</c:v>
                </c:pt>
                <c:pt idx="8537">
                  <c:v>0.39910638239550056</c:v>
                </c:pt>
                <c:pt idx="8538">
                  <c:v>0.39479138947244591</c:v>
                </c:pt>
                <c:pt idx="8539">
                  <c:v>0.39479138947244591</c:v>
                </c:pt>
                <c:pt idx="8540">
                  <c:v>0.39479138947244591</c:v>
                </c:pt>
                <c:pt idx="8541">
                  <c:v>0.39479138947244591</c:v>
                </c:pt>
                <c:pt idx="8542">
                  <c:v>0.39479138947244591</c:v>
                </c:pt>
                <c:pt idx="8543">
                  <c:v>0.39479138947244591</c:v>
                </c:pt>
                <c:pt idx="8544">
                  <c:v>0.39479138947244591</c:v>
                </c:pt>
                <c:pt idx="8545">
                  <c:v>0.39479138947244591</c:v>
                </c:pt>
                <c:pt idx="8546">
                  <c:v>0.39479138947244591</c:v>
                </c:pt>
                <c:pt idx="8547">
                  <c:v>0.39479138947244591</c:v>
                </c:pt>
                <c:pt idx="8548">
                  <c:v>0.39479138947244591</c:v>
                </c:pt>
                <c:pt idx="8549">
                  <c:v>0.39479138947244591</c:v>
                </c:pt>
                <c:pt idx="8550">
                  <c:v>0.39479138947244591</c:v>
                </c:pt>
                <c:pt idx="8551">
                  <c:v>0.39479138947244591</c:v>
                </c:pt>
                <c:pt idx="8552">
                  <c:v>0.375</c:v>
                </c:pt>
                <c:pt idx="8553">
                  <c:v>0.375</c:v>
                </c:pt>
                <c:pt idx="8554">
                  <c:v>0.3799803718367305</c:v>
                </c:pt>
                <c:pt idx="8555">
                  <c:v>0.40110130531767479</c:v>
                </c:pt>
                <c:pt idx="8556">
                  <c:v>0.42072026861284639</c:v>
                </c:pt>
                <c:pt idx="8557">
                  <c:v>0.4328012081009604</c:v>
                </c:pt>
                <c:pt idx="8558">
                  <c:v>0.41981748567014637</c:v>
                </c:pt>
                <c:pt idx="8559">
                  <c:v>0.41212364778161209</c:v>
                </c:pt>
                <c:pt idx="8560">
                  <c:v>0.38510487758087564</c:v>
                </c:pt>
                <c:pt idx="8561">
                  <c:v>0.38510487758087564</c:v>
                </c:pt>
                <c:pt idx="8562">
                  <c:v>0.38439831936560281</c:v>
                </c:pt>
                <c:pt idx="8563">
                  <c:v>0.38439831936560281</c:v>
                </c:pt>
                <c:pt idx="8564">
                  <c:v>0.38439831936560281</c:v>
                </c:pt>
                <c:pt idx="8565">
                  <c:v>0.38439831936560281</c:v>
                </c:pt>
                <c:pt idx="8566">
                  <c:v>0.38439831936560281</c:v>
                </c:pt>
                <c:pt idx="8567">
                  <c:v>0.38439831936560281</c:v>
                </c:pt>
                <c:pt idx="8568">
                  <c:v>0.38439831936560281</c:v>
                </c:pt>
                <c:pt idx="8569">
                  <c:v>0.38439831936560281</c:v>
                </c:pt>
                <c:pt idx="8570">
                  <c:v>0.38439831936560281</c:v>
                </c:pt>
                <c:pt idx="8571">
                  <c:v>0.38439831936560281</c:v>
                </c:pt>
                <c:pt idx="8572">
                  <c:v>0.38439831936560281</c:v>
                </c:pt>
                <c:pt idx="8573">
                  <c:v>0.38439831936560281</c:v>
                </c:pt>
                <c:pt idx="8574">
                  <c:v>0.38439831936560281</c:v>
                </c:pt>
                <c:pt idx="8575">
                  <c:v>0.38439831936560281</c:v>
                </c:pt>
                <c:pt idx="8576">
                  <c:v>0.375</c:v>
                </c:pt>
                <c:pt idx="8577">
                  <c:v>0.375</c:v>
                </c:pt>
                <c:pt idx="8578">
                  <c:v>0.375</c:v>
                </c:pt>
                <c:pt idx="8579">
                  <c:v>0.375</c:v>
                </c:pt>
                <c:pt idx="8580">
                  <c:v>0.375</c:v>
                </c:pt>
                <c:pt idx="8581">
                  <c:v>0.375</c:v>
                </c:pt>
                <c:pt idx="8582">
                  <c:v>0.375</c:v>
                </c:pt>
                <c:pt idx="8583">
                  <c:v>0.375</c:v>
                </c:pt>
                <c:pt idx="8584">
                  <c:v>0.375</c:v>
                </c:pt>
                <c:pt idx="8585">
                  <c:v>0.375</c:v>
                </c:pt>
                <c:pt idx="8586">
                  <c:v>0.375</c:v>
                </c:pt>
                <c:pt idx="8587">
                  <c:v>0.375</c:v>
                </c:pt>
                <c:pt idx="8588">
                  <c:v>0.375</c:v>
                </c:pt>
                <c:pt idx="8589">
                  <c:v>0.375</c:v>
                </c:pt>
                <c:pt idx="8590">
                  <c:v>0.375</c:v>
                </c:pt>
                <c:pt idx="8591">
                  <c:v>0.375</c:v>
                </c:pt>
                <c:pt idx="8592">
                  <c:v>0.375</c:v>
                </c:pt>
                <c:pt idx="8593">
                  <c:v>0.375</c:v>
                </c:pt>
                <c:pt idx="8594">
                  <c:v>0.375</c:v>
                </c:pt>
                <c:pt idx="8595">
                  <c:v>0.375</c:v>
                </c:pt>
                <c:pt idx="8596">
                  <c:v>0.375</c:v>
                </c:pt>
                <c:pt idx="8597">
                  <c:v>0.375</c:v>
                </c:pt>
                <c:pt idx="8598">
                  <c:v>0.375</c:v>
                </c:pt>
                <c:pt idx="8599">
                  <c:v>0.375</c:v>
                </c:pt>
                <c:pt idx="8600">
                  <c:v>0.375</c:v>
                </c:pt>
                <c:pt idx="8601">
                  <c:v>0.375</c:v>
                </c:pt>
                <c:pt idx="8602">
                  <c:v>0.375</c:v>
                </c:pt>
                <c:pt idx="8603">
                  <c:v>0.375</c:v>
                </c:pt>
                <c:pt idx="8604">
                  <c:v>0.38830712469406048</c:v>
                </c:pt>
                <c:pt idx="8605">
                  <c:v>0.39693062392933615</c:v>
                </c:pt>
                <c:pt idx="8606">
                  <c:v>0.39974481948397128</c:v>
                </c:pt>
                <c:pt idx="8607">
                  <c:v>0.39986542786488438</c:v>
                </c:pt>
                <c:pt idx="8608">
                  <c:v>0.39986542786488438</c:v>
                </c:pt>
                <c:pt idx="8609">
                  <c:v>0.39986542786488438</c:v>
                </c:pt>
                <c:pt idx="8610">
                  <c:v>0.39986542786488438</c:v>
                </c:pt>
                <c:pt idx="8611">
                  <c:v>0.39986542786488438</c:v>
                </c:pt>
                <c:pt idx="8612">
                  <c:v>0.39986542786488438</c:v>
                </c:pt>
                <c:pt idx="8613">
                  <c:v>0.39986542786488438</c:v>
                </c:pt>
                <c:pt idx="8614">
                  <c:v>0.39986542786488438</c:v>
                </c:pt>
                <c:pt idx="8615">
                  <c:v>0.39986542786488438</c:v>
                </c:pt>
                <c:pt idx="8616">
                  <c:v>0.39986542786488438</c:v>
                </c:pt>
                <c:pt idx="8617">
                  <c:v>0.39986542786488438</c:v>
                </c:pt>
                <c:pt idx="8618">
                  <c:v>0.39986542786488438</c:v>
                </c:pt>
                <c:pt idx="8619">
                  <c:v>0.39986542786488438</c:v>
                </c:pt>
                <c:pt idx="8620">
                  <c:v>0.39986542786488438</c:v>
                </c:pt>
                <c:pt idx="8621">
                  <c:v>0.39986542786488438</c:v>
                </c:pt>
                <c:pt idx="8622">
                  <c:v>0.39986542786488438</c:v>
                </c:pt>
                <c:pt idx="8623">
                  <c:v>0.40008654322989234</c:v>
                </c:pt>
                <c:pt idx="8624">
                  <c:v>0.40008654322989234</c:v>
                </c:pt>
                <c:pt idx="8625">
                  <c:v>0.40008654322989234</c:v>
                </c:pt>
                <c:pt idx="8626">
                  <c:v>0.40008654322989234</c:v>
                </c:pt>
                <c:pt idx="8627">
                  <c:v>0.40728284329103032</c:v>
                </c:pt>
                <c:pt idx="8628">
                  <c:v>0.41435853497125646</c:v>
                </c:pt>
                <c:pt idx="8629">
                  <c:v>0.41954469535051325</c:v>
                </c:pt>
                <c:pt idx="8630">
                  <c:v>0.4213538210642071</c:v>
                </c:pt>
                <c:pt idx="8631">
                  <c:v>0.4213538210642071</c:v>
                </c:pt>
                <c:pt idx="8632">
                  <c:v>0.4213538210642071</c:v>
                </c:pt>
                <c:pt idx="8633">
                  <c:v>0.4213538210642071</c:v>
                </c:pt>
                <c:pt idx="8634">
                  <c:v>0.4213538210642071</c:v>
                </c:pt>
                <c:pt idx="8635">
                  <c:v>0.4213538210642071</c:v>
                </c:pt>
                <c:pt idx="8636">
                  <c:v>0.4213538210642071</c:v>
                </c:pt>
                <c:pt idx="8637">
                  <c:v>0.4213538210642071</c:v>
                </c:pt>
                <c:pt idx="8638">
                  <c:v>0.4213538210642071</c:v>
                </c:pt>
                <c:pt idx="8639">
                  <c:v>0.4213538210642071</c:v>
                </c:pt>
                <c:pt idx="8640">
                  <c:v>0.4213538210642071</c:v>
                </c:pt>
                <c:pt idx="8641">
                  <c:v>0.4213538210642071</c:v>
                </c:pt>
                <c:pt idx="8642">
                  <c:v>0.4213538210642071</c:v>
                </c:pt>
                <c:pt idx="8643">
                  <c:v>0.4213538210642071</c:v>
                </c:pt>
                <c:pt idx="8644">
                  <c:v>0.4213538210642071</c:v>
                </c:pt>
                <c:pt idx="8645">
                  <c:v>0.4213538210642071</c:v>
                </c:pt>
                <c:pt idx="8646">
                  <c:v>0.4213538210642071</c:v>
                </c:pt>
                <c:pt idx="8647">
                  <c:v>0.42175584900058416</c:v>
                </c:pt>
                <c:pt idx="8648">
                  <c:v>0.42575602696752951</c:v>
                </c:pt>
                <c:pt idx="8649">
                  <c:v>0.43644997007514336</c:v>
                </c:pt>
                <c:pt idx="8650">
                  <c:v>0.45321453502204351</c:v>
                </c:pt>
                <c:pt idx="8651">
                  <c:v>0.47106457539715896</c:v>
                </c:pt>
                <c:pt idx="8652">
                  <c:v>0.4860602174240003</c:v>
                </c:pt>
                <c:pt idx="8653">
                  <c:v>0.49518625157974649</c:v>
                </c:pt>
                <c:pt idx="8654">
                  <c:v>0.49848288065803403</c:v>
                </c:pt>
                <c:pt idx="8655">
                  <c:v>0.49848288065803403</c:v>
                </c:pt>
                <c:pt idx="8656">
                  <c:v>0.49848288065803403</c:v>
                </c:pt>
                <c:pt idx="8657">
                  <c:v>0.49848288065803403</c:v>
                </c:pt>
                <c:pt idx="8658">
                  <c:v>0.49848288065803403</c:v>
                </c:pt>
                <c:pt idx="8659">
                  <c:v>0.49848288065803403</c:v>
                </c:pt>
                <c:pt idx="8660">
                  <c:v>0.49848288065803403</c:v>
                </c:pt>
                <c:pt idx="8661">
                  <c:v>0.49848288065803403</c:v>
                </c:pt>
                <c:pt idx="8662">
                  <c:v>0.49848288065803403</c:v>
                </c:pt>
                <c:pt idx="8663">
                  <c:v>0.49848288065803403</c:v>
                </c:pt>
                <c:pt idx="8664">
                  <c:v>0.49848288065803403</c:v>
                </c:pt>
                <c:pt idx="8665">
                  <c:v>0.49848288065803403</c:v>
                </c:pt>
                <c:pt idx="8666">
                  <c:v>0.49848288065803403</c:v>
                </c:pt>
                <c:pt idx="8667">
                  <c:v>0.49848288065803403</c:v>
                </c:pt>
                <c:pt idx="8668">
                  <c:v>0.49848288065803403</c:v>
                </c:pt>
                <c:pt idx="8669">
                  <c:v>0.49848288065803403</c:v>
                </c:pt>
                <c:pt idx="8670">
                  <c:v>0.49848288065803403</c:v>
                </c:pt>
                <c:pt idx="8671">
                  <c:v>0.49930703792760633</c:v>
                </c:pt>
                <c:pt idx="8672">
                  <c:v>0.49930703792760633</c:v>
                </c:pt>
                <c:pt idx="8673">
                  <c:v>0.51635302242996783</c:v>
                </c:pt>
                <c:pt idx="8674">
                  <c:v>0.54147976845349777</c:v>
                </c:pt>
                <c:pt idx="8675">
                  <c:v>0.56853624857163498</c:v>
                </c:pt>
                <c:pt idx="8676">
                  <c:v>0.59048697389779059</c:v>
                </c:pt>
                <c:pt idx="8677">
                  <c:v>0.60375389579821337</c:v>
                </c:pt>
                <c:pt idx="8678">
                  <c:v>0.6083370142729061</c:v>
                </c:pt>
                <c:pt idx="8679">
                  <c:v>0.60266949707998185</c:v>
                </c:pt>
                <c:pt idx="8680">
                  <c:v>0.57822225785717274</c:v>
                </c:pt>
                <c:pt idx="8681">
                  <c:v>0.55396111365487732</c:v>
                </c:pt>
                <c:pt idx="8682">
                  <c:v>0.53039066827872439</c:v>
                </c:pt>
                <c:pt idx="8683">
                  <c:v>0.53039066827872439</c:v>
                </c:pt>
                <c:pt idx="8684">
                  <c:v>0.53039066827872439</c:v>
                </c:pt>
                <c:pt idx="8685">
                  <c:v>0.53039066827872439</c:v>
                </c:pt>
                <c:pt idx="8686">
                  <c:v>0.53039066827872439</c:v>
                </c:pt>
                <c:pt idx="8687">
                  <c:v>0.53039066827872439</c:v>
                </c:pt>
                <c:pt idx="8688">
                  <c:v>0.53039066827872439</c:v>
                </c:pt>
                <c:pt idx="8689">
                  <c:v>0.53039066827872439</c:v>
                </c:pt>
                <c:pt idx="8690">
                  <c:v>0.53039066827872439</c:v>
                </c:pt>
                <c:pt idx="8691">
                  <c:v>0.53039066827872439</c:v>
                </c:pt>
                <c:pt idx="8692">
                  <c:v>0.53039066827872439</c:v>
                </c:pt>
                <c:pt idx="8693">
                  <c:v>0.53039066827872439</c:v>
                </c:pt>
                <c:pt idx="8694">
                  <c:v>0.53039066827872439</c:v>
                </c:pt>
                <c:pt idx="8695">
                  <c:v>0.53039066827872439</c:v>
                </c:pt>
                <c:pt idx="8696">
                  <c:v>0.53039066827872439</c:v>
                </c:pt>
                <c:pt idx="8697">
                  <c:v>0.53039066827872439</c:v>
                </c:pt>
                <c:pt idx="8698">
                  <c:v>0.53039066827872439</c:v>
                </c:pt>
                <c:pt idx="8699">
                  <c:v>0.53084748611174537</c:v>
                </c:pt>
                <c:pt idx="8700">
                  <c:v>0.53161260048404546</c:v>
                </c:pt>
                <c:pt idx="8701">
                  <c:v>0.53161260048404546</c:v>
                </c:pt>
                <c:pt idx="8702">
                  <c:v>0.5296159470062668</c:v>
                </c:pt>
                <c:pt idx="8703">
                  <c:v>0.5078350713372124</c:v>
                </c:pt>
                <c:pt idx="8704">
                  <c:v>0.4844638430663552</c:v>
                </c:pt>
                <c:pt idx="8705">
                  <c:v>0.46119639855693784</c:v>
                </c:pt>
                <c:pt idx="8706">
                  <c:v>0.43868287746396539</c:v>
                </c:pt>
                <c:pt idx="8707">
                  <c:v>0.41765732125724714</c:v>
                </c:pt>
                <c:pt idx="8708">
                  <c:v>0.41765732125724714</c:v>
                </c:pt>
                <c:pt idx="8709">
                  <c:v>0.41765732125724714</c:v>
                </c:pt>
                <c:pt idx="8710">
                  <c:v>0.41765732125724714</c:v>
                </c:pt>
                <c:pt idx="8711">
                  <c:v>0.41765732125724714</c:v>
                </c:pt>
                <c:pt idx="8712">
                  <c:v>0.41765732125724714</c:v>
                </c:pt>
                <c:pt idx="8713">
                  <c:v>0.41765732125724714</c:v>
                </c:pt>
                <c:pt idx="8714">
                  <c:v>0.41765732125724714</c:v>
                </c:pt>
                <c:pt idx="8715">
                  <c:v>0.41765732125724714</c:v>
                </c:pt>
                <c:pt idx="8716">
                  <c:v>0.41765732125724714</c:v>
                </c:pt>
                <c:pt idx="8717">
                  <c:v>0.41765732125724714</c:v>
                </c:pt>
                <c:pt idx="8718">
                  <c:v>0.40247609642896404</c:v>
                </c:pt>
                <c:pt idx="8719">
                  <c:v>0.38302291825318863</c:v>
                </c:pt>
                <c:pt idx="8720">
                  <c:v>0.375</c:v>
                </c:pt>
                <c:pt idx="8721">
                  <c:v>0.38388012292465723</c:v>
                </c:pt>
                <c:pt idx="8722">
                  <c:v>0.4258116366887239</c:v>
                </c:pt>
                <c:pt idx="8723">
                  <c:v>0.47234637032429999</c:v>
                </c:pt>
                <c:pt idx="8724">
                  <c:v>0.51467991202474372</c:v>
                </c:pt>
                <c:pt idx="8725">
                  <c:v>0.53435177354405083</c:v>
                </c:pt>
                <c:pt idx="8726">
                  <c:v>0.52575758769324721</c:v>
                </c:pt>
                <c:pt idx="8727">
                  <c:v>0.50470862090006541</c:v>
                </c:pt>
                <c:pt idx="8728">
                  <c:v>0.48134017610173657</c:v>
                </c:pt>
                <c:pt idx="8729">
                  <c:v>0.45783216003802146</c:v>
                </c:pt>
                <c:pt idx="8730">
                  <c:v>0.43484465333724276</c:v>
                </c:pt>
                <c:pt idx="8731">
                  <c:v>0.4133459068005817</c:v>
                </c:pt>
                <c:pt idx="8732">
                  <c:v>0.4133459068005817</c:v>
                </c:pt>
                <c:pt idx="8733">
                  <c:v>0.4133459068005817</c:v>
                </c:pt>
                <c:pt idx="8734">
                  <c:v>0.4133459068005817</c:v>
                </c:pt>
                <c:pt idx="8735">
                  <c:v>0.4133459068005817</c:v>
                </c:pt>
                <c:pt idx="8736">
                  <c:v>0.4133459068005817</c:v>
                </c:pt>
                <c:pt idx="8737">
                  <c:v>0.4133459068005817</c:v>
                </c:pt>
                <c:pt idx="8738">
                  <c:v>0.4133459068005817</c:v>
                </c:pt>
                <c:pt idx="8739">
                  <c:v>0.4133459068005817</c:v>
                </c:pt>
                <c:pt idx="8740">
                  <c:v>0.4133459068005817</c:v>
                </c:pt>
                <c:pt idx="8741">
                  <c:v>0.4133459068005817</c:v>
                </c:pt>
                <c:pt idx="8742">
                  <c:v>0.4133459068005817</c:v>
                </c:pt>
                <c:pt idx="8743">
                  <c:v>0.41215562428874647</c:v>
                </c:pt>
                <c:pt idx="8744">
                  <c:v>0.42751309145832844</c:v>
                </c:pt>
                <c:pt idx="8745">
                  <c:v>0.46172566884396576</c:v>
                </c:pt>
                <c:pt idx="8746">
                  <c:v>0.48872137810246657</c:v>
                </c:pt>
                <c:pt idx="8747">
                  <c:v>0.54261322297373271</c:v>
                </c:pt>
                <c:pt idx="8748">
                  <c:v>0.59015302645025014</c:v>
                </c:pt>
                <c:pt idx="8749">
                  <c:v>0.62074735240850087</c:v>
                </c:pt>
                <c:pt idx="8750">
                  <c:v>0.61151169305845265</c:v>
                </c:pt>
                <c:pt idx="8751">
                  <c:v>0.59040003024335796</c:v>
                </c:pt>
                <c:pt idx="8752">
                  <c:v>0.56714133379046194</c:v>
                </c:pt>
                <c:pt idx="8753">
                  <c:v>0.54378640871584494</c:v>
                </c:pt>
                <c:pt idx="8754">
                  <c:v>0.52115717469345069</c:v>
                </c:pt>
                <c:pt idx="8755">
                  <c:v>0.5</c:v>
                </c:pt>
                <c:pt idx="8756">
                  <c:v>0.5</c:v>
                </c:pt>
                <c:pt idx="8757">
                  <c:v>0.5</c:v>
                </c:pt>
                <c:pt idx="8758">
                  <c:v>0.5</c:v>
                </c:pt>
                <c:pt idx="8759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'[Auswertung 180911.xlsx]storage level'!$Y$3</c:f>
              <c:strCache>
                <c:ptCount val="1"/>
                <c:pt idx="0">
                  <c:v>Battery + SETS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'[Auswertung 180911.xlsx]storage level'!$O$4:$O$8763</c:f>
              <c:numCache>
                <c:formatCode>General</c:formatCode>
                <c:ptCount val="87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</c:numCache>
            </c:numRef>
          </c:cat>
          <c:val>
            <c:numRef>
              <c:f>'[Auswertung 180911.xlsx]storage level'!$Y$4:$Y$8763</c:f>
              <c:numCache>
                <c:formatCode>General</c:formatCode>
                <c:ptCount val="876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0.50006351490464218</c:v>
                </c:pt>
                <c:pt idx="9">
                  <c:v>0.50051356337182173</c:v>
                </c:pt>
                <c:pt idx="10">
                  <c:v>0.50168586704036322</c:v>
                </c:pt>
                <c:pt idx="11">
                  <c:v>0.50343887840848967</c:v>
                </c:pt>
                <c:pt idx="12">
                  <c:v>0.50535521381712589</c:v>
                </c:pt>
                <c:pt idx="13">
                  <c:v>0.50708281922339704</c:v>
                </c:pt>
                <c:pt idx="14">
                  <c:v>0.508218828660713</c:v>
                </c:pt>
                <c:pt idx="15">
                  <c:v>0.50861080635793432</c:v>
                </c:pt>
                <c:pt idx="16">
                  <c:v>0.50863439760823081</c:v>
                </c:pt>
                <c:pt idx="17">
                  <c:v>0.50772830886648823</c:v>
                </c:pt>
                <c:pt idx="18">
                  <c:v>0.50622991941269024</c:v>
                </c:pt>
                <c:pt idx="19">
                  <c:v>0.50622991941269024</c:v>
                </c:pt>
                <c:pt idx="20">
                  <c:v>0.50622991941269024</c:v>
                </c:pt>
                <c:pt idx="21">
                  <c:v>0.50622991941269024</c:v>
                </c:pt>
                <c:pt idx="22">
                  <c:v>0.50622991941269024</c:v>
                </c:pt>
                <c:pt idx="23">
                  <c:v>0.50622991941269024</c:v>
                </c:pt>
                <c:pt idx="24">
                  <c:v>0.50622991941269024</c:v>
                </c:pt>
                <c:pt idx="25">
                  <c:v>0.50622991941269024</c:v>
                </c:pt>
                <c:pt idx="26">
                  <c:v>0.50622991941269024</c:v>
                </c:pt>
                <c:pt idx="27">
                  <c:v>0.50622991941269024</c:v>
                </c:pt>
                <c:pt idx="28">
                  <c:v>0.50622991941269024</c:v>
                </c:pt>
                <c:pt idx="29">
                  <c:v>0.50622991941269024</c:v>
                </c:pt>
                <c:pt idx="30">
                  <c:v>0.50622991941269024</c:v>
                </c:pt>
                <c:pt idx="31">
                  <c:v>0.50622991941269024</c:v>
                </c:pt>
                <c:pt idx="32">
                  <c:v>0.50627891662484226</c:v>
                </c:pt>
                <c:pt idx="33">
                  <c:v>0.5065547527821469</c:v>
                </c:pt>
                <c:pt idx="34">
                  <c:v>0.50717901355920258</c:v>
                </c:pt>
                <c:pt idx="35">
                  <c:v>0.50804644568546009</c:v>
                </c:pt>
                <c:pt idx="36">
                  <c:v>0.50899735454353257</c:v>
                </c:pt>
                <c:pt idx="37">
                  <c:v>0.50986660138135242</c:v>
                </c:pt>
                <c:pt idx="38">
                  <c:v>0.51041464427283711</c:v>
                </c:pt>
                <c:pt idx="39">
                  <c:v>0.51059248600583562</c:v>
                </c:pt>
                <c:pt idx="40">
                  <c:v>0.51060518898676333</c:v>
                </c:pt>
                <c:pt idx="41">
                  <c:v>0.51060518898676333</c:v>
                </c:pt>
                <c:pt idx="42">
                  <c:v>0.51060518898676333</c:v>
                </c:pt>
                <c:pt idx="43">
                  <c:v>0.51060518898676333</c:v>
                </c:pt>
                <c:pt idx="44">
                  <c:v>0.51060518898676333</c:v>
                </c:pt>
                <c:pt idx="45">
                  <c:v>0.51060518898676333</c:v>
                </c:pt>
                <c:pt idx="46">
                  <c:v>0.51060518898676333</c:v>
                </c:pt>
                <c:pt idx="47">
                  <c:v>0.51060518898676333</c:v>
                </c:pt>
                <c:pt idx="48">
                  <c:v>0.51060518898676333</c:v>
                </c:pt>
                <c:pt idx="49">
                  <c:v>0.51060518898676333</c:v>
                </c:pt>
                <c:pt idx="50">
                  <c:v>0.51060518898676333</c:v>
                </c:pt>
                <c:pt idx="51">
                  <c:v>0.51060518898676333</c:v>
                </c:pt>
                <c:pt idx="52">
                  <c:v>0.51060518898676333</c:v>
                </c:pt>
                <c:pt idx="53">
                  <c:v>0.51060518898676333</c:v>
                </c:pt>
                <c:pt idx="54">
                  <c:v>0.51060518898676333</c:v>
                </c:pt>
                <c:pt idx="55">
                  <c:v>0.51060518898676333</c:v>
                </c:pt>
                <c:pt idx="56">
                  <c:v>0.51063603908330379</c:v>
                </c:pt>
                <c:pt idx="57">
                  <c:v>0.51093365177934269</c:v>
                </c:pt>
                <c:pt idx="58">
                  <c:v>0.51169946005817257</c:v>
                </c:pt>
                <c:pt idx="59">
                  <c:v>0.51291894622730461</c:v>
                </c:pt>
                <c:pt idx="60">
                  <c:v>0.51433805066816929</c:v>
                </c:pt>
                <c:pt idx="61">
                  <c:v>0.51569001078127064</c:v>
                </c:pt>
                <c:pt idx="62">
                  <c:v>0.51656470175377323</c:v>
                </c:pt>
                <c:pt idx="63">
                  <c:v>0.51686957329605587</c:v>
                </c:pt>
                <c:pt idx="64">
                  <c:v>0.51689134983479001</c:v>
                </c:pt>
                <c:pt idx="65">
                  <c:v>0.51689134983479001</c:v>
                </c:pt>
                <c:pt idx="66">
                  <c:v>0.51689134983479001</c:v>
                </c:pt>
                <c:pt idx="67">
                  <c:v>0.51689134983479001</c:v>
                </c:pt>
                <c:pt idx="68">
                  <c:v>0.51689134983479001</c:v>
                </c:pt>
                <c:pt idx="69">
                  <c:v>0.51689134983479001</c:v>
                </c:pt>
                <c:pt idx="70">
                  <c:v>0.51689134983479001</c:v>
                </c:pt>
                <c:pt idx="71">
                  <c:v>0.51689134983479001</c:v>
                </c:pt>
                <c:pt idx="72">
                  <c:v>0.51689134983479001</c:v>
                </c:pt>
                <c:pt idx="73">
                  <c:v>0.51689134983479001</c:v>
                </c:pt>
                <c:pt idx="74">
                  <c:v>0.51689134983479001</c:v>
                </c:pt>
                <c:pt idx="75">
                  <c:v>0.51689134983479001</c:v>
                </c:pt>
                <c:pt idx="76">
                  <c:v>0.51689134983479001</c:v>
                </c:pt>
                <c:pt idx="77">
                  <c:v>0.51689134983479001</c:v>
                </c:pt>
                <c:pt idx="78">
                  <c:v>0.51689134983479001</c:v>
                </c:pt>
                <c:pt idx="79">
                  <c:v>0.51689134983479001</c:v>
                </c:pt>
                <c:pt idx="80">
                  <c:v>0.51692401464289162</c:v>
                </c:pt>
                <c:pt idx="81">
                  <c:v>0.51717263012677739</c:v>
                </c:pt>
                <c:pt idx="82">
                  <c:v>0.51780052032695545</c:v>
                </c:pt>
                <c:pt idx="83">
                  <c:v>0.51872965264629389</c:v>
                </c:pt>
                <c:pt idx="84">
                  <c:v>0.51976585294774469</c:v>
                </c:pt>
                <c:pt idx="85">
                  <c:v>0.52069861469020562</c:v>
                </c:pt>
                <c:pt idx="86">
                  <c:v>0.52130109892852716</c:v>
                </c:pt>
                <c:pt idx="87">
                  <c:v>0.52154971441241282</c:v>
                </c:pt>
                <c:pt idx="88">
                  <c:v>0.52157693508583081</c:v>
                </c:pt>
                <c:pt idx="89">
                  <c:v>0.52157693508583081</c:v>
                </c:pt>
                <c:pt idx="90">
                  <c:v>0.52157693508583081</c:v>
                </c:pt>
                <c:pt idx="91">
                  <c:v>0.52157693508583081</c:v>
                </c:pt>
                <c:pt idx="92">
                  <c:v>0.52157693508583081</c:v>
                </c:pt>
                <c:pt idx="93">
                  <c:v>0.52157693508583081</c:v>
                </c:pt>
                <c:pt idx="94">
                  <c:v>0.52157693508583081</c:v>
                </c:pt>
                <c:pt idx="95">
                  <c:v>0.52157693508583081</c:v>
                </c:pt>
                <c:pt idx="96">
                  <c:v>0.52157693508583081</c:v>
                </c:pt>
                <c:pt idx="97">
                  <c:v>0.52157693508583081</c:v>
                </c:pt>
                <c:pt idx="98">
                  <c:v>0.52157693508583081</c:v>
                </c:pt>
                <c:pt idx="99">
                  <c:v>0.52157693508583081</c:v>
                </c:pt>
                <c:pt idx="100">
                  <c:v>0.52157693508583081</c:v>
                </c:pt>
                <c:pt idx="101">
                  <c:v>0.52157693508583081</c:v>
                </c:pt>
                <c:pt idx="102">
                  <c:v>0.52157693508583081</c:v>
                </c:pt>
                <c:pt idx="103">
                  <c:v>0.52157693508583081</c:v>
                </c:pt>
                <c:pt idx="104">
                  <c:v>0.521613229317055</c:v>
                </c:pt>
                <c:pt idx="105">
                  <c:v>0.52189450960904238</c:v>
                </c:pt>
                <c:pt idx="106">
                  <c:v>0.52267120615723872</c:v>
                </c:pt>
                <c:pt idx="107">
                  <c:v>0.52383262155641253</c:v>
                </c:pt>
                <c:pt idx="108">
                  <c:v>0.52519728465044146</c:v>
                </c:pt>
                <c:pt idx="109">
                  <c:v>0.52632422052995242</c:v>
                </c:pt>
                <c:pt idx="110">
                  <c:v>0.52707188169316954</c:v>
                </c:pt>
                <c:pt idx="111">
                  <c:v>0.52738401208169738</c:v>
                </c:pt>
                <c:pt idx="112">
                  <c:v>0.5274130474666765</c:v>
                </c:pt>
                <c:pt idx="113">
                  <c:v>0.5274130474666765</c:v>
                </c:pt>
                <c:pt idx="114">
                  <c:v>0.5274130474666765</c:v>
                </c:pt>
                <c:pt idx="115">
                  <c:v>0.5274130474666765</c:v>
                </c:pt>
                <c:pt idx="116">
                  <c:v>0.5274130474666765</c:v>
                </c:pt>
                <c:pt idx="117">
                  <c:v>0.5274130474666765</c:v>
                </c:pt>
                <c:pt idx="118">
                  <c:v>0.5274130474666765</c:v>
                </c:pt>
                <c:pt idx="119">
                  <c:v>0.5274130474666765</c:v>
                </c:pt>
                <c:pt idx="120">
                  <c:v>0.5274130474666765</c:v>
                </c:pt>
                <c:pt idx="121">
                  <c:v>0.5274130474666765</c:v>
                </c:pt>
                <c:pt idx="122">
                  <c:v>0.5274130474666765</c:v>
                </c:pt>
                <c:pt idx="123">
                  <c:v>0.5274130474666765</c:v>
                </c:pt>
                <c:pt idx="124">
                  <c:v>0.5274130474666765</c:v>
                </c:pt>
                <c:pt idx="125">
                  <c:v>0.5274130474666765</c:v>
                </c:pt>
                <c:pt idx="126">
                  <c:v>0.5274130474666765</c:v>
                </c:pt>
                <c:pt idx="127">
                  <c:v>0.5274130474666765</c:v>
                </c:pt>
                <c:pt idx="128">
                  <c:v>0.52747111823663606</c:v>
                </c:pt>
                <c:pt idx="129">
                  <c:v>0.52782861641419454</c:v>
                </c:pt>
                <c:pt idx="130">
                  <c:v>0.52867427200171679</c:v>
                </c:pt>
                <c:pt idx="131">
                  <c:v>0.52993912595987935</c:v>
                </c:pt>
                <c:pt idx="132">
                  <c:v>0.53124934770707255</c:v>
                </c:pt>
                <c:pt idx="133">
                  <c:v>0.53233091579755287</c:v>
                </c:pt>
                <c:pt idx="134">
                  <c:v>0.53301143263300543</c:v>
                </c:pt>
                <c:pt idx="135">
                  <c:v>0.53324734513596228</c:v>
                </c:pt>
                <c:pt idx="136">
                  <c:v>0.53326549225157505</c:v>
                </c:pt>
                <c:pt idx="137">
                  <c:v>0.53326549225157505</c:v>
                </c:pt>
                <c:pt idx="138">
                  <c:v>0.53326549225157505</c:v>
                </c:pt>
                <c:pt idx="139">
                  <c:v>0.53326549225157505</c:v>
                </c:pt>
                <c:pt idx="140">
                  <c:v>0.53326549225157505</c:v>
                </c:pt>
                <c:pt idx="141">
                  <c:v>0.53326549225157505</c:v>
                </c:pt>
                <c:pt idx="142">
                  <c:v>0.53326549225157505</c:v>
                </c:pt>
                <c:pt idx="143">
                  <c:v>0.53326549225157505</c:v>
                </c:pt>
                <c:pt idx="144">
                  <c:v>0.53326549225157505</c:v>
                </c:pt>
                <c:pt idx="145">
                  <c:v>0.53326549225157505</c:v>
                </c:pt>
                <c:pt idx="146">
                  <c:v>0.53326549225157505</c:v>
                </c:pt>
                <c:pt idx="147">
                  <c:v>0.53326549225157505</c:v>
                </c:pt>
                <c:pt idx="148">
                  <c:v>0.53326549225157505</c:v>
                </c:pt>
                <c:pt idx="149">
                  <c:v>0.53326549225157505</c:v>
                </c:pt>
                <c:pt idx="150">
                  <c:v>0.53326549225157505</c:v>
                </c:pt>
                <c:pt idx="151">
                  <c:v>0.53326549225157505</c:v>
                </c:pt>
                <c:pt idx="152">
                  <c:v>0.53333445129090096</c:v>
                </c:pt>
                <c:pt idx="153">
                  <c:v>0.53389519716331446</c:v>
                </c:pt>
                <c:pt idx="154">
                  <c:v>0.53521449246831287</c:v>
                </c:pt>
                <c:pt idx="155">
                  <c:v>0.53702557460639877</c:v>
                </c:pt>
                <c:pt idx="156">
                  <c:v>0.53857896770279279</c:v>
                </c:pt>
                <c:pt idx="157">
                  <c:v>0.53950084117588715</c:v>
                </c:pt>
                <c:pt idx="158">
                  <c:v>0.53992548368121029</c:v>
                </c:pt>
                <c:pt idx="159">
                  <c:v>0.54005614291361703</c:v>
                </c:pt>
                <c:pt idx="160">
                  <c:v>0.5400670311829846</c:v>
                </c:pt>
                <c:pt idx="161">
                  <c:v>0.5400670311829846</c:v>
                </c:pt>
                <c:pt idx="162">
                  <c:v>0.5400670311829846</c:v>
                </c:pt>
                <c:pt idx="163">
                  <c:v>0.5400670311829846</c:v>
                </c:pt>
                <c:pt idx="164">
                  <c:v>0.5400670311829846</c:v>
                </c:pt>
                <c:pt idx="165">
                  <c:v>0.5400670311829846</c:v>
                </c:pt>
                <c:pt idx="166">
                  <c:v>0.5400670311829846</c:v>
                </c:pt>
                <c:pt idx="167">
                  <c:v>0.5400670311829846</c:v>
                </c:pt>
                <c:pt idx="168">
                  <c:v>0.5400670311829846</c:v>
                </c:pt>
                <c:pt idx="169">
                  <c:v>0.5400670311829846</c:v>
                </c:pt>
                <c:pt idx="170">
                  <c:v>0.5400670311829846</c:v>
                </c:pt>
                <c:pt idx="171">
                  <c:v>0.5400670311829846</c:v>
                </c:pt>
                <c:pt idx="172">
                  <c:v>0.5400670311829846</c:v>
                </c:pt>
                <c:pt idx="173">
                  <c:v>0.5400670311829846</c:v>
                </c:pt>
                <c:pt idx="174">
                  <c:v>0.5400670311829846</c:v>
                </c:pt>
                <c:pt idx="175">
                  <c:v>0.5400670311829846</c:v>
                </c:pt>
                <c:pt idx="176">
                  <c:v>0.54022491108880921</c:v>
                </c:pt>
                <c:pt idx="177">
                  <c:v>0.54153331812444105</c:v>
                </c:pt>
                <c:pt idx="178">
                  <c:v>0.54443504191081371</c:v>
                </c:pt>
                <c:pt idx="179">
                  <c:v>0.54849636638479771</c:v>
                </c:pt>
                <c:pt idx="180">
                  <c:v>0.55273371788022019</c:v>
                </c:pt>
                <c:pt idx="181">
                  <c:v>0.55615626388465844</c:v>
                </c:pt>
                <c:pt idx="182">
                  <c:v>0.55824499689161067</c:v>
                </c:pt>
                <c:pt idx="183">
                  <c:v>0.55905798767103121</c:v>
                </c:pt>
                <c:pt idx="184">
                  <c:v>0.55911242901786806</c:v>
                </c:pt>
                <c:pt idx="185">
                  <c:v>0.55911242901786806</c:v>
                </c:pt>
                <c:pt idx="186">
                  <c:v>0.55881884658934056</c:v>
                </c:pt>
                <c:pt idx="187">
                  <c:v>0.55881884658934056</c:v>
                </c:pt>
                <c:pt idx="188">
                  <c:v>0.55881884658934056</c:v>
                </c:pt>
                <c:pt idx="189">
                  <c:v>0.55881884658934056</c:v>
                </c:pt>
                <c:pt idx="190">
                  <c:v>0.55881884658934056</c:v>
                </c:pt>
                <c:pt idx="191">
                  <c:v>0.55881884658934056</c:v>
                </c:pt>
                <c:pt idx="192">
                  <c:v>0.55881884658934056</c:v>
                </c:pt>
                <c:pt idx="193">
                  <c:v>0.55881884658934056</c:v>
                </c:pt>
                <c:pt idx="194">
                  <c:v>0.55881884658934056</c:v>
                </c:pt>
                <c:pt idx="195">
                  <c:v>0.55881884658934056</c:v>
                </c:pt>
                <c:pt idx="196">
                  <c:v>0.55881884658934056</c:v>
                </c:pt>
                <c:pt idx="197">
                  <c:v>0.55881884658934056</c:v>
                </c:pt>
                <c:pt idx="198">
                  <c:v>0.55881884658934056</c:v>
                </c:pt>
                <c:pt idx="199">
                  <c:v>0.55881884658934056</c:v>
                </c:pt>
                <c:pt idx="200">
                  <c:v>0.55890958216740039</c:v>
                </c:pt>
                <c:pt idx="201">
                  <c:v>0.5596318373687611</c:v>
                </c:pt>
                <c:pt idx="202">
                  <c:v>0.56123241296574811</c:v>
                </c:pt>
                <c:pt idx="203">
                  <c:v>0.56355705847565574</c:v>
                </c:pt>
                <c:pt idx="204">
                  <c:v>0.56595973658269583</c:v>
                </c:pt>
                <c:pt idx="205">
                  <c:v>0.56802850776247382</c:v>
                </c:pt>
                <c:pt idx="206">
                  <c:v>0.56937683845245135</c:v>
                </c:pt>
                <c:pt idx="207">
                  <c:v>0.56987769884334538</c:v>
                </c:pt>
                <c:pt idx="208">
                  <c:v>0.56992125192081344</c:v>
                </c:pt>
                <c:pt idx="209">
                  <c:v>0.56992125192081344</c:v>
                </c:pt>
                <c:pt idx="210">
                  <c:v>0.56992125192081344</c:v>
                </c:pt>
                <c:pt idx="211">
                  <c:v>0.56992125192081344</c:v>
                </c:pt>
                <c:pt idx="212">
                  <c:v>0.56992125192081344</c:v>
                </c:pt>
                <c:pt idx="213">
                  <c:v>0.56992125192081344</c:v>
                </c:pt>
                <c:pt idx="214">
                  <c:v>0.56992125192081344</c:v>
                </c:pt>
                <c:pt idx="215">
                  <c:v>0.56992125192081344</c:v>
                </c:pt>
                <c:pt idx="216">
                  <c:v>0.56992125192081344</c:v>
                </c:pt>
                <c:pt idx="217">
                  <c:v>0.56992125192081344</c:v>
                </c:pt>
                <c:pt idx="218">
                  <c:v>0.56992125192081344</c:v>
                </c:pt>
                <c:pt idx="219">
                  <c:v>0.56992125192081344</c:v>
                </c:pt>
                <c:pt idx="220">
                  <c:v>0.56992125192081344</c:v>
                </c:pt>
                <c:pt idx="221">
                  <c:v>0.56992125192081344</c:v>
                </c:pt>
                <c:pt idx="222">
                  <c:v>0.56992125192081344</c:v>
                </c:pt>
                <c:pt idx="223">
                  <c:v>0.56992125192081344</c:v>
                </c:pt>
                <c:pt idx="224">
                  <c:v>0.57000472865262963</c:v>
                </c:pt>
                <c:pt idx="225">
                  <c:v>0.5705600303903593</c:v>
                </c:pt>
                <c:pt idx="226">
                  <c:v>0.57163433963459442</c:v>
                </c:pt>
                <c:pt idx="227">
                  <c:v>0.57310062657605099</c:v>
                </c:pt>
                <c:pt idx="228">
                  <c:v>0.57486997034823017</c:v>
                </c:pt>
                <c:pt idx="229">
                  <c:v>0.57670101431348908</c:v>
                </c:pt>
                <c:pt idx="230">
                  <c:v>0.57810015692718086</c:v>
                </c:pt>
                <c:pt idx="231">
                  <c:v>0.57866997635740069</c:v>
                </c:pt>
                <c:pt idx="232">
                  <c:v>0.578706270588625</c:v>
                </c:pt>
                <c:pt idx="233">
                  <c:v>0.578706270588625</c:v>
                </c:pt>
                <c:pt idx="234">
                  <c:v>0.578706270588625</c:v>
                </c:pt>
                <c:pt idx="235">
                  <c:v>0.578706270588625</c:v>
                </c:pt>
                <c:pt idx="236">
                  <c:v>0.578706270588625</c:v>
                </c:pt>
                <c:pt idx="237">
                  <c:v>0.578706270588625</c:v>
                </c:pt>
                <c:pt idx="238">
                  <c:v>0.578706270588625</c:v>
                </c:pt>
                <c:pt idx="239">
                  <c:v>0.578706270588625</c:v>
                </c:pt>
                <c:pt idx="240">
                  <c:v>0.578706270588625</c:v>
                </c:pt>
                <c:pt idx="241">
                  <c:v>0.578706270588625</c:v>
                </c:pt>
                <c:pt idx="242">
                  <c:v>0.578706270588625</c:v>
                </c:pt>
                <c:pt idx="243">
                  <c:v>0.578706270588625</c:v>
                </c:pt>
                <c:pt idx="244">
                  <c:v>0.578706270588625</c:v>
                </c:pt>
                <c:pt idx="245">
                  <c:v>0.578706270588625</c:v>
                </c:pt>
                <c:pt idx="246">
                  <c:v>0.57861731363990465</c:v>
                </c:pt>
                <c:pt idx="247">
                  <c:v>0.57631650304492066</c:v>
                </c:pt>
                <c:pt idx="248">
                  <c:v>0.57395239002162213</c:v>
                </c:pt>
                <c:pt idx="249">
                  <c:v>0.57162624701521958</c:v>
                </c:pt>
                <c:pt idx="250">
                  <c:v>0.5696216018393675</c:v>
                </c:pt>
                <c:pt idx="251">
                  <c:v>0.56802004204108081</c:v>
                </c:pt>
                <c:pt idx="252">
                  <c:v>0.56666540834724533</c:v>
                </c:pt>
                <c:pt idx="253">
                  <c:v>0.56520620941796296</c:v>
                </c:pt>
                <c:pt idx="254">
                  <c:v>0.5634307289102215</c:v>
                </c:pt>
                <c:pt idx="255">
                  <c:v>0.56132346418947843</c:v>
                </c:pt>
                <c:pt idx="256">
                  <c:v>0.55893279194724899</c:v>
                </c:pt>
                <c:pt idx="257">
                  <c:v>0.55642596272301392</c:v>
                </c:pt>
                <c:pt idx="258">
                  <c:v>0.55392893365312323</c:v>
                </c:pt>
                <c:pt idx="259">
                  <c:v>0.55150075694965572</c:v>
                </c:pt>
                <c:pt idx="260">
                  <c:v>0.55150075694965572</c:v>
                </c:pt>
                <c:pt idx="261">
                  <c:v>0.55150075694965572</c:v>
                </c:pt>
                <c:pt idx="262">
                  <c:v>0.55150075694965572</c:v>
                </c:pt>
                <c:pt idx="263">
                  <c:v>0.55150075694965572</c:v>
                </c:pt>
                <c:pt idx="264">
                  <c:v>0.55150075694965572</c:v>
                </c:pt>
                <c:pt idx="265">
                  <c:v>0.55150075694965572</c:v>
                </c:pt>
                <c:pt idx="266">
                  <c:v>0.55150075694965572</c:v>
                </c:pt>
                <c:pt idx="267">
                  <c:v>0.55150075694965572</c:v>
                </c:pt>
                <c:pt idx="268">
                  <c:v>0.55150075694965572</c:v>
                </c:pt>
                <c:pt idx="269">
                  <c:v>0.55150075694965572</c:v>
                </c:pt>
                <c:pt idx="270">
                  <c:v>0.55150075694965572</c:v>
                </c:pt>
                <c:pt idx="271">
                  <c:v>0.55150075694965572</c:v>
                </c:pt>
                <c:pt idx="272">
                  <c:v>0.55156245714273755</c:v>
                </c:pt>
                <c:pt idx="273">
                  <c:v>0.55192902887810114</c:v>
                </c:pt>
                <c:pt idx="274">
                  <c:v>0.55274564908064538</c:v>
                </c:pt>
                <c:pt idx="275">
                  <c:v>0.55392521159543084</c:v>
                </c:pt>
                <c:pt idx="276">
                  <c:v>0.55538605440220357</c:v>
                </c:pt>
                <c:pt idx="277">
                  <c:v>0.55684508249741493</c:v>
                </c:pt>
                <c:pt idx="278">
                  <c:v>0.55797383308848714</c:v>
                </c:pt>
                <c:pt idx="279">
                  <c:v>0.55848195232562503</c:v>
                </c:pt>
                <c:pt idx="280">
                  <c:v>0.55853639367246188</c:v>
                </c:pt>
                <c:pt idx="281">
                  <c:v>0.55853639367246188</c:v>
                </c:pt>
                <c:pt idx="282">
                  <c:v>0.55853639367246188</c:v>
                </c:pt>
                <c:pt idx="283">
                  <c:v>0.55853639367246188</c:v>
                </c:pt>
                <c:pt idx="284">
                  <c:v>0.55853639367246188</c:v>
                </c:pt>
                <c:pt idx="285">
                  <c:v>0.55853639367246188</c:v>
                </c:pt>
                <c:pt idx="286">
                  <c:v>0.55853639367246188</c:v>
                </c:pt>
                <c:pt idx="287">
                  <c:v>0.55853639367246188</c:v>
                </c:pt>
                <c:pt idx="288">
                  <c:v>0.55853639367246188</c:v>
                </c:pt>
                <c:pt idx="289">
                  <c:v>0.55853639367246188</c:v>
                </c:pt>
                <c:pt idx="290">
                  <c:v>0.55853639367246188</c:v>
                </c:pt>
                <c:pt idx="291">
                  <c:v>0.55853639367246188</c:v>
                </c:pt>
                <c:pt idx="292">
                  <c:v>0.55853639367246188</c:v>
                </c:pt>
                <c:pt idx="293">
                  <c:v>0.55853639367246188</c:v>
                </c:pt>
                <c:pt idx="294">
                  <c:v>0.55853639367246188</c:v>
                </c:pt>
                <c:pt idx="295">
                  <c:v>0.55853639367246188</c:v>
                </c:pt>
                <c:pt idx="296">
                  <c:v>0.55859083501929763</c:v>
                </c:pt>
                <c:pt idx="297">
                  <c:v>0.5588884477153353</c:v>
                </c:pt>
                <c:pt idx="298">
                  <c:v>0.55960888820513588</c:v>
                </c:pt>
                <c:pt idx="299">
                  <c:v>0.56065779148751449</c:v>
                </c:pt>
                <c:pt idx="300">
                  <c:v>0.56185731582947263</c:v>
                </c:pt>
                <c:pt idx="301">
                  <c:v>0.56296066045868809</c:v>
                </c:pt>
                <c:pt idx="302">
                  <c:v>0.56378635421903756</c:v>
                </c:pt>
                <c:pt idx="303">
                  <c:v>0.56414566710815728</c:v>
                </c:pt>
                <c:pt idx="304">
                  <c:v>0.56418559076250407</c:v>
                </c:pt>
                <c:pt idx="305">
                  <c:v>0.56418559076250407</c:v>
                </c:pt>
                <c:pt idx="306">
                  <c:v>0.56418559076250407</c:v>
                </c:pt>
                <c:pt idx="307">
                  <c:v>0.56418559076250407</c:v>
                </c:pt>
                <c:pt idx="308">
                  <c:v>0.56418559076250407</c:v>
                </c:pt>
                <c:pt idx="309">
                  <c:v>0.56418559076250407</c:v>
                </c:pt>
                <c:pt idx="310">
                  <c:v>0.56418559076250407</c:v>
                </c:pt>
                <c:pt idx="311">
                  <c:v>0.56418559076250407</c:v>
                </c:pt>
                <c:pt idx="312">
                  <c:v>0.56418559076250407</c:v>
                </c:pt>
                <c:pt idx="313">
                  <c:v>0.56418559076250407</c:v>
                </c:pt>
                <c:pt idx="314">
                  <c:v>0.56418559076250407</c:v>
                </c:pt>
                <c:pt idx="315">
                  <c:v>0.56418559076250407</c:v>
                </c:pt>
                <c:pt idx="316">
                  <c:v>0.56418559076250407</c:v>
                </c:pt>
                <c:pt idx="317">
                  <c:v>0.56418559076250407</c:v>
                </c:pt>
                <c:pt idx="318">
                  <c:v>0.56418559076250407</c:v>
                </c:pt>
                <c:pt idx="319">
                  <c:v>0.56418559076250407</c:v>
                </c:pt>
                <c:pt idx="320">
                  <c:v>0.56418559076250407</c:v>
                </c:pt>
                <c:pt idx="321">
                  <c:v>0.56418559076250407</c:v>
                </c:pt>
                <c:pt idx="322">
                  <c:v>0.56706009387545764</c:v>
                </c:pt>
                <c:pt idx="323">
                  <c:v>0.57116860085003351</c:v>
                </c:pt>
                <c:pt idx="324">
                  <c:v>0.57573622984959527</c:v>
                </c:pt>
                <c:pt idx="325">
                  <c:v>0.57971226288020317</c:v>
                </c:pt>
                <c:pt idx="326">
                  <c:v>0.58233815050927229</c:v>
                </c:pt>
                <c:pt idx="327">
                  <c:v>0.58233815050927229</c:v>
                </c:pt>
                <c:pt idx="328">
                  <c:v>0.58233815050927229</c:v>
                </c:pt>
                <c:pt idx="329">
                  <c:v>0.58233815050927229</c:v>
                </c:pt>
                <c:pt idx="330">
                  <c:v>0.58233815050927229</c:v>
                </c:pt>
                <c:pt idx="331">
                  <c:v>0.58233815050927229</c:v>
                </c:pt>
                <c:pt idx="332">
                  <c:v>0.58233815050927229</c:v>
                </c:pt>
                <c:pt idx="333">
                  <c:v>0.58233815050927229</c:v>
                </c:pt>
                <c:pt idx="334">
                  <c:v>0.58233815050927229</c:v>
                </c:pt>
                <c:pt idx="335">
                  <c:v>0.58233815050927229</c:v>
                </c:pt>
                <c:pt idx="336">
                  <c:v>0.58233815050927229</c:v>
                </c:pt>
                <c:pt idx="337">
                  <c:v>0.58233815050927229</c:v>
                </c:pt>
                <c:pt idx="338">
                  <c:v>0.58233815050927229</c:v>
                </c:pt>
                <c:pt idx="339">
                  <c:v>0.58233815050927229</c:v>
                </c:pt>
                <c:pt idx="340">
                  <c:v>0.58233815050927229</c:v>
                </c:pt>
                <c:pt idx="341">
                  <c:v>0.58233815050927229</c:v>
                </c:pt>
                <c:pt idx="342">
                  <c:v>0.58233815050927229</c:v>
                </c:pt>
                <c:pt idx="343">
                  <c:v>0.57993941016684158</c:v>
                </c:pt>
                <c:pt idx="344">
                  <c:v>0.57751302758531031</c:v>
                </c:pt>
                <c:pt idx="345">
                  <c:v>0.57535317924864482</c:v>
                </c:pt>
                <c:pt idx="346">
                  <c:v>0.57345366419060817</c:v>
                </c:pt>
                <c:pt idx="347">
                  <c:v>0.57175631660724824</c:v>
                </c:pt>
                <c:pt idx="348">
                  <c:v>0.57014700605086999</c:v>
                </c:pt>
                <c:pt idx="349">
                  <c:v>0.5684884148349153</c:v>
                </c:pt>
                <c:pt idx="350">
                  <c:v>0.56657372752050617</c:v>
                </c:pt>
                <c:pt idx="351">
                  <c:v>0.56439838097550621</c:v>
                </c:pt>
                <c:pt idx="352">
                  <c:v>0.56201820276967951</c:v>
                </c:pt>
                <c:pt idx="353">
                  <c:v>0.559541743254514</c:v>
                </c:pt>
                <c:pt idx="354">
                  <c:v>0.55708491994603859</c:v>
                </c:pt>
                <c:pt idx="355">
                  <c:v>0.55470046700811015</c:v>
                </c:pt>
                <c:pt idx="356">
                  <c:v>0.55247059086362349</c:v>
                </c:pt>
                <c:pt idx="357">
                  <c:v>0.55036054224735342</c:v>
                </c:pt>
                <c:pt idx="358">
                  <c:v>0.54832559224972721</c:v>
                </c:pt>
                <c:pt idx="359">
                  <c:v>0.54642500847082998</c:v>
                </c:pt>
                <c:pt idx="360">
                  <c:v>0.54599696634062778</c:v>
                </c:pt>
                <c:pt idx="361">
                  <c:v>0.54599696634062778</c:v>
                </c:pt>
                <c:pt idx="362">
                  <c:v>0.54599696634062778</c:v>
                </c:pt>
                <c:pt idx="363">
                  <c:v>0.54599696634062778</c:v>
                </c:pt>
                <c:pt idx="364">
                  <c:v>0.54599696634062778</c:v>
                </c:pt>
                <c:pt idx="365">
                  <c:v>0.54599696634062778</c:v>
                </c:pt>
                <c:pt idx="366">
                  <c:v>0.54599696634062778</c:v>
                </c:pt>
                <c:pt idx="367">
                  <c:v>0.54599696634062778</c:v>
                </c:pt>
                <c:pt idx="368">
                  <c:v>0.54599696634062778</c:v>
                </c:pt>
                <c:pt idx="369">
                  <c:v>0.54599696634062778</c:v>
                </c:pt>
                <c:pt idx="370">
                  <c:v>0.54599696634062778</c:v>
                </c:pt>
                <c:pt idx="371">
                  <c:v>0.54599696634062778</c:v>
                </c:pt>
                <c:pt idx="372">
                  <c:v>0.54601395747722747</c:v>
                </c:pt>
                <c:pt idx="373">
                  <c:v>0.54679065402542493</c:v>
                </c:pt>
                <c:pt idx="374">
                  <c:v>0.5473786205712563</c:v>
                </c:pt>
                <c:pt idx="375">
                  <c:v>0.54766534499792752</c:v>
                </c:pt>
                <c:pt idx="376">
                  <c:v>0.54770889807539691</c:v>
                </c:pt>
                <c:pt idx="377">
                  <c:v>0.54770889807539691</c:v>
                </c:pt>
                <c:pt idx="378">
                  <c:v>0.54770889807539691</c:v>
                </c:pt>
                <c:pt idx="379">
                  <c:v>0.54770889807539691</c:v>
                </c:pt>
                <c:pt idx="380">
                  <c:v>0.54770889807539691</c:v>
                </c:pt>
                <c:pt idx="381">
                  <c:v>0.54770889807539691</c:v>
                </c:pt>
                <c:pt idx="382">
                  <c:v>0.54770889807539691</c:v>
                </c:pt>
                <c:pt idx="383">
                  <c:v>0.54770889807539691</c:v>
                </c:pt>
                <c:pt idx="384">
                  <c:v>0.54770889807539691</c:v>
                </c:pt>
                <c:pt idx="385">
                  <c:v>0.54770889807539691</c:v>
                </c:pt>
                <c:pt idx="386">
                  <c:v>0.54770889807539691</c:v>
                </c:pt>
                <c:pt idx="387">
                  <c:v>0.54770889807539691</c:v>
                </c:pt>
                <c:pt idx="388">
                  <c:v>0.54770889807539691</c:v>
                </c:pt>
                <c:pt idx="389">
                  <c:v>0.54770889807539691</c:v>
                </c:pt>
                <c:pt idx="390">
                  <c:v>0.54770889807539691</c:v>
                </c:pt>
                <c:pt idx="391">
                  <c:v>0.54770889807539691</c:v>
                </c:pt>
                <c:pt idx="392">
                  <c:v>0.54775426586442622</c:v>
                </c:pt>
                <c:pt idx="393">
                  <c:v>0.54798110480957785</c:v>
                </c:pt>
                <c:pt idx="394">
                  <c:v>0.54843478269988</c:v>
                </c:pt>
                <c:pt idx="395">
                  <c:v>0.54843478269988</c:v>
                </c:pt>
                <c:pt idx="396">
                  <c:v>0.54843478269988</c:v>
                </c:pt>
                <c:pt idx="397">
                  <c:v>0.54926047646022946</c:v>
                </c:pt>
                <c:pt idx="398">
                  <c:v>0.54984481358293946</c:v>
                </c:pt>
                <c:pt idx="399">
                  <c:v>0.55012064974024311</c:v>
                </c:pt>
                <c:pt idx="400">
                  <c:v>0.55016420281771117</c:v>
                </c:pt>
                <c:pt idx="401">
                  <c:v>0.54819645387845051</c:v>
                </c:pt>
                <c:pt idx="402">
                  <c:v>0.54615812946870612</c:v>
                </c:pt>
                <c:pt idx="403">
                  <c:v>0.54415979543236914</c:v>
                </c:pt>
                <c:pt idx="404">
                  <c:v>0.54225831420344028</c:v>
                </c:pt>
                <c:pt idx="405">
                  <c:v>0.54040260292612263</c:v>
                </c:pt>
                <c:pt idx="406">
                  <c:v>0.53852208612993246</c:v>
                </c:pt>
                <c:pt idx="407">
                  <c:v>0.53852208612993246</c:v>
                </c:pt>
                <c:pt idx="408">
                  <c:v>0.53852208612993246</c:v>
                </c:pt>
                <c:pt idx="409">
                  <c:v>0.53852208612993246</c:v>
                </c:pt>
                <c:pt idx="410">
                  <c:v>0.53852208612993246</c:v>
                </c:pt>
                <c:pt idx="411">
                  <c:v>0.53852208612993246</c:v>
                </c:pt>
                <c:pt idx="412">
                  <c:v>0.53852208612993246</c:v>
                </c:pt>
                <c:pt idx="413">
                  <c:v>0.53672610145278021</c:v>
                </c:pt>
                <c:pt idx="414">
                  <c:v>0.53457613425910622</c:v>
                </c:pt>
                <c:pt idx="415">
                  <c:v>0.53218787613304386</c:v>
                </c:pt>
                <c:pt idx="416">
                  <c:v>0.52977467341997997</c:v>
                </c:pt>
                <c:pt idx="417">
                  <c:v>0.5277293205911523</c:v>
                </c:pt>
                <c:pt idx="418">
                  <c:v>0.52621236299386343</c:v>
                </c:pt>
                <c:pt idx="419">
                  <c:v>0.52525470228916926</c:v>
                </c:pt>
                <c:pt idx="420">
                  <c:v>0.52475102181565103</c:v>
                </c:pt>
                <c:pt idx="421">
                  <c:v>0.52475102181565103</c:v>
                </c:pt>
                <c:pt idx="422">
                  <c:v>0.52475102181565103</c:v>
                </c:pt>
                <c:pt idx="423">
                  <c:v>0.52318064424673283</c:v>
                </c:pt>
                <c:pt idx="424">
                  <c:v>0.52086026481485315</c:v>
                </c:pt>
                <c:pt idx="425">
                  <c:v>0.51830332198085471</c:v>
                </c:pt>
                <c:pt idx="426">
                  <c:v>0.51572462495808946</c:v>
                </c:pt>
                <c:pt idx="427">
                  <c:v>0.51318179003858644</c:v>
                </c:pt>
                <c:pt idx="428">
                  <c:v>0.51077942399802734</c:v>
                </c:pt>
                <c:pt idx="429">
                  <c:v>0.50849785473172116</c:v>
                </c:pt>
                <c:pt idx="430">
                  <c:v>0.50629371745413976</c:v>
                </c:pt>
                <c:pt idx="431">
                  <c:v>0.50629371745413976</c:v>
                </c:pt>
                <c:pt idx="432">
                  <c:v>0.50629371745413976</c:v>
                </c:pt>
                <c:pt idx="433">
                  <c:v>0.50629371745413976</c:v>
                </c:pt>
                <c:pt idx="434">
                  <c:v>0.50629371745413976</c:v>
                </c:pt>
                <c:pt idx="435">
                  <c:v>0.50629371745413976</c:v>
                </c:pt>
                <c:pt idx="436">
                  <c:v>0.50629371745413976</c:v>
                </c:pt>
                <c:pt idx="437">
                  <c:v>0.50629371745413976</c:v>
                </c:pt>
                <c:pt idx="438">
                  <c:v>0.5060000901847862</c:v>
                </c:pt>
                <c:pt idx="439">
                  <c:v>0.50351494335331437</c:v>
                </c:pt>
                <c:pt idx="440">
                  <c:v>0.50107751644532572</c:v>
                </c:pt>
                <c:pt idx="441">
                  <c:v>0.49919060854166258</c:v>
                </c:pt>
                <c:pt idx="442">
                  <c:v>0.49799860801910356</c:v>
                </c:pt>
                <c:pt idx="443">
                  <c:v>0.49737149265730429</c:v>
                </c:pt>
                <c:pt idx="444">
                  <c:v>0.49705293749584167</c:v>
                </c:pt>
                <c:pt idx="445">
                  <c:v>0.49652133898134782</c:v>
                </c:pt>
                <c:pt idx="446">
                  <c:v>0.49546216437131368</c:v>
                </c:pt>
                <c:pt idx="447">
                  <c:v>0.49365705089049139</c:v>
                </c:pt>
                <c:pt idx="448">
                  <c:v>0.49127957486063978</c:v>
                </c:pt>
                <c:pt idx="449">
                  <c:v>0.48870866770414934</c:v>
                </c:pt>
                <c:pt idx="450">
                  <c:v>0.48612587830924003</c:v>
                </c:pt>
                <c:pt idx="451">
                  <c:v>0.48359887440829435</c:v>
                </c:pt>
                <c:pt idx="452">
                  <c:v>0.48121032909822292</c:v>
                </c:pt>
                <c:pt idx="453">
                  <c:v>0.47893575994216209</c:v>
                </c:pt>
                <c:pt idx="454">
                  <c:v>0.47673858687682613</c:v>
                </c:pt>
                <c:pt idx="455">
                  <c:v>0.47673858687682613</c:v>
                </c:pt>
                <c:pt idx="456">
                  <c:v>0.47673858687682613</c:v>
                </c:pt>
                <c:pt idx="457">
                  <c:v>0.47673858687682613</c:v>
                </c:pt>
                <c:pt idx="458">
                  <c:v>0.47673858687682613</c:v>
                </c:pt>
                <c:pt idx="459">
                  <c:v>0.47673858687682613</c:v>
                </c:pt>
                <c:pt idx="460">
                  <c:v>0.47673858687682613</c:v>
                </c:pt>
                <c:pt idx="461">
                  <c:v>0.47673858687682613</c:v>
                </c:pt>
                <c:pt idx="462">
                  <c:v>0.47450206960210528</c:v>
                </c:pt>
                <c:pt idx="463">
                  <c:v>0.4720181792006774</c:v>
                </c:pt>
                <c:pt idx="464">
                  <c:v>0.46952699542486115</c:v>
                </c:pt>
                <c:pt idx="465">
                  <c:v>0.46730178212989898</c:v>
                </c:pt>
                <c:pt idx="466">
                  <c:v>0.46545015057934114</c:v>
                </c:pt>
                <c:pt idx="467">
                  <c:v>0.46397276814522614</c:v>
                </c:pt>
                <c:pt idx="468">
                  <c:v>0.46276714228819982</c:v>
                </c:pt>
                <c:pt idx="469">
                  <c:v>0.46174069527318323</c:v>
                </c:pt>
                <c:pt idx="470">
                  <c:v>0.46102373234546723</c:v>
                </c:pt>
                <c:pt idx="471">
                  <c:v>0.4594000227161596</c:v>
                </c:pt>
                <c:pt idx="472">
                  <c:v>0.45707213816996339</c:v>
                </c:pt>
                <c:pt idx="473">
                  <c:v>0.45451261067987381</c:v>
                </c:pt>
                <c:pt idx="474">
                  <c:v>0.45194134454336976</c:v>
                </c:pt>
                <c:pt idx="475">
                  <c:v>0.44942001252662456</c:v>
                </c:pt>
                <c:pt idx="476">
                  <c:v>0.44705307781331322</c:v>
                </c:pt>
                <c:pt idx="477">
                  <c:v>0.44480607832222296</c:v>
                </c:pt>
                <c:pt idx="478">
                  <c:v>0.44265140849038337</c:v>
                </c:pt>
                <c:pt idx="479">
                  <c:v>0.44063803319151595</c:v>
                </c:pt>
                <c:pt idx="480">
                  <c:v>0.43872599795021677</c:v>
                </c:pt>
                <c:pt idx="481">
                  <c:v>0.43689049724761075</c:v>
                </c:pt>
                <c:pt idx="482">
                  <c:v>0.43509714079848766</c:v>
                </c:pt>
                <c:pt idx="483">
                  <c:v>0.43330349716535443</c:v>
                </c:pt>
                <c:pt idx="484">
                  <c:v>0.43147517606300179</c:v>
                </c:pt>
                <c:pt idx="485">
                  <c:v>0.42953636091275904</c:v>
                </c:pt>
                <c:pt idx="486">
                  <c:v>0.42731807982267994</c:v>
                </c:pt>
                <c:pt idx="487">
                  <c:v>0.42485508205798733</c:v>
                </c:pt>
                <c:pt idx="488">
                  <c:v>0.42240154589751472</c:v>
                </c:pt>
                <c:pt idx="489">
                  <c:v>0.42025555705928874</c:v>
                </c:pt>
                <c:pt idx="490">
                  <c:v>0.41856991631031748</c:v>
                </c:pt>
                <c:pt idx="491">
                  <c:v>0.41748420004128961</c:v>
                </c:pt>
                <c:pt idx="492">
                  <c:v>0.41693896437229278</c:v>
                </c:pt>
                <c:pt idx="493">
                  <c:v>0.4165606569388931</c:v>
                </c:pt>
                <c:pt idx="494">
                  <c:v>0.41578944237847659</c:v>
                </c:pt>
                <c:pt idx="495">
                  <c:v>0.41428814404379499</c:v>
                </c:pt>
                <c:pt idx="496">
                  <c:v>0.41202577908980742</c:v>
                </c:pt>
                <c:pt idx="497">
                  <c:v>0.40947356948997077</c:v>
                </c:pt>
                <c:pt idx="498">
                  <c:v>0.40689943151336661</c:v>
                </c:pt>
                <c:pt idx="499">
                  <c:v>0.40436517621616536</c:v>
                </c:pt>
                <c:pt idx="500">
                  <c:v>0.40197067183788338</c:v>
                </c:pt>
                <c:pt idx="501">
                  <c:v>0.39969606678382141</c:v>
                </c:pt>
                <c:pt idx="502">
                  <c:v>0.39748837560411621</c:v>
                </c:pt>
                <c:pt idx="503">
                  <c:v>0.39540815822689668</c:v>
                </c:pt>
                <c:pt idx="504">
                  <c:v>0.39343021425527686</c:v>
                </c:pt>
                <c:pt idx="505">
                  <c:v>0.39151703027793594</c:v>
                </c:pt>
                <c:pt idx="506">
                  <c:v>0.3896583035685125</c:v>
                </c:pt>
                <c:pt idx="507">
                  <c:v>0.38780679235734355</c:v>
                </c:pt>
                <c:pt idx="508">
                  <c:v>0.38592774737920515</c:v>
                </c:pt>
                <c:pt idx="509">
                  <c:v>0.38395163420564954</c:v>
                </c:pt>
                <c:pt idx="510">
                  <c:v>0.38171859903705141</c:v>
                </c:pt>
                <c:pt idx="511">
                  <c:v>0.37924005743781153</c:v>
                </c:pt>
                <c:pt idx="512">
                  <c:v>0.37685712291761347</c:v>
                </c:pt>
                <c:pt idx="513">
                  <c:v>0.375352016184617</c:v>
                </c:pt>
                <c:pt idx="514">
                  <c:v>0.37500000000000006</c:v>
                </c:pt>
                <c:pt idx="515">
                  <c:v>0.37553632735808878</c:v>
                </c:pt>
                <c:pt idx="516">
                  <c:v>0.37645157864761641</c:v>
                </c:pt>
                <c:pt idx="517">
                  <c:v>0.37731872181293169</c:v>
                </c:pt>
                <c:pt idx="518">
                  <c:v>0.37756796938672404</c:v>
                </c:pt>
                <c:pt idx="519">
                  <c:v>0.37669072532641024</c:v>
                </c:pt>
                <c:pt idx="520">
                  <c:v>0.37641273517611057</c:v>
                </c:pt>
                <c:pt idx="521">
                  <c:v>0.37500000000000006</c:v>
                </c:pt>
                <c:pt idx="522">
                  <c:v>0.37500000000000006</c:v>
                </c:pt>
                <c:pt idx="523">
                  <c:v>0.37500000000000006</c:v>
                </c:pt>
                <c:pt idx="524">
                  <c:v>0.37500000000000006</c:v>
                </c:pt>
                <c:pt idx="525">
                  <c:v>0.37500000000000006</c:v>
                </c:pt>
                <c:pt idx="526">
                  <c:v>0.37500000000000006</c:v>
                </c:pt>
                <c:pt idx="527">
                  <c:v>0.37500000000000006</c:v>
                </c:pt>
                <c:pt idx="528">
                  <c:v>0.37500000000000006</c:v>
                </c:pt>
                <c:pt idx="529">
                  <c:v>0.37500000000000006</c:v>
                </c:pt>
                <c:pt idx="530">
                  <c:v>0.37500000000000006</c:v>
                </c:pt>
                <c:pt idx="531">
                  <c:v>0.37500000000000006</c:v>
                </c:pt>
                <c:pt idx="532">
                  <c:v>0.37500000000000006</c:v>
                </c:pt>
                <c:pt idx="533">
                  <c:v>0.37500000000000006</c:v>
                </c:pt>
                <c:pt idx="534">
                  <c:v>0.37500000000000006</c:v>
                </c:pt>
                <c:pt idx="535">
                  <c:v>0.37500000000000006</c:v>
                </c:pt>
                <c:pt idx="536">
                  <c:v>0.37502359125029539</c:v>
                </c:pt>
                <c:pt idx="537">
                  <c:v>0.37520869182953898</c:v>
                </c:pt>
                <c:pt idx="538">
                  <c:v>0.37520869182953898</c:v>
                </c:pt>
                <c:pt idx="539">
                  <c:v>0.37520869182953898</c:v>
                </c:pt>
                <c:pt idx="540">
                  <c:v>0.37520869182953898</c:v>
                </c:pt>
                <c:pt idx="541">
                  <c:v>0.375561546607449</c:v>
                </c:pt>
                <c:pt idx="542">
                  <c:v>0.37640175806028747</c:v>
                </c:pt>
                <c:pt idx="543">
                  <c:v>0.37640175806028747</c:v>
                </c:pt>
                <c:pt idx="544">
                  <c:v>0.37640175806028747</c:v>
                </c:pt>
                <c:pt idx="545">
                  <c:v>0.37640175806028747</c:v>
                </c:pt>
                <c:pt idx="546">
                  <c:v>0.37640175806028747</c:v>
                </c:pt>
                <c:pt idx="547">
                  <c:v>0.37640175806028747</c:v>
                </c:pt>
                <c:pt idx="548">
                  <c:v>0.37640175806028747</c:v>
                </c:pt>
                <c:pt idx="549">
                  <c:v>0.37640175806028747</c:v>
                </c:pt>
                <c:pt idx="550">
                  <c:v>0.37640175806028747</c:v>
                </c:pt>
                <c:pt idx="551">
                  <c:v>0.37640175806028747</c:v>
                </c:pt>
                <c:pt idx="552">
                  <c:v>0.37640175806028747</c:v>
                </c:pt>
                <c:pt idx="553">
                  <c:v>0.37640175806028747</c:v>
                </c:pt>
                <c:pt idx="554">
                  <c:v>0.37640175806028747</c:v>
                </c:pt>
                <c:pt idx="555">
                  <c:v>0.37640175806028747</c:v>
                </c:pt>
                <c:pt idx="556">
                  <c:v>0.37640175806028747</c:v>
                </c:pt>
                <c:pt idx="557">
                  <c:v>0.37640175806028747</c:v>
                </c:pt>
                <c:pt idx="558">
                  <c:v>0.37640175806028747</c:v>
                </c:pt>
                <c:pt idx="559">
                  <c:v>0.37640175806028747</c:v>
                </c:pt>
                <c:pt idx="560">
                  <c:v>0.37648523479210355</c:v>
                </c:pt>
                <c:pt idx="561">
                  <c:v>0.37648523479210355</c:v>
                </c:pt>
                <c:pt idx="562">
                  <c:v>0.37648523479210355</c:v>
                </c:pt>
                <c:pt idx="563">
                  <c:v>0.37648523479210355</c:v>
                </c:pt>
                <c:pt idx="564">
                  <c:v>0.37648523479210355</c:v>
                </c:pt>
                <c:pt idx="565">
                  <c:v>0.3776484539739367</c:v>
                </c:pt>
                <c:pt idx="566">
                  <c:v>0.3776484539739367</c:v>
                </c:pt>
                <c:pt idx="567">
                  <c:v>0.3776484539739367</c:v>
                </c:pt>
                <c:pt idx="568">
                  <c:v>0.3776484539739367</c:v>
                </c:pt>
                <c:pt idx="569">
                  <c:v>0.3776484539739367</c:v>
                </c:pt>
                <c:pt idx="570">
                  <c:v>0.3776484539739367</c:v>
                </c:pt>
                <c:pt idx="571">
                  <c:v>0.3776484539739367</c:v>
                </c:pt>
                <c:pt idx="572">
                  <c:v>0.3776484539739367</c:v>
                </c:pt>
                <c:pt idx="573">
                  <c:v>0.3776484539739367</c:v>
                </c:pt>
                <c:pt idx="574">
                  <c:v>0.3776484539739367</c:v>
                </c:pt>
                <c:pt idx="575">
                  <c:v>0.3776484539739367</c:v>
                </c:pt>
                <c:pt idx="576">
                  <c:v>0.3776484539739367</c:v>
                </c:pt>
                <c:pt idx="577">
                  <c:v>0.3776484539739367</c:v>
                </c:pt>
                <c:pt idx="578">
                  <c:v>0.3776484539739367</c:v>
                </c:pt>
                <c:pt idx="579">
                  <c:v>0.3776484539739367</c:v>
                </c:pt>
                <c:pt idx="580">
                  <c:v>0.3776484539739367</c:v>
                </c:pt>
                <c:pt idx="581">
                  <c:v>0.3776484539739367</c:v>
                </c:pt>
                <c:pt idx="582">
                  <c:v>0.3776484539739367</c:v>
                </c:pt>
                <c:pt idx="583">
                  <c:v>0.3776484539739367</c:v>
                </c:pt>
                <c:pt idx="584">
                  <c:v>0.3776484539739367</c:v>
                </c:pt>
                <c:pt idx="585">
                  <c:v>0.3776484539739367</c:v>
                </c:pt>
                <c:pt idx="586">
                  <c:v>0.3776484539739367</c:v>
                </c:pt>
                <c:pt idx="587">
                  <c:v>0.37779080915982771</c:v>
                </c:pt>
                <c:pt idx="588">
                  <c:v>0.38017816061842669</c:v>
                </c:pt>
                <c:pt idx="589">
                  <c:v>0.38324193769818837</c:v>
                </c:pt>
                <c:pt idx="590">
                  <c:v>0.38539417259431036</c:v>
                </c:pt>
                <c:pt idx="591">
                  <c:v>0.38539417259431036</c:v>
                </c:pt>
                <c:pt idx="592">
                  <c:v>0.38539417259431036</c:v>
                </c:pt>
                <c:pt idx="593">
                  <c:v>0.38539417259431036</c:v>
                </c:pt>
                <c:pt idx="594">
                  <c:v>0.38539417259431036</c:v>
                </c:pt>
                <c:pt idx="595">
                  <c:v>0.38539417259431036</c:v>
                </c:pt>
                <c:pt idx="596">
                  <c:v>0.38539417259431036</c:v>
                </c:pt>
                <c:pt idx="597">
                  <c:v>0.38539417259431036</c:v>
                </c:pt>
                <c:pt idx="598">
                  <c:v>0.38539417259431036</c:v>
                </c:pt>
                <c:pt idx="599">
                  <c:v>0.38539417259431036</c:v>
                </c:pt>
                <c:pt idx="600">
                  <c:v>0.38539417259431036</c:v>
                </c:pt>
                <c:pt idx="601">
                  <c:v>0.38539417259431036</c:v>
                </c:pt>
                <c:pt idx="602">
                  <c:v>0.38539417259431036</c:v>
                </c:pt>
                <c:pt idx="603">
                  <c:v>0.38539417259431036</c:v>
                </c:pt>
                <c:pt idx="604">
                  <c:v>0.38539417259431036</c:v>
                </c:pt>
                <c:pt idx="605">
                  <c:v>0.38539417259431036</c:v>
                </c:pt>
                <c:pt idx="606">
                  <c:v>0.38539417259431036</c:v>
                </c:pt>
                <c:pt idx="607">
                  <c:v>0.38398039187256644</c:v>
                </c:pt>
                <c:pt idx="608">
                  <c:v>0.38172138012268114</c:v>
                </c:pt>
                <c:pt idx="609">
                  <c:v>0.38086970552324872</c:v>
                </c:pt>
                <c:pt idx="610">
                  <c:v>0.38086970552324872</c:v>
                </c:pt>
                <c:pt idx="611">
                  <c:v>0.38197854369345863</c:v>
                </c:pt>
                <c:pt idx="612">
                  <c:v>0.3846632237076662</c:v>
                </c:pt>
                <c:pt idx="613">
                  <c:v>0.38742312494707365</c:v>
                </c:pt>
                <c:pt idx="614">
                  <c:v>0.38892581389953967</c:v>
                </c:pt>
                <c:pt idx="615">
                  <c:v>0.38892581389953967</c:v>
                </c:pt>
                <c:pt idx="616">
                  <c:v>0.38892581389953967</c:v>
                </c:pt>
                <c:pt idx="617">
                  <c:v>0.38892581389953967</c:v>
                </c:pt>
                <c:pt idx="618">
                  <c:v>0.38892581389953967</c:v>
                </c:pt>
                <c:pt idx="619">
                  <c:v>0.38892581389953967</c:v>
                </c:pt>
                <c:pt idx="620">
                  <c:v>0.38892581389953967</c:v>
                </c:pt>
                <c:pt idx="621">
                  <c:v>0.38892581389953967</c:v>
                </c:pt>
                <c:pt idx="622">
                  <c:v>0.38892581389953967</c:v>
                </c:pt>
                <c:pt idx="623">
                  <c:v>0.38892581389953967</c:v>
                </c:pt>
                <c:pt idx="624">
                  <c:v>0.38892581389953967</c:v>
                </c:pt>
                <c:pt idx="625">
                  <c:v>0.38892581389953967</c:v>
                </c:pt>
                <c:pt idx="626">
                  <c:v>0.38892581389953967</c:v>
                </c:pt>
                <c:pt idx="627">
                  <c:v>0.38892581389953967</c:v>
                </c:pt>
                <c:pt idx="628">
                  <c:v>0.38892581389953967</c:v>
                </c:pt>
                <c:pt idx="629">
                  <c:v>0.38892581389953967</c:v>
                </c:pt>
                <c:pt idx="630">
                  <c:v>0.38892581389953967</c:v>
                </c:pt>
                <c:pt idx="631">
                  <c:v>0.38892581389953967</c:v>
                </c:pt>
                <c:pt idx="632">
                  <c:v>0.38892581389953967</c:v>
                </c:pt>
                <c:pt idx="633">
                  <c:v>0.38892581389953967</c:v>
                </c:pt>
                <c:pt idx="634">
                  <c:v>0.38892581389953967</c:v>
                </c:pt>
                <c:pt idx="635">
                  <c:v>0.39070013239146312</c:v>
                </c:pt>
                <c:pt idx="636">
                  <c:v>0.39325887569276635</c:v>
                </c:pt>
                <c:pt idx="637">
                  <c:v>0.39525505841009606</c:v>
                </c:pt>
                <c:pt idx="638">
                  <c:v>0.39655076246479909</c:v>
                </c:pt>
                <c:pt idx="639">
                  <c:v>0.39656982781637801</c:v>
                </c:pt>
                <c:pt idx="640">
                  <c:v>0.39656982781637801</c:v>
                </c:pt>
                <c:pt idx="641">
                  <c:v>0.39656982781637801</c:v>
                </c:pt>
                <c:pt idx="642">
                  <c:v>0.39656982781637801</c:v>
                </c:pt>
                <c:pt idx="643">
                  <c:v>0.39656982781637801</c:v>
                </c:pt>
                <c:pt idx="644">
                  <c:v>0.39656982781637801</c:v>
                </c:pt>
                <c:pt idx="645">
                  <c:v>0.39656982781637801</c:v>
                </c:pt>
                <c:pt idx="646">
                  <c:v>0.39656982781637801</c:v>
                </c:pt>
                <c:pt idx="647">
                  <c:v>0.39656982781637801</c:v>
                </c:pt>
                <c:pt idx="648">
                  <c:v>0.39656982781637801</c:v>
                </c:pt>
                <c:pt idx="649">
                  <c:v>0.39656982781637801</c:v>
                </c:pt>
                <c:pt idx="650">
                  <c:v>0.39656982781637801</c:v>
                </c:pt>
                <c:pt idx="651">
                  <c:v>0.39656982781637801</c:v>
                </c:pt>
                <c:pt idx="652">
                  <c:v>0.39656982781637801</c:v>
                </c:pt>
                <c:pt idx="653">
                  <c:v>0.39656982781637801</c:v>
                </c:pt>
                <c:pt idx="654">
                  <c:v>0.39656982781637801</c:v>
                </c:pt>
                <c:pt idx="655">
                  <c:v>0.39656982781637801</c:v>
                </c:pt>
                <c:pt idx="656">
                  <c:v>0.39656982781637801</c:v>
                </c:pt>
                <c:pt idx="657">
                  <c:v>0.39656982781637801</c:v>
                </c:pt>
                <c:pt idx="658">
                  <c:v>0.39656982781637801</c:v>
                </c:pt>
                <c:pt idx="659">
                  <c:v>0.39888898917076065</c:v>
                </c:pt>
                <c:pt idx="660">
                  <c:v>0.40241678844575018</c:v>
                </c:pt>
                <c:pt idx="661">
                  <c:v>0.40579215194959783</c:v>
                </c:pt>
                <c:pt idx="662">
                  <c:v>0.40846159265613502</c:v>
                </c:pt>
                <c:pt idx="663">
                  <c:v>0.40846159265613502</c:v>
                </c:pt>
                <c:pt idx="664">
                  <c:v>0.40846159265613502</c:v>
                </c:pt>
                <c:pt idx="665">
                  <c:v>0.40599674818736714</c:v>
                </c:pt>
                <c:pt idx="666">
                  <c:v>0.40350212428356091</c:v>
                </c:pt>
                <c:pt idx="667">
                  <c:v>0.40350212428356091</c:v>
                </c:pt>
                <c:pt idx="668">
                  <c:v>0.40350212428356091</c:v>
                </c:pt>
                <c:pt idx="669">
                  <c:v>0.40350212428356091</c:v>
                </c:pt>
                <c:pt idx="670">
                  <c:v>0.40350212428356091</c:v>
                </c:pt>
                <c:pt idx="671">
                  <c:v>0.40350212428356091</c:v>
                </c:pt>
                <c:pt idx="672">
                  <c:v>0.40350212428356091</c:v>
                </c:pt>
                <c:pt idx="673">
                  <c:v>0.40350212428356091</c:v>
                </c:pt>
                <c:pt idx="674">
                  <c:v>0.40350212428356091</c:v>
                </c:pt>
                <c:pt idx="675">
                  <c:v>0.40350212428356091</c:v>
                </c:pt>
                <c:pt idx="676">
                  <c:v>0.40350212428356091</c:v>
                </c:pt>
                <c:pt idx="677">
                  <c:v>0.40350212428356091</c:v>
                </c:pt>
                <c:pt idx="678">
                  <c:v>0.40350212428356091</c:v>
                </c:pt>
                <c:pt idx="679">
                  <c:v>0.40350212428356091</c:v>
                </c:pt>
                <c:pt idx="680">
                  <c:v>0.40350212428356091</c:v>
                </c:pt>
                <c:pt idx="681">
                  <c:v>0.40350212428356091</c:v>
                </c:pt>
                <c:pt idx="682">
                  <c:v>0.4066470194191355</c:v>
                </c:pt>
                <c:pt idx="683">
                  <c:v>0.41075008225902759</c:v>
                </c:pt>
                <c:pt idx="684">
                  <c:v>0.41509813115968391</c:v>
                </c:pt>
                <c:pt idx="685">
                  <c:v>0.41917397332615813</c:v>
                </c:pt>
                <c:pt idx="686">
                  <c:v>0.42242956586696545</c:v>
                </c:pt>
                <c:pt idx="687">
                  <c:v>0.424244277428174</c:v>
                </c:pt>
                <c:pt idx="688">
                  <c:v>0.424244277428174</c:v>
                </c:pt>
                <c:pt idx="689">
                  <c:v>0.424244277428174</c:v>
                </c:pt>
                <c:pt idx="690">
                  <c:v>0.424244277428174</c:v>
                </c:pt>
                <c:pt idx="691">
                  <c:v>0.424244277428174</c:v>
                </c:pt>
                <c:pt idx="692">
                  <c:v>0.424244277428174</c:v>
                </c:pt>
                <c:pt idx="693">
                  <c:v>0.424244277428174</c:v>
                </c:pt>
                <c:pt idx="694">
                  <c:v>0.424244277428174</c:v>
                </c:pt>
                <c:pt idx="695">
                  <c:v>0.424244277428174</c:v>
                </c:pt>
                <c:pt idx="696">
                  <c:v>0.424244277428174</c:v>
                </c:pt>
                <c:pt idx="697">
                  <c:v>0.424244277428174</c:v>
                </c:pt>
                <c:pt idx="698">
                  <c:v>0.424244277428174</c:v>
                </c:pt>
                <c:pt idx="699">
                  <c:v>0.424244277428174</c:v>
                </c:pt>
                <c:pt idx="700">
                  <c:v>0.424244277428174</c:v>
                </c:pt>
                <c:pt idx="701">
                  <c:v>0.424244277428174</c:v>
                </c:pt>
                <c:pt idx="702">
                  <c:v>0.424244277428174</c:v>
                </c:pt>
                <c:pt idx="703">
                  <c:v>0.42424609213973524</c:v>
                </c:pt>
                <c:pt idx="704">
                  <c:v>0.42454007541265154</c:v>
                </c:pt>
                <c:pt idx="705">
                  <c:v>0.42578133812051772</c:v>
                </c:pt>
                <c:pt idx="706">
                  <c:v>0.4279662508402135</c:v>
                </c:pt>
                <c:pt idx="707">
                  <c:v>0.43061028558489411</c:v>
                </c:pt>
                <c:pt idx="708">
                  <c:v>0.43308010801969865</c:v>
                </c:pt>
                <c:pt idx="709">
                  <c:v>0.43510895554513007</c:v>
                </c:pt>
                <c:pt idx="710">
                  <c:v>0.4364173625807608</c:v>
                </c:pt>
                <c:pt idx="711">
                  <c:v>0.43705977047342914</c:v>
                </c:pt>
                <c:pt idx="712">
                  <c:v>0.43719587384051961</c:v>
                </c:pt>
                <c:pt idx="713">
                  <c:v>0.43637997571135417</c:v>
                </c:pt>
                <c:pt idx="714">
                  <c:v>0.43423219829575666</c:v>
                </c:pt>
                <c:pt idx="715">
                  <c:v>0.43403561802381424</c:v>
                </c:pt>
                <c:pt idx="716">
                  <c:v>0.43403561802381424</c:v>
                </c:pt>
                <c:pt idx="717">
                  <c:v>0.43403561802381424</c:v>
                </c:pt>
                <c:pt idx="718">
                  <c:v>0.43403561802381424</c:v>
                </c:pt>
                <c:pt idx="719">
                  <c:v>0.43403561802381424</c:v>
                </c:pt>
                <c:pt idx="720">
                  <c:v>0.43403561802381424</c:v>
                </c:pt>
                <c:pt idx="721">
                  <c:v>0.43403561802381424</c:v>
                </c:pt>
                <c:pt idx="722">
                  <c:v>0.43403561802381424</c:v>
                </c:pt>
                <c:pt idx="723">
                  <c:v>0.43403561802381424</c:v>
                </c:pt>
                <c:pt idx="724">
                  <c:v>0.43403561802381424</c:v>
                </c:pt>
                <c:pt idx="725">
                  <c:v>0.43403561802381424</c:v>
                </c:pt>
                <c:pt idx="726">
                  <c:v>0.43403561802381424</c:v>
                </c:pt>
                <c:pt idx="727">
                  <c:v>0.43403743273537554</c:v>
                </c:pt>
                <c:pt idx="728">
                  <c:v>0.43426245696896471</c:v>
                </c:pt>
                <c:pt idx="729">
                  <c:v>0.43512081553741705</c:v>
                </c:pt>
                <c:pt idx="730">
                  <c:v>0.43660524959448516</c:v>
                </c:pt>
                <c:pt idx="731">
                  <c:v>0.43836914923198045</c:v>
                </c:pt>
                <c:pt idx="732">
                  <c:v>0.44016208425445386</c:v>
                </c:pt>
                <c:pt idx="733">
                  <c:v>0.44166466542713456</c:v>
                </c:pt>
                <c:pt idx="734">
                  <c:v>0.44270268044014555</c:v>
                </c:pt>
                <c:pt idx="735">
                  <c:v>0.44319446727323314</c:v>
                </c:pt>
                <c:pt idx="736">
                  <c:v>0.44330334996690585</c:v>
                </c:pt>
                <c:pt idx="737">
                  <c:v>0.44330334996690585</c:v>
                </c:pt>
                <c:pt idx="738">
                  <c:v>0.44330334996690585</c:v>
                </c:pt>
                <c:pt idx="739">
                  <c:v>0.44330334996690585</c:v>
                </c:pt>
                <c:pt idx="740">
                  <c:v>0.44330334996690585</c:v>
                </c:pt>
                <c:pt idx="741">
                  <c:v>0.44330334996690585</c:v>
                </c:pt>
                <c:pt idx="742">
                  <c:v>0.44330334996690585</c:v>
                </c:pt>
                <c:pt idx="743">
                  <c:v>0.44330334996690585</c:v>
                </c:pt>
                <c:pt idx="744">
                  <c:v>0.44330334996690585</c:v>
                </c:pt>
                <c:pt idx="745">
                  <c:v>0.44330334996690585</c:v>
                </c:pt>
                <c:pt idx="746">
                  <c:v>0.44330334996690585</c:v>
                </c:pt>
                <c:pt idx="747">
                  <c:v>0.44330334996690585</c:v>
                </c:pt>
                <c:pt idx="748">
                  <c:v>0.44330334996690585</c:v>
                </c:pt>
                <c:pt idx="749">
                  <c:v>0.44330334996690585</c:v>
                </c:pt>
                <c:pt idx="750">
                  <c:v>0.44330334996690585</c:v>
                </c:pt>
                <c:pt idx="751">
                  <c:v>0.44095242576215848</c:v>
                </c:pt>
                <c:pt idx="752">
                  <c:v>0.44095242576215848</c:v>
                </c:pt>
                <c:pt idx="753">
                  <c:v>0.44095242576215848</c:v>
                </c:pt>
                <c:pt idx="754">
                  <c:v>0.44178719308031439</c:v>
                </c:pt>
                <c:pt idx="755">
                  <c:v>0.4428705758823559</c:v>
                </c:pt>
                <c:pt idx="756">
                  <c:v>0.44410457974397699</c:v>
                </c:pt>
                <c:pt idx="757">
                  <c:v>0.44538032197150723</c:v>
                </c:pt>
                <c:pt idx="758">
                  <c:v>0.44642741054232454</c:v>
                </c:pt>
                <c:pt idx="759">
                  <c:v>0.44709703910841081</c:v>
                </c:pt>
                <c:pt idx="760">
                  <c:v>0.44728758382233708</c:v>
                </c:pt>
                <c:pt idx="761">
                  <c:v>0.44728758382233708</c:v>
                </c:pt>
                <c:pt idx="762">
                  <c:v>0.44728758382233708</c:v>
                </c:pt>
                <c:pt idx="763">
                  <c:v>0.44728758382233708</c:v>
                </c:pt>
                <c:pt idx="764">
                  <c:v>0.44728758382233708</c:v>
                </c:pt>
                <c:pt idx="765">
                  <c:v>0.44728758382233708</c:v>
                </c:pt>
                <c:pt idx="766">
                  <c:v>0.44728758382233708</c:v>
                </c:pt>
                <c:pt idx="767">
                  <c:v>0.44728758382233708</c:v>
                </c:pt>
                <c:pt idx="768">
                  <c:v>0.44728758382233708</c:v>
                </c:pt>
                <c:pt idx="769">
                  <c:v>0.44728758382233708</c:v>
                </c:pt>
                <c:pt idx="770">
                  <c:v>0.44728758382233708</c:v>
                </c:pt>
                <c:pt idx="771">
                  <c:v>0.44728758382233708</c:v>
                </c:pt>
                <c:pt idx="772">
                  <c:v>0.44728758382233708</c:v>
                </c:pt>
                <c:pt idx="773">
                  <c:v>0.44728758382233708</c:v>
                </c:pt>
                <c:pt idx="774">
                  <c:v>0.44728758382233708</c:v>
                </c:pt>
                <c:pt idx="775">
                  <c:v>0.44728939853389832</c:v>
                </c:pt>
                <c:pt idx="776">
                  <c:v>0.44728939853389832</c:v>
                </c:pt>
                <c:pt idx="777">
                  <c:v>0.44752756207392558</c:v>
                </c:pt>
                <c:pt idx="778">
                  <c:v>0.44899747843850474</c:v>
                </c:pt>
                <c:pt idx="779">
                  <c:v>0.45108076731077174</c:v>
                </c:pt>
                <c:pt idx="780">
                  <c:v>0.45339270983975177</c:v>
                </c:pt>
                <c:pt idx="781">
                  <c:v>0.45542064841395291</c:v>
                </c:pt>
                <c:pt idx="782">
                  <c:v>0.45600427338620231</c:v>
                </c:pt>
                <c:pt idx="783">
                  <c:v>0.45600427338620231</c:v>
                </c:pt>
                <c:pt idx="784">
                  <c:v>0.45600427338620231</c:v>
                </c:pt>
                <c:pt idx="785">
                  <c:v>0.45600427338620231</c:v>
                </c:pt>
                <c:pt idx="786">
                  <c:v>0.45600427338620231</c:v>
                </c:pt>
                <c:pt idx="787">
                  <c:v>0.45600427338620231</c:v>
                </c:pt>
                <c:pt idx="788">
                  <c:v>0.45600427338620231</c:v>
                </c:pt>
                <c:pt idx="789">
                  <c:v>0.45600427338620231</c:v>
                </c:pt>
                <c:pt idx="790">
                  <c:v>0.45600427338620231</c:v>
                </c:pt>
                <c:pt idx="791">
                  <c:v>0.45600427338620231</c:v>
                </c:pt>
                <c:pt idx="792">
                  <c:v>0.45600427338620231</c:v>
                </c:pt>
                <c:pt idx="793">
                  <c:v>0.45600427338620231</c:v>
                </c:pt>
                <c:pt idx="794">
                  <c:v>0.45600427338620231</c:v>
                </c:pt>
                <c:pt idx="795">
                  <c:v>0.45600427338620231</c:v>
                </c:pt>
                <c:pt idx="796">
                  <c:v>0.45600427338620231</c:v>
                </c:pt>
                <c:pt idx="797">
                  <c:v>0.45600427338620231</c:v>
                </c:pt>
                <c:pt idx="798">
                  <c:v>0.45600427338620231</c:v>
                </c:pt>
                <c:pt idx="799">
                  <c:v>0.45386883481154644</c:v>
                </c:pt>
                <c:pt idx="800">
                  <c:v>0.45386883481154644</c:v>
                </c:pt>
                <c:pt idx="801">
                  <c:v>0.45386883481154644</c:v>
                </c:pt>
                <c:pt idx="802">
                  <c:v>0.45321260407889852</c:v>
                </c:pt>
                <c:pt idx="803">
                  <c:v>0.4546506535788809</c:v>
                </c:pt>
                <c:pt idx="804">
                  <c:v>0.45733642668946956</c:v>
                </c:pt>
                <c:pt idx="805">
                  <c:v>0.45984798749018213</c:v>
                </c:pt>
                <c:pt idx="806">
                  <c:v>0.46194942347806189</c:v>
                </c:pt>
                <c:pt idx="807">
                  <c:v>0.46097882922913552</c:v>
                </c:pt>
                <c:pt idx="808">
                  <c:v>0.46097882922913552</c:v>
                </c:pt>
                <c:pt idx="809">
                  <c:v>0.45850810687614091</c:v>
                </c:pt>
                <c:pt idx="810">
                  <c:v>0.45596782071472791</c:v>
                </c:pt>
                <c:pt idx="811">
                  <c:v>0.45350169982392496</c:v>
                </c:pt>
                <c:pt idx="812">
                  <c:v>0.45350169982392496</c:v>
                </c:pt>
                <c:pt idx="813">
                  <c:v>0.45350169982392496</c:v>
                </c:pt>
                <c:pt idx="814">
                  <c:v>0.45350169982392496</c:v>
                </c:pt>
                <c:pt idx="815">
                  <c:v>0.45350169982392496</c:v>
                </c:pt>
                <c:pt idx="816">
                  <c:v>0.45350169982392496</c:v>
                </c:pt>
                <c:pt idx="817">
                  <c:v>0.45350169982392496</c:v>
                </c:pt>
                <c:pt idx="818">
                  <c:v>0.45350169982392496</c:v>
                </c:pt>
                <c:pt idx="819">
                  <c:v>0.45350169982392496</c:v>
                </c:pt>
                <c:pt idx="820">
                  <c:v>0.45350169982392496</c:v>
                </c:pt>
                <c:pt idx="821">
                  <c:v>0.45350169982392496</c:v>
                </c:pt>
                <c:pt idx="822">
                  <c:v>0.45350169982392496</c:v>
                </c:pt>
                <c:pt idx="823">
                  <c:v>0.45350532924704751</c:v>
                </c:pt>
                <c:pt idx="824">
                  <c:v>0.45364687674882181</c:v>
                </c:pt>
                <c:pt idx="825">
                  <c:v>0.45422758444840811</c:v>
                </c:pt>
                <c:pt idx="826">
                  <c:v>0.45525471119205269</c:v>
                </c:pt>
                <c:pt idx="827">
                  <c:v>0.45554238910921518</c:v>
                </c:pt>
                <c:pt idx="828">
                  <c:v>0.45539938923567841</c:v>
                </c:pt>
                <c:pt idx="829">
                  <c:v>0.45418118803630309</c:v>
                </c:pt>
                <c:pt idx="830">
                  <c:v>0.45256120473164346</c:v>
                </c:pt>
                <c:pt idx="831">
                  <c:v>0.45058420865315058</c:v>
                </c:pt>
                <c:pt idx="832">
                  <c:v>0.45058420865315058</c:v>
                </c:pt>
                <c:pt idx="833">
                  <c:v>0.44811728210030949</c:v>
                </c:pt>
                <c:pt idx="834">
                  <c:v>0.44562944291874201</c:v>
                </c:pt>
                <c:pt idx="835">
                  <c:v>0.44320862530553451</c:v>
                </c:pt>
                <c:pt idx="836">
                  <c:v>0.44094051778970111</c:v>
                </c:pt>
                <c:pt idx="837">
                  <c:v>0.43876405787109357</c:v>
                </c:pt>
                <c:pt idx="838">
                  <c:v>0.43876405787109357</c:v>
                </c:pt>
                <c:pt idx="839">
                  <c:v>0.43876405787109357</c:v>
                </c:pt>
                <c:pt idx="840">
                  <c:v>0.43876405787109357</c:v>
                </c:pt>
                <c:pt idx="841">
                  <c:v>0.43876405787109357</c:v>
                </c:pt>
                <c:pt idx="842">
                  <c:v>0.43876405787109357</c:v>
                </c:pt>
                <c:pt idx="843">
                  <c:v>0.43876405787109357</c:v>
                </c:pt>
                <c:pt idx="844">
                  <c:v>0.43876405787109357</c:v>
                </c:pt>
                <c:pt idx="845">
                  <c:v>0.43876405787109357</c:v>
                </c:pt>
                <c:pt idx="846">
                  <c:v>0.43876405787109357</c:v>
                </c:pt>
                <c:pt idx="847">
                  <c:v>0.43876405787109357</c:v>
                </c:pt>
                <c:pt idx="848">
                  <c:v>0.43876405787109357</c:v>
                </c:pt>
                <c:pt idx="849">
                  <c:v>0.43876405787109357</c:v>
                </c:pt>
                <c:pt idx="850">
                  <c:v>0.43876405787109357</c:v>
                </c:pt>
                <c:pt idx="851">
                  <c:v>0.43844897493730411</c:v>
                </c:pt>
                <c:pt idx="852">
                  <c:v>0.44045604592400028</c:v>
                </c:pt>
                <c:pt idx="853">
                  <c:v>0.44247037575694143</c:v>
                </c:pt>
                <c:pt idx="854">
                  <c:v>0.44393484798683663</c:v>
                </c:pt>
                <c:pt idx="855">
                  <c:v>0.44475872703562613</c:v>
                </c:pt>
                <c:pt idx="856">
                  <c:v>0.44475872703562613</c:v>
                </c:pt>
                <c:pt idx="857">
                  <c:v>0.44475872703562613</c:v>
                </c:pt>
                <c:pt idx="858">
                  <c:v>0.44475872703562613</c:v>
                </c:pt>
                <c:pt idx="859">
                  <c:v>0.4447526177439679</c:v>
                </c:pt>
                <c:pt idx="860">
                  <c:v>0.4447526177439679</c:v>
                </c:pt>
                <c:pt idx="861">
                  <c:v>0.4447526177439679</c:v>
                </c:pt>
                <c:pt idx="862">
                  <c:v>0.4447526177439679</c:v>
                </c:pt>
                <c:pt idx="863">
                  <c:v>0.4447526177439679</c:v>
                </c:pt>
                <c:pt idx="864">
                  <c:v>0.4447526177439679</c:v>
                </c:pt>
                <c:pt idx="865">
                  <c:v>0.4447526177439679</c:v>
                </c:pt>
                <c:pt idx="866">
                  <c:v>0.4447526177439679</c:v>
                </c:pt>
                <c:pt idx="867">
                  <c:v>0.4447526177439679</c:v>
                </c:pt>
                <c:pt idx="868">
                  <c:v>0.4447526177439679</c:v>
                </c:pt>
                <c:pt idx="869">
                  <c:v>0.4447526177439679</c:v>
                </c:pt>
                <c:pt idx="870">
                  <c:v>0.4447526177439679</c:v>
                </c:pt>
                <c:pt idx="871">
                  <c:v>0.44477076485958061</c:v>
                </c:pt>
                <c:pt idx="872">
                  <c:v>0.44522777200204949</c:v>
                </c:pt>
                <c:pt idx="873">
                  <c:v>0.44585748531824515</c:v>
                </c:pt>
                <c:pt idx="874">
                  <c:v>0.44924010766833777</c:v>
                </c:pt>
                <c:pt idx="875">
                  <c:v>0.45363896849270741</c:v>
                </c:pt>
                <c:pt idx="876">
                  <c:v>0.45851328374611322</c:v>
                </c:pt>
                <c:pt idx="877">
                  <c:v>0.46344385505791724</c:v>
                </c:pt>
                <c:pt idx="878">
                  <c:v>0.46766850357241085</c:v>
                </c:pt>
                <c:pt idx="879">
                  <c:v>0.47033068543270296</c:v>
                </c:pt>
                <c:pt idx="880">
                  <c:v>0.47033068543270296</c:v>
                </c:pt>
                <c:pt idx="881">
                  <c:v>0.47033068543270296</c:v>
                </c:pt>
                <c:pt idx="882">
                  <c:v>0.47033068543270296</c:v>
                </c:pt>
                <c:pt idx="883">
                  <c:v>0.47033068543270296</c:v>
                </c:pt>
                <c:pt idx="884">
                  <c:v>0.47033068543270296</c:v>
                </c:pt>
                <c:pt idx="885">
                  <c:v>0.47033068543270296</c:v>
                </c:pt>
                <c:pt idx="886">
                  <c:v>0.47033068543270296</c:v>
                </c:pt>
                <c:pt idx="887">
                  <c:v>0.47033068543270296</c:v>
                </c:pt>
                <c:pt idx="888">
                  <c:v>0.47033068543270296</c:v>
                </c:pt>
                <c:pt idx="889">
                  <c:v>0.47033068543270296</c:v>
                </c:pt>
                <c:pt idx="890">
                  <c:v>0.47033068543270296</c:v>
                </c:pt>
                <c:pt idx="891">
                  <c:v>0.47033068543270296</c:v>
                </c:pt>
                <c:pt idx="892">
                  <c:v>0.47033068543270296</c:v>
                </c:pt>
                <c:pt idx="893">
                  <c:v>0.47033068543270296</c:v>
                </c:pt>
                <c:pt idx="894">
                  <c:v>0.47033068543270296</c:v>
                </c:pt>
                <c:pt idx="895">
                  <c:v>0.47034701783675437</c:v>
                </c:pt>
                <c:pt idx="896">
                  <c:v>0.47092046669009557</c:v>
                </c:pt>
                <c:pt idx="897">
                  <c:v>0.47253374526801029</c:v>
                </c:pt>
                <c:pt idx="898">
                  <c:v>0.47509067385775344</c:v>
                </c:pt>
                <c:pt idx="899">
                  <c:v>0.47813938928058303</c:v>
                </c:pt>
                <c:pt idx="900">
                  <c:v>0.4813786494173401</c:v>
                </c:pt>
                <c:pt idx="901">
                  <c:v>0.48431848214649825</c:v>
                </c:pt>
                <c:pt idx="902">
                  <c:v>0.48639451217252139</c:v>
                </c:pt>
                <c:pt idx="903">
                  <c:v>0.48758677766823449</c:v>
                </c:pt>
                <c:pt idx="904">
                  <c:v>0.48798601421170096</c:v>
                </c:pt>
                <c:pt idx="905">
                  <c:v>0.48801142017355753</c:v>
                </c:pt>
                <c:pt idx="906">
                  <c:v>0.4870818291441964</c:v>
                </c:pt>
                <c:pt idx="907">
                  <c:v>0.4870818291441964</c:v>
                </c:pt>
                <c:pt idx="908">
                  <c:v>0.4870818291441964</c:v>
                </c:pt>
                <c:pt idx="909">
                  <c:v>0.4870818291441964</c:v>
                </c:pt>
                <c:pt idx="910">
                  <c:v>0.4870818291441964</c:v>
                </c:pt>
                <c:pt idx="911">
                  <c:v>0.4870818291441964</c:v>
                </c:pt>
                <c:pt idx="912">
                  <c:v>0.4870818291441964</c:v>
                </c:pt>
                <c:pt idx="913">
                  <c:v>0.4870818291441964</c:v>
                </c:pt>
                <c:pt idx="914">
                  <c:v>0.4870818291441964</c:v>
                </c:pt>
                <c:pt idx="915">
                  <c:v>0.4870818291441964</c:v>
                </c:pt>
                <c:pt idx="916">
                  <c:v>0.4870818291441964</c:v>
                </c:pt>
                <c:pt idx="917">
                  <c:v>0.4870818291441964</c:v>
                </c:pt>
                <c:pt idx="918">
                  <c:v>0.4870818291441964</c:v>
                </c:pt>
                <c:pt idx="919">
                  <c:v>0.48709634683668651</c:v>
                </c:pt>
                <c:pt idx="920">
                  <c:v>0.48760628078538565</c:v>
                </c:pt>
                <c:pt idx="921">
                  <c:v>0.48834122824000453</c:v>
                </c:pt>
                <c:pt idx="922">
                  <c:v>0.49009786903125485</c:v>
                </c:pt>
                <c:pt idx="923">
                  <c:v>0.49246969704175442</c:v>
                </c:pt>
                <c:pt idx="924">
                  <c:v>0.4953206089044126</c:v>
                </c:pt>
                <c:pt idx="925">
                  <c:v>0.49810619115086757</c:v>
                </c:pt>
                <c:pt idx="926">
                  <c:v>0.50015862992659421</c:v>
                </c:pt>
                <c:pt idx="927">
                  <c:v>0.50015862992659421</c:v>
                </c:pt>
                <c:pt idx="928">
                  <c:v>0.50015862992659421</c:v>
                </c:pt>
                <c:pt idx="929">
                  <c:v>0.50018040646532957</c:v>
                </c:pt>
                <c:pt idx="930">
                  <c:v>0.50018040646532957</c:v>
                </c:pt>
                <c:pt idx="931">
                  <c:v>0.50018040646532957</c:v>
                </c:pt>
                <c:pt idx="932">
                  <c:v>0.50018040646532957</c:v>
                </c:pt>
                <c:pt idx="933">
                  <c:v>0.50018040646532957</c:v>
                </c:pt>
                <c:pt idx="934">
                  <c:v>0.50018040646532957</c:v>
                </c:pt>
                <c:pt idx="935">
                  <c:v>0.50018040646532957</c:v>
                </c:pt>
                <c:pt idx="936">
                  <c:v>0.50018040646532957</c:v>
                </c:pt>
                <c:pt idx="937">
                  <c:v>0.50018040646532957</c:v>
                </c:pt>
                <c:pt idx="938">
                  <c:v>0.50018040646532957</c:v>
                </c:pt>
                <c:pt idx="939">
                  <c:v>0.50018040646532957</c:v>
                </c:pt>
                <c:pt idx="940">
                  <c:v>0.50018040646532957</c:v>
                </c:pt>
                <c:pt idx="941">
                  <c:v>0.50018040646532957</c:v>
                </c:pt>
                <c:pt idx="942">
                  <c:v>0.50018040646532957</c:v>
                </c:pt>
                <c:pt idx="943">
                  <c:v>0.50020036829250225</c:v>
                </c:pt>
                <c:pt idx="944">
                  <c:v>0.50067037858685581</c:v>
                </c:pt>
                <c:pt idx="945">
                  <c:v>0.50198241504560914</c:v>
                </c:pt>
                <c:pt idx="946">
                  <c:v>0.50406025978319247</c:v>
                </c:pt>
                <c:pt idx="947">
                  <c:v>0.50406025978319247</c:v>
                </c:pt>
                <c:pt idx="948">
                  <c:v>0.5035117651301374</c:v>
                </c:pt>
                <c:pt idx="949">
                  <c:v>0.50271535537716827</c:v>
                </c:pt>
                <c:pt idx="950">
                  <c:v>0.50121663595867516</c:v>
                </c:pt>
                <c:pt idx="951">
                  <c:v>0.49932413725712738</c:v>
                </c:pt>
                <c:pt idx="952">
                  <c:v>0.49715267256036816</c:v>
                </c:pt>
                <c:pt idx="953">
                  <c:v>0.4947488387877364</c:v>
                </c:pt>
                <c:pt idx="954">
                  <c:v>0.49228458459299873</c:v>
                </c:pt>
                <c:pt idx="955">
                  <c:v>0.48988674170059965</c:v>
                </c:pt>
                <c:pt idx="956">
                  <c:v>0.48988674170059965</c:v>
                </c:pt>
                <c:pt idx="957">
                  <c:v>0.48988674170059965</c:v>
                </c:pt>
                <c:pt idx="958">
                  <c:v>0.48988674170059965</c:v>
                </c:pt>
                <c:pt idx="959">
                  <c:v>0.48988674170059965</c:v>
                </c:pt>
                <c:pt idx="960">
                  <c:v>0.48988674170059965</c:v>
                </c:pt>
                <c:pt idx="961">
                  <c:v>0.48988674170059965</c:v>
                </c:pt>
                <c:pt idx="962">
                  <c:v>0.48988674170059965</c:v>
                </c:pt>
                <c:pt idx="963">
                  <c:v>0.48988674170059965</c:v>
                </c:pt>
                <c:pt idx="964">
                  <c:v>0.48988674170059965</c:v>
                </c:pt>
                <c:pt idx="965">
                  <c:v>0.48988674170059965</c:v>
                </c:pt>
                <c:pt idx="966">
                  <c:v>0.48988674170059965</c:v>
                </c:pt>
                <c:pt idx="967">
                  <c:v>0.48990125939308987</c:v>
                </c:pt>
                <c:pt idx="968">
                  <c:v>0.48990125939308987</c:v>
                </c:pt>
                <c:pt idx="969">
                  <c:v>0.49023168642924686</c:v>
                </c:pt>
                <c:pt idx="970">
                  <c:v>0.49218794549222977</c:v>
                </c:pt>
                <c:pt idx="971">
                  <c:v>0.49471220927387127</c:v>
                </c:pt>
                <c:pt idx="972">
                  <c:v>0.49719654940116481</c:v>
                </c:pt>
                <c:pt idx="973">
                  <c:v>0.49843280517562133</c:v>
                </c:pt>
                <c:pt idx="974">
                  <c:v>0.49818646323948579</c:v>
                </c:pt>
                <c:pt idx="975">
                  <c:v>0.49677215150176829</c:v>
                </c:pt>
                <c:pt idx="976">
                  <c:v>0.49474803107582732</c:v>
                </c:pt>
                <c:pt idx="977">
                  <c:v>0.49232106717034702</c:v>
                </c:pt>
                <c:pt idx="978">
                  <c:v>0.48980529934379652</c:v>
                </c:pt>
                <c:pt idx="979">
                  <c:v>0.4886600639474788</c:v>
                </c:pt>
                <c:pt idx="980">
                  <c:v>0.48829558553405816</c:v>
                </c:pt>
                <c:pt idx="981">
                  <c:v>0.48829558553405816</c:v>
                </c:pt>
                <c:pt idx="982">
                  <c:v>0.48829558553405816</c:v>
                </c:pt>
                <c:pt idx="983">
                  <c:v>0.48829558553405816</c:v>
                </c:pt>
                <c:pt idx="984">
                  <c:v>0.48829558553405816</c:v>
                </c:pt>
                <c:pt idx="985">
                  <c:v>0.48829558553405816</c:v>
                </c:pt>
                <c:pt idx="986">
                  <c:v>0.48829558553405816</c:v>
                </c:pt>
                <c:pt idx="987">
                  <c:v>0.48829558553405816</c:v>
                </c:pt>
                <c:pt idx="988">
                  <c:v>0.48829558553405816</c:v>
                </c:pt>
                <c:pt idx="989">
                  <c:v>0.48829558553405816</c:v>
                </c:pt>
                <c:pt idx="990">
                  <c:v>0.48829558553405816</c:v>
                </c:pt>
                <c:pt idx="991">
                  <c:v>0.48819791589012251</c:v>
                </c:pt>
                <c:pt idx="992">
                  <c:v>0.48622891159195292</c:v>
                </c:pt>
                <c:pt idx="993">
                  <c:v>0.48535802287434299</c:v>
                </c:pt>
                <c:pt idx="994">
                  <c:v>0.48790224848315727</c:v>
                </c:pt>
                <c:pt idx="995">
                  <c:v>0.49120683823611894</c:v>
                </c:pt>
                <c:pt idx="996">
                  <c:v>0.49476911703077026</c:v>
                </c:pt>
                <c:pt idx="997">
                  <c:v>0.49824973380516907</c:v>
                </c:pt>
                <c:pt idx="998">
                  <c:v>0.50121134307306126</c:v>
                </c:pt>
                <c:pt idx="999">
                  <c:v>0.50318574925165571</c:v>
                </c:pt>
                <c:pt idx="1000">
                  <c:v>0.50165304537020305</c:v>
                </c:pt>
                <c:pt idx="1001">
                  <c:v>0.49930351753942542</c:v>
                </c:pt>
                <c:pt idx="1002">
                  <c:v>0.49682199640608088</c:v>
                </c:pt>
                <c:pt idx="1003">
                  <c:v>0.49439464535664368</c:v>
                </c:pt>
                <c:pt idx="1004">
                  <c:v>0.49210456826403681</c:v>
                </c:pt>
                <c:pt idx="1005">
                  <c:v>0.4899273903854045</c:v>
                </c:pt>
                <c:pt idx="1006">
                  <c:v>0.48893120109749455</c:v>
                </c:pt>
                <c:pt idx="1007">
                  <c:v>0.48893120109749455</c:v>
                </c:pt>
                <c:pt idx="1008">
                  <c:v>0.48893120109749455</c:v>
                </c:pt>
                <c:pt idx="1009">
                  <c:v>0.48893120109749455</c:v>
                </c:pt>
                <c:pt idx="1010">
                  <c:v>0.48893120109749455</c:v>
                </c:pt>
                <c:pt idx="1011">
                  <c:v>0.48893120109749455</c:v>
                </c:pt>
                <c:pt idx="1012">
                  <c:v>0.48893120109749455</c:v>
                </c:pt>
                <c:pt idx="1013">
                  <c:v>0.48816187984719456</c:v>
                </c:pt>
                <c:pt idx="1014">
                  <c:v>0.48603513866033676</c:v>
                </c:pt>
                <c:pt idx="1015">
                  <c:v>0.48372208971687342</c:v>
                </c:pt>
                <c:pt idx="1016">
                  <c:v>0.48202326535368695</c:v>
                </c:pt>
                <c:pt idx="1017">
                  <c:v>0.48183512763081487</c:v>
                </c:pt>
                <c:pt idx="1018">
                  <c:v>0.48348119972506243</c:v>
                </c:pt>
                <c:pt idx="1019">
                  <c:v>0.48655083653888176</c:v>
                </c:pt>
                <c:pt idx="1020">
                  <c:v>0.49017146180509635</c:v>
                </c:pt>
                <c:pt idx="1021">
                  <c:v>0.49339500544447185</c:v>
                </c:pt>
                <c:pt idx="1022">
                  <c:v>0.49547723609463518</c:v>
                </c:pt>
                <c:pt idx="1023">
                  <c:v>0.49594898521016328</c:v>
                </c:pt>
                <c:pt idx="1024">
                  <c:v>0.49457063543798579</c:v>
                </c:pt>
                <c:pt idx="1025">
                  <c:v>0.49229932404995735</c:v>
                </c:pt>
                <c:pt idx="1026">
                  <c:v>0.48988543475099311</c:v>
                </c:pt>
                <c:pt idx="1027">
                  <c:v>0.48753899779640342</c:v>
                </c:pt>
                <c:pt idx="1028">
                  <c:v>0.48533044506466655</c:v>
                </c:pt>
                <c:pt idx="1029">
                  <c:v>0.48324078651311492</c:v>
                </c:pt>
                <c:pt idx="1030">
                  <c:v>0.48123477030450762</c:v>
                </c:pt>
                <c:pt idx="1031">
                  <c:v>0.47937137685491987</c:v>
                </c:pt>
                <c:pt idx="1032">
                  <c:v>0.47760749266483493</c:v>
                </c:pt>
                <c:pt idx="1033">
                  <c:v>0.47653621382980432</c:v>
                </c:pt>
                <c:pt idx="1034">
                  <c:v>0.47653621382980432</c:v>
                </c:pt>
                <c:pt idx="1035">
                  <c:v>0.47653621382980432</c:v>
                </c:pt>
                <c:pt idx="1036">
                  <c:v>0.47645316857779035</c:v>
                </c:pt>
                <c:pt idx="1037">
                  <c:v>0.47645316857779035</c:v>
                </c:pt>
                <c:pt idx="1038">
                  <c:v>0.47645316857779035</c:v>
                </c:pt>
                <c:pt idx="1039">
                  <c:v>0.47472948771706786</c:v>
                </c:pt>
                <c:pt idx="1040">
                  <c:v>0.47345957831521068</c:v>
                </c:pt>
                <c:pt idx="1041">
                  <c:v>0.47351767266912093</c:v>
                </c:pt>
                <c:pt idx="1042">
                  <c:v>0.47564192388703808</c:v>
                </c:pt>
                <c:pt idx="1043">
                  <c:v>0.47972683961131862</c:v>
                </c:pt>
                <c:pt idx="1044">
                  <c:v>0.48416199466691129</c:v>
                </c:pt>
                <c:pt idx="1045">
                  <c:v>0.48806543923507195</c:v>
                </c:pt>
                <c:pt idx="1046">
                  <c:v>0.49083105965435281</c:v>
                </c:pt>
                <c:pt idx="1047">
                  <c:v>0.49235723207733012</c:v>
                </c:pt>
                <c:pt idx="1048">
                  <c:v>0.49286172189134542</c:v>
                </c:pt>
                <c:pt idx="1049">
                  <c:v>0.49289620141100832</c:v>
                </c:pt>
                <c:pt idx="1050">
                  <c:v>0.49289620141100832</c:v>
                </c:pt>
                <c:pt idx="1051">
                  <c:v>0.49289620141100832</c:v>
                </c:pt>
                <c:pt idx="1052">
                  <c:v>0.49289620141100832</c:v>
                </c:pt>
                <c:pt idx="1053">
                  <c:v>0.49289620141100832</c:v>
                </c:pt>
                <c:pt idx="1054">
                  <c:v>0.49289620141100832</c:v>
                </c:pt>
                <c:pt idx="1055">
                  <c:v>0.49289620141100832</c:v>
                </c:pt>
                <c:pt idx="1056">
                  <c:v>0.49289620141100832</c:v>
                </c:pt>
                <c:pt idx="1057">
                  <c:v>0.49289620141100832</c:v>
                </c:pt>
                <c:pt idx="1058">
                  <c:v>0.49289620141100832</c:v>
                </c:pt>
                <c:pt idx="1059">
                  <c:v>0.49289620141100832</c:v>
                </c:pt>
                <c:pt idx="1060">
                  <c:v>0.49289620141100832</c:v>
                </c:pt>
                <c:pt idx="1061">
                  <c:v>0.49289620141100832</c:v>
                </c:pt>
                <c:pt idx="1062">
                  <c:v>0.49289620141100832</c:v>
                </c:pt>
                <c:pt idx="1063">
                  <c:v>0.49293793977691641</c:v>
                </c:pt>
                <c:pt idx="1064">
                  <c:v>0.4935077592071363</c:v>
                </c:pt>
                <c:pt idx="1065">
                  <c:v>0.49499582268732689</c:v>
                </c:pt>
                <c:pt idx="1066">
                  <c:v>0.4970754821364714</c:v>
                </c:pt>
                <c:pt idx="1067">
                  <c:v>0.49933842745329832</c:v>
                </c:pt>
                <c:pt idx="1068">
                  <c:v>0.50063412121937889</c:v>
                </c:pt>
                <c:pt idx="1069">
                  <c:v>0.50246697989620015</c:v>
                </c:pt>
                <c:pt idx="1070">
                  <c:v>0.50371731616187254</c:v>
                </c:pt>
                <c:pt idx="1071">
                  <c:v>0.50441053597825414</c:v>
                </c:pt>
                <c:pt idx="1072">
                  <c:v>0.50466641030838499</c:v>
                </c:pt>
                <c:pt idx="1073">
                  <c:v>0.50466641030838499</c:v>
                </c:pt>
                <c:pt idx="1074">
                  <c:v>0.50466641030838499</c:v>
                </c:pt>
                <c:pt idx="1075">
                  <c:v>0.50466641030838499</c:v>
                </c:pt>
                <c:pt idx="1076">
                  <c:v>0.50466641030838499</c:v>
                </c:pt>
                <c:pt idx="1077">
                  <c:v>0.50466641030838499</c:v>
                </c:pt>
                <c:pt idx="1078">
                  <c:v>0.50466641030838499</c:v>
                </c:pt>
                <c:pt idx="1079">
                  <c:v>0.50466641030838499</c:v>
                </c:pt>
                <c:pt idx="1080">
                  <c:v>0.50466641030838499</c:v>
                </c:pt>
                <c:pt idx="1081">
                  <c:v>0.50466641030838499</c:v>
                </c:pt>
                <c:pt idx="1082">
                  <c:v>0.50466641030838499</c:v>
                </c:pt>
                <c:pt idx="1083">
                  <c:v>0.50466641030838499</c:v>
                </c:pt>
                <c:pt idx="1084">
                  <c:v>0.50466641030838499</c:v>
                </c:pt>
                <c:pt idx="1085">
                  <c:v>0.50466641030838499</c:v>
                </c:pt>
                <c:pt idx="1086">
                  <c:v>0.50466641030838499</c:v>
                </c:pt>
                <c:pt idx="1087">
                  <c:v>0.50234263316454697</c:v>
                </c:pt>
                <c:pt idx="1088">
                  <c:v>0.50026314333067279</c:v>
                </c:pt>
                <c:pt idx="1089">
                  <c:v>0.49874926191958568</c:v>
                </c:pt>
                <c:pt idx="1090">
                  <c:v>0.49785698781910309</c:v>
                </c:pt>
                <c:pt idx="1091">
                  <c:v>0.49729107733343181</c:v>
                </c:pt>
                <c:pt idx="1092">
                  <c:v>0.49686466492441367</c:v>
                </c:pt>
                <c:pt idx="1093">
                  <c:v>0.49631340203928392</c:v>
                </c:pt>
                <c:pt idx="1094">
                  <c:v>0.4953884297237553</c:v>
                </c:pt>
                <c:pt idx="1095">
                  <c:v>0.49388721500511029</c:v>
                </c:pt>
                <c:pt idx="1096">
                  <c:v>0.49183723454430139</c:v>
                </c:pt>
                <c:pt idx="1097">
                  <c:v>0.48943044531553037</c:v>
                </c:pt>
                <c:pt idx="1098">
                  <c:v>0.48692031347517928</c:v>
                </c:pt>
                <c:pt idx="1099">
                  <c:v>0.48445272076632445</c:v>
                </c:pt>
                <c:pt idx="1100">
                  <c:v>0.48212861236852073</c:v>
                </c:pt>
                <c:pt idx="1101">
                  <c:v>0.47993355728525905</c:v>
                </c:pt>
                <c:pt idx="1102">
                  <c:v>0.47784407822371411</c:v>
                </c:pt>
                <c:pt idx="1103">
                  <c:v>0.47591470424780347</c:v>
                </c:pt>
                <c:pt idx="1104">
                  <c:v>0.4740982294858675</c:v>
                </c:pt>
                <c:pt idx="1105">
                  <c:v>0.47233696584987367</c:v>
                </c:pt>
                <c:pt idx="1106">
                  <c:v>0.47060783092501157</c:v>
                </c:pt>
                <c:pt idx="1107">
                  <c:v>0.46887399336198499</c:v>
                </c:pt>
                <c:pt idx="1108">
                  <c:v>0.46709962695553076</c:v>
                </c:pt>
                <c:pt idx="1109">
                  <c:v>0.46523267960381792</c:v>
                </c:pt>
                <c:pt idx="1110">
                  <c:v>0.46307118915173734</c:v>
                </c:pt>
                <c:pt idx="1111">
                  <c:v>0.46074442595576515</c:v>
                </c:pt>
                <c:pt idx="1112">
                  <c:v>0.45888217788714486</c:v>
                </c:pt>
                <c:pt idx="1113">
                  <c:v>0.45816914216674209</c:v>
                </c:pt>
                <c:pt idx="1114">
                  <c:v>0.45856424868983242</c:v>
                </c:pt>
                <c:pt idx="1115">
                  <c:v>0.45974754306652449</c:v>
                </c:pt>
                <c:pt idx="1116">
                  <c:v>0.46123745223997026</c:v>
                </c:pt>
                <c:pt idx="1117">
                  <c:v>0.46266732364862956</c:v>
                </c:pt>
                <c:pt idx="1118">
                  <c:v>0.46357024219737841</c:v>
                </c:pt>
                <c:pt idx="1119">
                  <c:v>0.46356360442866612</c:v>
                </c:pt>
                <c:pt idx="1120">
                  <c:v>0.46224388514030401</c:v>
                </c:pt>
                <c:pt idx="1121">
                  <c:v>0.45996017468975253</c:v>
                </c:pt>
                <c:pt idx="1122">
                  <c:v>0.45748174078451714</c:v>
                </c:pt>
                <c:pt idx="1123">
                  <c:v>0.45502954831820397</c:v>
                </c:pt>
                <c:pt idx="1124">
                  <c:v>0.45268989608585297</c:v>
                </c:pt>
                <c:pt idx="1125">
                  <c:v>0.4504740201618595</c:v>
                </c:pt>
                <c:pt idx="1126">
                  <c:v>0.44836325358556472</c:v>
                </c:pt>
                <c:pt idx="1127">
                  <c:v>0.44640785355873752</c:v>
                </c:pt>
                <c:pt idx="1128">
                  <c:v>0.44455993214769474</c:v>
                </c:pt>
                <c:pt idx="1129">
                  <c:v>0.44455993214769474</c:v>
                </c:pt>
                <c:pt idx="1130">
                  <c:v>0.44455993214769474</c:v>
                </c:pt>
                <c:pt idx="1131">
                  <c:v>0.44455993214769474</c:v>
                </c:pt>
                <c:pt idx="1132">
                  <c:v>0.44455993214769474</c:v>
                </c:pt>
                <c:pt idx="1133">
                  <c:v>0.44455993214769474</c:v>
                </c:pt>
                <c:pt idx="1134">
                  <c:v>0.44362845193515826</c:v>
                </c:pt>
                <c:pt idx="1135">
                  <c:v>0.44128848236069762</c:v>
                </c:pt>
                <c:pt idx="1136">
                  <c:v>0.43959541802162388</c:v>
                </c:pt>
                <c:pt idx="1137">
                  <c:v>0.43926315303386043</c:v>
                </c:pt>
                <c:pt idx="1138">
                  <c:v>0.44019922744479739</c:v>
                </c:pt>
                <c:pt idx="1139">
                  <c:v>0.44164152820008207</c:v>
                </c:pt>
                <c:pt idx="1140">
                  <c:v>0.44301008104273404</c:v>
                </c:pt>
                <c:pt idx="1141">
                  <c:v>0.44378157159149195</c:v>
                </c:pt>
                <c:pt idx="1142">
                  <c:v>0.44371672482466762</c:v>
                </c:pt>
                <c:pt idx="1143">
                  <c:v>0.44272466070103383</c:v>
                </c:pt>
                <c:pt idx="1144">
                  <c:v>0.44088956334140389</c:v>
                </c:pt>
                <c:pt idx="1145">
                  <c:v>0.438521905803962</c:v>
                </c:pt>
                <c:pt idx="1146">
                  <c:v>0.43598962489683046</c:v>
                </c:pt>
                <c:pt idx="1147">
                  <c:v>0.43350297034930457</c:v>
                </c:pt>
                <c:pt idx="1148">
                  <c:v>0.4311664053450629</c:v>
                </c:pt>
                <c:pt idx="1149">
                  <c:v>0.42896944766773365</c:v>
                </c:pt>
                <c:pt idx="1150">
                  <c:v>0.42687623521405704</c:v>
                </c:pt>
                <c:pt idx="1151">
                  <c:v>0.42494969718024661</c:v>
                </c:pt>
                <c:pt idx="1152">
                  <c:v>0.42314578671875308</c:v>
                </c:pt>
                <c:pt idx="1153">
                  <c:v>0.42142300574011377</c:v>
                </c:pt>
                <c:pt idx="1154">
                  <c:v>0.41972768673244293</c:v>
                </c:pt>
                <c:pt idx="1155">
                  <c:v>0.4180157469501854</c:v>
                </c:pt>
                <c:pt idx="1156">
                  <c:v>0.41626040648440099</c:v>
                </c:pt>
                <c:pt idx="1157">
                  <c:v>0.41440419263506661</c:v>
                </c:pt>
                <c:pt idx="1158">
                  <c:v>0.41225408184938689</c:v>
                </c:pt>
                <c:pt idx="1159">
                  <c:v>0.40996077724451613</c:v>
                </c:pt>
                <c:pt idx="1160">
                  <c:v>0.40822103280796829</c:v>
                </c:pt>
                <c:pt idx="1161">
                  <c:v>0.40772437851681714</c:v>
                </c:pt>
                <c:pt idx="1162">
                  <c:v>0.40898971909577098</c:v>
                </c:pt>
                <c:pt idx="1163">
                  <c:v>0.41180882422197024</c:v>
                </c:pt>
                <c:pt idx="1164">
                  <c:v>0.41515465398496504</c:v>
                </c:pt>
                <c:pt idx="1165">
                  <c:v>0.41803480964631973</c:v>
                </c:pt>
                <c:pt idx="1166">
                  <c:v>0.41984433282557326</c:v>
                </c:pt>
                <c:pt idx="1167">
                  <c:v>0.42027658277007957</c:v>
                </c:pt>
                <c:pt idx="1168">
                  <c:v>0.41904785761876207</c:v>
                </c:pt>
                <c:pt idx="1169">
                  <c:v>0.41678808991902694</c:v>
                </c:pt>
                <c:pt idx="1170">
                  <c:v>0.41431522020398753</c:v>
                </c:pt>
                <c:pt idx="1171">
                  <c:v>0.41188618194848953</c:v>
                </c:pt>
                <c:pt idx="1172">
                  <c:v>0.40958774062158998</c:v>
                </c:pt>
                <c:pt idx="1173">
                  <c:v>0.40741020376294418</c:v>
                </c:pt>
                <c:pt idx="1174">
                  <c:v>0.40532851456767283</c:v>
                </c:pt>
                <c:pt idx="1175">
                  <c:v>0.40339752518170596</c:v>
                </c:pt>
                <c:pt idx="1176">
                  <c:v>0.40159160443214148</c:v>
                </c:pt>
                <c:pt idx="1177">
                  <c:v>0.39984918724681201</c:v>
                </c:pt>
                <c:pt idx="1178">
                  <c:v>0.39813749875056348</c:v>
                </c:pt>
                <c:pt idx="1179">
                  <c:v>0.39640857921370914</c:v>
                </c:pt>
                <c:pt idx="1180">
                  <c:v>0.39464189497952512</c:v>
                </c:pt>
                <c:pt idx="1181">
                  <c:v>0.39277731689589568</c:v>
                </c:pt>
                <c:pt idx="1182">
                  <c:v>0.39064056016668658</c:v>
                </c:pt>
                <c:pt idx="1183">
                  <c:v>0.38834184678366002</c:v>
                </c:pt>
                <c:pt idx="1184">
                  <c:v>0.38648306491515144</c:v>
                </c:pt>
                <c:pt idx="1185">
                  <c:v>0.38542415705923944</c:v>
                </c:pt>
                <c:pt idx="1186">
                  <c:v>0.38520595967324989</c:v>
                </c:pt>
                <c:pt idx="1187">
                  <c:v>0.38555192799783156</c:v>
                </c:pt>
                <c:pt idx="1188">
                  <c:v>0.38616433032731184</c:v>
                </c:pt>
                <c:pt idx="1189">
                  <c:v>0.38659517915023722</c:v>
                </c:pt>
                <c:pt idx="1190">
                  <c:v>0.38658847775747718</c:v>
                </c:pt>
                <c:pt idx="1191">
                  <c:v>0.3858118971751644</c:v>
                </c:pt>
                <c:pt idx="1192">
                  <c:v>0.38418646788065181</c:v>
                </c:pt>
                <c:pt idx="1193">
                  <c:v>0.38191395760649438</c:v>
                </c:pt>
                <c:pt idx="1194">
                  <c:v>0.37945149831182096</c:v>
                </c:pt>
                <c:pt idx="1195">
                  <c:v>0.37703936801491855</c:v>
                </c:pt>
                <c:pt idx="1196">
                  <c:v>0.37500000000000006</c:v>
                </c:pt>
                <c:pt idx="1197">
                  <c:v>0.37500000000000006</c:v>
                </c:pt>
                <c:pt idx="1198">
                  <c:v>0.37500000000000006</c:v>
                </c:pt>
                <c:pt idx="1199">
                  <c:v>0.37500000000000006</c:v>
                </c:pt>
                <c:pt idx="1200">
                  <c:v>0.37500000000000006</c:v>
                </c:pt>
                <c:pt idx="1201">
                  <c:v>0.37500000000000006</c:v>
                </c:pt>
                <c:pt idx="1202">
                  <c:v>0.37500000000000006</c:v>
                </c:pt>
                <c:pt idx="1203">
                  <c:v>0.37500000000000006</c:v>
                </c:pt>
                <c:pt idx="1204">
                  <c:v>0.37500000000000006</c:v>
                </c:pt>
                <c:pt idx="1205">
                  <c:v>0.37500000000000006</c:v>
                </c:pt>
                <c:pt idx="1206">
                  <c:v>0.37500000000000006</c:v>
                </c:pt>
                <c:pt idx="1207">
                  <c:v>0.37511432682835649</c:v>
                </c:pt>
                <c:pt idx="1208">
                  <c:v>0.37580391722161549</c:v>
                </c:pt>
                <c:pt idx="1209">
                  <c:v>0.37686733819648305</c:v>
                </c:pt>
                <c:pt idx="1210">
                  <c:v>0.37816667167430862</c:v>
                </c:pt>
                <c:pt idx="1211">
                  <c:v>0.37949504053711342</c:v>
                </c:pt>
                <c:pt idx="1212">
                  <c:v>0.38065004596529006</c:v>
                </c:pt>
                <c:pt idx="1213">
                  <c:v>0.3816354343430266</c:v>
                </c:pt>
                <c:pt idx="1214">
                  <c:v>0.38237554412510311</c:v>
                </c:pt>
                <c:pt idx="1215">
                  <c:v>0.38237554412510311</c:v>
                </c:pt>
                <c:pt idx="1216">
                  <c:v>0.38237554412510311</c:v>
                </c:pt>
                <c:pt idx="1217">
                  <c:v>0.38237554412510311</c:v>
                </c:pt>
                <c:pt idx="1218">
                  <c:v>0.38237554412510311</c:v>
                </c:pt>
                <c:pt idx="1219">
                  <c:v>0.38237554412510311</c:v>
                </c:pt>
                <c:pt idx="1220">
                  <c:v>0.38237554412510311</c:v>
                </c:pt>
                <c:pt idx="1221">
                  <c:v>0.38237554412510311</c:v>
                </c:pt>
                <c:pt idx="1222">
                  <c:v>0.38237554412510311</c:v>
                </c:pt>
                <c:pt idx="1223">
                  <c:v>0.38237554412510311</c:v>
                </c:pt>
                <c:pt idx="1224">
                  <c:v>0.38237554412510311</c:v>
                </c:pt>
                <c:pt idx="1225">
                  <c:v>0.38237554412510311</c:v>
                </c:pt>
                <c:pt idx="1226">
                  <c:v>0.38237554412510311</c:v>
                </c:pt>
                <c:pt idx="1227">
                  <c:v>0.38237554412510311</c:v>
                </c:pt>
                <c:pt idx="1228">
                  <c:v>0.38237554412510311</c:v>
                </c:pt>
                <c:pt idx="1229">
                  <c:v>0.38237554412510311</c:v>
                </c:pt>
                <c:pt idx="1230">
                  <c:v>0.38237554412510311</c:v>
                </c:pt>
                <c:pt idx="1231">
                  <c:v>0.38240276479852098</c:v>
                </c:pt>
                <c:pt idx="1232">
                  <c:v>0.38265682441709054</c:v>
                </c:pt>
                <c:pt idx="1233">
                  <c:v>0.38335367365659456</c:v>
                </c:pt>
                <c:pt idx="1234">
                  <c:v>0.38335367365659456</c:v>
                </c:pt>
                <c:pt idx="1235">
                  <c:v>0.38335367365659456</c:v>
                </c:pt>
                <c:pt idx="1236">
                  <c:v>0.38335367365659456</c:v>
                </c:pt>
                <c:pt idx="1237">
                  <c:v>0.38335367365659456</c:v>
                </c:pt>
                <c:pt idx="1238">
                  <c:v>0.38335367365659456</c:v>
                </c:pt>
                <c:pt idx="1239">
                  <c:v>0.38335367365659456</c:v>
                </c:pt>
                <c:pt idx="1240">
                  <c:v>0.38335367365659456</c:v>
                </c:pt>
                <c:pt idx="1241">
                  <c:v>0.38335367365659456</c:v>
                </c:pt>
                <c:pt idx="1242">
                  <c:v>0.38335367365659456</c:v>
                </c:pt>
                <c:pt idx="1243">
                  <c:v>0.38335367365659456</c:v>
                </c:pt>
                <c:pt idx="1244">
                  <c:v>0.38335367365659456</c:v>
                </c:pt>
                <c:pt idx="1245">
                  <c:v>0.38335367365659456</c:v>
                </c:pt>
                <c:pt idx="1246">
                  <c:v>0.38335367365659456</c:v>
                </c:pt>
                <c:pt idx="1247">
                  <c:v>0.38335367365659456</c:v>
                </c:pt>
                <c:pt idx="1248">
                  <c:v>0.38335367365659456</c:v>
                </c:pt>
                <c:pt idx="1249">
                  <c:v>0.38335367365659456</c:v>
                </c:pt>
                <c:pt idx="1250">
                  <c:v>0.38335367365659456</c:v>
                </c:pt>
                <c:pt idx="1251">
                  <c:v>0.38335367365659456</c:v>
                </c:pt>
                <c:pt idx="1252">
                  <c:v>0.38335367365659456</c:v>
                </c:pt>
                <c:pt idx="1253">
                  <c:v>0.38335367365659456</c:v>
                </c:pt>
                <c:pt idx="1254">
                  <c:v>0.38335367365659456</c:v>
                </c:pt>
                <c:pt idx="1255">
                  <c:v>0.38345529750402213</c:v>
                </c:pt>
                <c:pt idx="1256">
                  <c:v>0.38429187953373928</c:v>
                </c:pt>
                <c:pt idx="1257">
                  <c:v>0.38638242725225141</c:v>
                </c:pt>
                <c:pt idx="1258">
                  <c:v>0.38945654863693885</c:v>
                </c:pt>
                <c:pt idx="1259">
                  <c:v>0.39319666916458984</c:v>
                </c:pt>
                <c:pt idx="1260">
                  <c:v>0.39733058210102234</c:v>
                </c:pt>
                <c:pt idx="1261">
                  <c:v>0.40122858253449795</c:v>
                </c:pt>
                <c:pt idx="1262">
                  <c:v>0.40431540690011419</c:v>
                </c:pt>
                <c:pt idx="1263">
                  <c:v>0.40391931753889082</c:v>
                </c:pt>
                <c:pt idx="1264">
                  <c:v>0.40226453185130023</c:v>
                </c:pt>
                <c:pt idx="1265">
                  <c:v>0.40226453185130023</c:v>
                </c:pt>
                <c:pt idx="1266">
                  <c:v>0.3997798157958431</c:v>
                </c:pt>
                <c:pt idx="1267">
                  <c:v>0.39734489026813785</c:v>
                </c:pt>
                <c:pt idx="1268">
                  <c:v>0.39506285432781474</c:v>
                </c:pt>
                <c:pt idx="1269">
                  <c:v>0.39288161997503951</c:v>
                </c:pt>
                <c:pt idx="1270">
                  <c:v>0.39288161997503951</c:v>
                </c:pt>
                <c:pt idx="1271">
                  <c:v>0.39288161997503951</c:v>
                </c:pt>
                <c:pt idx="1272">
                  <c:v>0.39288161997503951</c:v>
                </c:pt>
                <c:pt idx="1273">
                  <c:v>0.39288161997503951</c:v>
                </c:pt>
                <c:pt idx="1274">
                  <c:v>0.39288161997503951</c:v>
                </c:pt>
                <c:pt idx="1275">
                  <c:v>0.39288161997503951</c:v>
                </c:pt>
                <c:pt idx="1276">
                  <c:v>0.39288161997503951</c:v>
                </c:pt>
                <c:pt idx="1277">
                  <c:v>0.39288161997503951</c:v>
                </c:pt>
                <c:pt idx="1278">
                  <c:v>0.39288161997503951</c:v>
                </c:pt>
                <c:pt idx="1279">
                  <c:v>0.39062688981551663</c:v>
                </c:pt>
                <c:pt idx="1280">
                  <c:v>0.38880581432229383</c:v>
                </c:pt>
                <c:pt idx="1281">
                  <c:v>0.38777069623721216</c:v>
                </c:pt>
                <c:pt idx="1282">
                  <c:v>0.38751539700205545</c:v>
                </c:pt>
                <c:pt idx="1283">
                  <c:v>0.38790325557224431</c:v>
                </c:pt>
                <c:pt idx="1284">
                  <c:v>0.38864650962870217</c:v>
                </c:pt>
                <c:pt idx="1285">
                  <c:v>0.38925356218796542</c:v>
                </c:pt>
                <c:pt idx="1286">
                  <c:v>0.38940042275019632</c:v>
                </c:pt>
                <c:pt idx="1287">
                  <c:v>0.3888228693944118</c:v>
                </c:pt>
                <c:pt idx="1288">
                  <c:v>0.38738834090418206</c:v>
                </c:pt>
                <c:pt idx="1289">
                  <c:v>0.38647070144940743</c:v>
                </c:pt>
                <c:pt idx="1290">
                  <c:v>0.38398907262205834</c:v>
                </c:pt>
                <c:pt idx="1291">
                  <c:v>0.38150819765273741</c:v>
                </c:pt>
                <c:pt idx="1292">
                  <c:v>0.38150819765273741</c:v>
                </c:pt>
                <c:pt idx="1293">
                  <c:v>0.38150819765273741</c:v>
                </c:pt>
                <c:pt idx="1294">
                  <c:v>0.38150819765273741</c:v>
                </c:pt>
                <c:pt idx="1295">
                  <c:v>0.38150819765273741</c:v>
                </c:pt>
                <c:pt idx="1296">
                  <c:v>0.38150819765273741</c:v>
                </c:pt>
                <c:pt idx="1297">
                  <c:v>0.38150819765273741</c:v>
                </c:pt>
                <c:pt idx="1298">
                  <c:v>0.38150819765273741</c:v>
                </c:pt>
                <c:pt idx="1299">
                  <c:v>0.38150819765273741</c:v>
                </c:pt>
                <c:pt idx="1300">
                  <c:v>0.38150819765273741</c:v>
                </c:pt>
                <c:pt idx="1301">
                  <c:v>0.38150819765273741</c:v>
                </c:pt>
                <c:pt idx="1302">
                  <c:v>0.38150819765273741</c:v>
                </c:pt>
                <c:pt idx="1303">
                  <c:v>0.37932966104972943</c:v>
                </c:pt>
                <c:pt idx="1304">
                  <c:v>0.37802336031768263</c:v>
                </c:pt>
                <c:pt idx="1305">
                  <c:v>0.37843897073666899</c:v>
                </c:pt>
                <c:pt idx="1306">
                  <c:v>0.38220087768614619</c:v>
                </c:pt>
                <c:pt idx="1307">
                  <c:v>0.38734195553905043</c:v>
                </c:pt>
                <c:pt idx="1308">
                  <c:v>0.39269716935617627</c:v>
                </c:pt>
                <c:pt idx="1309">
                  <c:v>0.39804149490393559</c:v>
                </c:pt>
                <c:pt idx="1310">
                  <c:v>0.40292125429202519</c:v>
                </c:pt>
                <c:pt idx="1311">
                  <c:v>0.40661237760752317</c:v>
                </c:pt>
                <c:pt idx="1312">
                  <c:v>0.40627138113582872</c:v>
                </c:pt>
                <c:pt idx="1313">
                  <c:v>0.40421289605890004</c:v>
                </c:pt>
                <c:pt idx="1314">
                  <c:v>0.40178406788940618</c:v>
                </c:pt>
                <c:pt idx="1315">
                  <c:v>0.39937186579650152</c:v>
                </c:pt>
                <c:pt idx="1316">
                  <c:v>0.39708677852607144</c:v>
                </c:pt>
                <c:pt idx="1317">
                  <c:v>0.39493813955844348</c:v>
                </c:pt>
                <c:pt idx="1318">
                  <c:v>0.39290250749879363</c:v>
                </c:pt>
                <c:pt idx="1319">
                  <c:v>0.39290250749879363</c:v>
                </c:pt>
                <c:pt idx="1320">
                  <c:v>0.39290250749879363</c:v>
                </c:pt>
                <c:pt idx="1321">
                  <c:v>0.39290250749879363</c:v>
                </c:pt>
                <c:pt idx="1322">
                  <c:v>0.39290250749879363</c:v>
                </c:pt>
                <c:pt idx="1323">
                  <c:v>0.39290250749879363</c:v>
                </c:pt>
                <c:pt idx="1324">
                  <c:v>0.39290250749879363</c:v>
                </c:pt>
                <c:pt idx="1325">
                  <c:v>0.39157198078285027</c:v>
                </c:pt>
                <c:pt idx="1326">
                  <c:v>0.3894237366932371</c:v>
                </c:pt>
                <c:pt idx="1327">
                  <c:v>0.38724567980030628</c:v>
                </c:pt>
                <c:pt idx="1328">
                  <c:v>0.3859681427552521</c:v>
                </c:pt>
                <c:pt idx="1329">
                  <c:v>0.38633246566255397</c:v>
                </c:pt>
                <c:pt idx="1330">
                  <c:v>0.38818565470836014</c:v>
                </c:pt>
                <c:pt idx="1331">
                  <c:v>0.39074573238640226</c:v>
                </c:pt>
                <c:pt idx="1332">
                  <c:v>0.39313846824960025</c:v>
                </c:pt>
                <c:pt idx="1333">
                  <c:v>0.39488263025330905</c:v>
                </c:pt>
                <c:pt idx="1334">
                  <c:v>0.39591853742461269</c:v>
                </c:pt>
                <c:pt idx="1335">
                  <c:v>0.39613302574741094</c:v>
                </c:pt>
                <c:pt idx="1336">
                  <c:v>0.39519365487907065</c:v>
                </c:pt>
                <c:pt idx="1337">
                  <c:v>0.39306887392786566</c:v>
                </c:pt>
                <c:pt idx="1338">
                  <c:v>0.39061340944143386</c:v>
                </c:pt>
                <c:pt idx="1339">
                  <c:v>0.38819086872416553</c:v>
                </c:pt>
                <c:pt idx="1340">
                  <c:v>0.38589120686522199</c:v>
                </c:pt>
                <c:pt idx="1341">
                  <c:v>0.38371761878671584</c:v>
                </c:pt>
                <c:pt idx="1342">
                  <c:v>0.38165237087602333</c:v>
                </c:pt>
                <c:pt idx="1343">
                  <c:v>0.38165237087602333</c:v>
                </c:pt>
                <c:pt idx="1344">
                  <c:v>0.38165237087602333</c:v>
                </c:pt>
                <c:pt idx="1345">
                  <c:v>0.38165237087602333</c:v>
                </c:pt>
                <c:pt idx="1346">
                  <c:v>0.38165237087602333</c:v>
                </c:pt>
                <c:pt idx="1347">
                  <c:v>0.38165237087602333</c:v>
                </c:pt>
                <c:pt idx="1348">
                  <c:v>0.38165237087602333</c:v>
                </c:pt>
                <c:pt idx="1349">
                  <c:v>0.37979310569658076</c:v>
                </c:pt>
                <c:pt idx="1350">
                  <c:v>0.37766180546356309</c:v>
                </c:pt>
                <c:pt idx="1351">
                  <c:v>0.375625693013377</c:v>
                </c:pt>
                <c:pt idx="1352">
                  <c:v>0.37500000000000006</c:v>
                </c:pt>
                <c:pt idx="1353">
                  <c:v>0.37622217432843941</c:v>
                </c:pt>
                <c:pt idx="1354">
                  <c:v>0.37910698836652357</c:v>
                </c:pt>
                <c:pt idx="1355">
                  <c:v>0.38268906218557763</c:v>
                </c:pt>
                <c:pt idx="1356">
                  <c:v>0.38609999782441978</c:v>
                </c:pt>
                <c:pt idx="1357">
                  <c:v>0.38905734088189503</c:v>
                </c:pt>
                <c:pt idx="1358">
                  <c:v>0.39128444164904252</c:v>
                </c:pt>
                <c:pt idx="1359">
                  <c:v>0.39236669324763401</c:v>
                </c:pt>
                <c:pt idx="1360">
                  <c:v>0.39183796272982357</c:v>
                </c:pt>
                <c:pt idx="1361">
                  <c:v>0.38987125580606491</c:v>
                </c:pt>
                <c:pt idx="1362">
                  <c:v>0.38751192616701774</c:v>
                </c:pt>
                <c:pt idx="1363">
                  <c:v>0.38519427940944034</c:v>
                </c:pt>
                <c:pt idx="1364">
                  <c:v>0.3830180348788419</c:v>
                </c:pt>
                <c:pt idx="1365">
                  <c:v>0.38096915645672463</c:v>
                </c:pt>
                <c:pt idx="1366">
                  <c:v>0.37900417166356082</c:v>
                </c:pt>
                <c:pt idx="1367">
                  <c:v>0.37717836342129718</c:v>
                </c:pt>
                <c:pt idx="1368">
                  <c:v>0.37546017738682008</c:v>
                </c:pt>
                <c:pt idx="1369">
                  <c:v>0.37537836798067842</c:v>
                </c:pt>
                <c:pt idx="1370">
                  <c:v>0.37537836798067842</c:v>
                </c:pt>
                <c:pt idx="1371">
                  <c:v>0.37537836798067842</c:v>
                </c:pt>
                <c:pt idx="1372">
                  <c:v>0.37537836798067842</c:v>
                </c:pt>
                <c:pt idx="1373">
                  <c:v>0.37537836798067842</c:v>
                </c:pt>
                <c:pt idx="1374">
                  <c:v>0.37537836798067842</c:v>
                </c:pt>
                <c:pt idx="1375">
                  <c:v>0.37537836798067842</c:v>
                </c:pt>
                <c:pt idx="1376">
                  <c:v>0.3756806261017166</c:v>
                </c:pt>
                <c:pt idx="1377">
                  <c:v>0.37837353648694294</c:v>
                </c:pt>
                <c:pt idx="1378">
                  <c:v>0.38412293056597357</c:v>
                </c:pt>
                <c:pt idx="1379">
                  <c:v>0.39178827220051921</c:v>
                </c:pt>
                <c:pt idx="1380">
                  <c:v>0.39997625076469179</c:v>
                </c:pt>
                <c:pt idx="1381">
                  <c:v>0.40785209894033658</c:v>
                </c:pt>
                <c:pt idx="1382">
                  <c:v>0.41460645537115431</c:v>
                </c:pt>
                <c:pt idx="1383">
                  <c:v>0.41934103783434823</c:v>
                </c:pt>
                <c:pt idx="1384">
                  <c:v>0.42000533147219382</c:v>
                </c:pt>
                <c:pt idx="1385">
                  <c:v>0.41854319999593631</c:v>
                </c:pt>
                <c:pt idx="1386">
                  <c:v>0.41651890640268124</c:v>
                </c:pt>
                <c:pt idx="1387">
                  <c:v>0.41451935183430022</c:v>
                </c:pt>
                <c:pt idx="1388">
                  <c:v>0.41265021470451096</c:v>
                </c:pt>
                <c:pt idx="1389">
                  <c:v>0.41085581721335185</c:v>
                </c:pt>
                <c:pt idx="1390">
                  <c:v>0.40908572266904725</c:v>
                </c:pt>
                <c:pt idx="1391">
                  <c:v>0.40908572266904725</c:v>
                </c:pt>
                <c:pt idx="1392">
                  <c:v>0.40908572266904725</c:v>
                </c:pt>
                <c:pt idx="1393">
                  <c:v>0.40908572266904725</c:v>
                </c:pt>
                <c:pt idx="1394">
                  <c:v>0.40908572266904725</c:v>
                </c:pt>
                <c:pt idx="1395">
                  <c:v>0.40908572266904725</c:v>
                </c:pt>
                <c:pt idx="1396">
                  <c:v>0.40908572266904725</c:v>
                </c:pt>
                <c:pt idx="1397">
                  <c:v>0.40908572266904725</c:v>
                </c:pt>
                <c:pt idx="1398">
                  <c:v>0.40908572266904725</c:v>
                </c:pt>
                <c:pt idx="1399">
                  <c:v>0.40934704113386189</c:v>
                </c:pt>
                <c:pt idx="1400">
                  <c:v>0.41087502826839922</c:v>
                </c:pt>
                <c:pt idx="1401">
                  <c:v>0.41404351465426908</c:v>
                </c:pt>
                <c:pt idx="1402">
                  <c:v>0.41866377028910662</c:v>
                </c:pt>
                <c:pt idx="1403">
                  <c:v>0.42408612843399701</c:v>
                </c:pt>
                <c:pt idx="1404">
                  <c:v>0.42955022494479667</c:v>
                </c:pt>
                <c:pt idx="1405">
                  <c:v>0.43431565750452983</c:v>
                </c:pt>
                <c:pt idx="1406">
                  <c:v>0.43810840466745532</c:v>
                </c:pt>
                <c:pt idx="1407">
                  <c:v>0.44069073921905511</c:v>
                </c:pt>
                <c:pt idx="1408">
                  <c:v>0.44189026356101441</c:v>
                </c:pt>
                <c:pt idx="1409">
                  <c:v>0.44033125918768962</c:v>
                </c:pt>
                <c:pt idx="1410">
                  <c:v>0.43838515144118634</c:v>
                </c:pt>
                <c:pt idx="1411">
                  <c:v>0.43642831549430966</c:v>
                </c:pt>
                <c:pt idx="1412">
                  <c:v>0.43521403340965797</c:v>
                </c:pt>
                <c:pt idx="1413">
                  <c:v>0.43521403340965797</c:v>
                </c:pt>
                <c:pt idx="1414">
                  <c:v>0.43521403340965797</c:v>
                </c:pt>
                <c:pt idx="1415">
                  <c:v>0.43521403340965797</c:v>
                </c:pt>
                <c:pt idx="1416">
                  <c:v>0.43521403340965797</c:v>
                </c:pt>
                <c:pt idx="1417">
                  <c:v>0.43521403340965797</c:v>
                </c:pt>
                <c:pt idx="1418">
                  <c:v>0.43521403340965797</c:v>
                </c:pt>
                <c:pt idx="1419">
                  <c:v>0.43521403340965797</c:v>
                </c:pt>
                <c:pt idx="1420">
                  <c:v>0.43521403340965797</c:v>
                </c:pt>
                <c:pt idx="1421">
                  <c:v>0.43521403340965797</c:v>
                </c:pt>
                <c:pt idx="1422">
                  <c:v>0.43478662790353872</c:v>
                </c:pt>
                <c:pt idx="1423">
                  <c:v>0.4326942518055677</c:v>
                </c:pt>
                <c:pt idx="1424">
                  <c:v>0.43120203478940888</c:v>
                </c:pt>
                <c:pt idx="1425">
                  <c:v>0.43069459066799032</c:v>
                </c:pt>
                <c:pt idx="1426">
                  <c:v>0.43106950785791348</c:v>
                </c:pt>
                <c:pt idx="1427">
                  <c:v>0.43191859298218971</c:v>
                </c:pt>
                <c:pt idx="1428">
                  <c:v>0.43293966628400538</c:v>
                </c:pt>
                <c:pt idx="1429">
                  <c:v>0.43380326645582401</c:v>
                </c:pt>
                <c:pt idx="1430">
                  <c:v>0.43423148885334167</c:v>
                </c:pt>
                <c:pt idx="1431">
                  <c:v>0.43391052268822405</c:v>
                </c:pt>
                <c:pt idx="1432">
                  <c:v>0.43264957781591185</c:v>
                </c:pt>
                <c:pt idx="1433">
                  <c:v>0.43055519716977264</c:v>
                </c:pt>
                <c:pt idx="1434">
                  <c:v>0.42812593292225937</c:v>
                </c:pt>
                <c:pt idx="1435">
                  <c:v>0.42569736134077946</c:v>
                </c:pt>
                <c:pt idx="1436">
                  <c:v>0.42341108943630651</c:v>
                </c:pt>
                <c:pt idx="1437">
                  <c:v>0.42125889656655358</c:v>
                </c:pt>
                <c:pt idx="1438">
                  <c:v>0.41919705896598158</c:v>
                </c:pt>
                <c:pt idx="1439">
                  <c:v>0.41866758624653067</c:v>
                </c:pt>
                <c:pt idx="1440">
                  <c:v>0.41866758624653067</c:v>
                </c:pt>
                <c:pt idx="1441">
                  <c:v>0.41783567115862069</c:v>
                </c:pt>
                <c:pt idx="1442">
                  <c:v>0.41783567115862069</c:v>
                </c:pt>
                <c:pt idx="1443">
                  <c:v>0.41783567115862069</c:v>
                </c:pt>
                <c:pt idx="1444">
                  <c:v>0.41783567115862069</c:v>
                </c:pt>
                <c:pt idx="1445">
                  <c:v>0.41598121631134821</c:v>
                </c:pt>
                <c:pt idx="1446">
                  <c:v>0.41384359803010751</c:v>
                </c:pt>
                <c:pt idx="1447">
                  <c:v>0.41169542174818768</c:v>
                </c:pt>
                <c:pt idx="1448">
                  <c:v>0.4102001627899034</c:v>
                </c:pt>
                <c:pt idx="1449">
                  <c:v>0.40981130290038809</c:v>
                </c:pt>
                <c:pt idx="1450">
                  <c:v>0.41025821721719996</c:v>
                </c:pt>
                <c:pt idx="1451">
                  <c:v>0.4112497048169152</c:v>
                </c:pt>
                <c:pt idx="1452">
                  <c:v>0.41261446810834851</c:v>
                </c:pt>
                <c:pt idx="1453">
                  <c:v>0.41389425613340342</c:v>
                </c:pt>
                <c:pt idx="1454">
                  <c:v>0.41464095352899671</c:v>
                </c:pt>
                <c:pt idx="1455">
                  <c:v>0.41464095352899671</c:v>
                </c:pt>
                <c:pt idx="1456">
                  <c:v>0.4155192739246219</c:v>
                </c:pt>
                <c:pt idx="1457">
                  <c:v>0.4155192739246219</c:v>
                </c:pt>
                <c:pt idx="1458">
                  <c:v>0.41511174671049672</c:v>
                </c:pt>
                <c:pt idx="1459">
                  <c:v>0.41511174671049672</c:v>
                </c:pt>
                <c:pt idx="1460">
                  <c:v>0.41511174671049672</c:v>
                </c:pt>
                <c:pt idx="1461">
                  <c:v>0.41511174671049672</c:v>
                </c:pt>
                <c:pt idx="1462">
                  <c:v>0.41511174671049672</c:v>
                </c:pt>
                <c:pt idx="1463">
                  <c:v>0.41511174671049672</c:v>
                </c:pt>
                <c:pt idx="1464">
                  <c:v>0.41511174671049672</c:v>
                </c:pt>
                <c:pt idx="1465">
                  <c:v>0.41511174671049672</c:v>
                </c:pt>
                <c:pt idx="1466">
                  <c:v>0.41511174671049672</c:v>
                </c:pt>
                <c:pt idx="1467">
                  <c:v>0.41511174671049672</c:v>
                </c:pt>
                <c:pt idx="1468">
                  <c:v>0.41511174671049672</c:v>
                </c:pt>
                <c:pt idx="1469">
                  <c:v>0.41511174671049672</c:v>
                </c:pt>
                <c:pt idx="1470">
                  <c:v>0.41511174671049672</c:v>
                </c:pt>
                <c:pt idx="1471">
                  <c:v>0.41511174671049672</c:v>
                </c:pt>
                <c:pt idx="1472">
                  <c:v>0.41511174671049672</c:v>
                </c:pt>
                <c:pt idx="1473">
                  <c:v>0.41511174671049672</c:v>
                </c:pt>
                <c:pt idx="1474">
                  <c:v>0.41511174671049672</c:v>
                </c:pt>
                <c:pt idx="1475">
                  <c:v>0.41699826348186225</c:v>
                </c:pt>
                <c:pt idx="1476">
                  <c:v>0.41729655793821085</c:v>
                </c:pt>
                <c:pt idx="1477">
                  <c:v>0.41993151912508508</c:v>
                </c:pt>
                <c:pt idx="1478">
                  <c:v>0.42003384651950948</c:v>
                </c:pt>
                <c:pt idx="1479">
                  <c:v>0.41948923926535087</c:v>
                </c:pt>
                <c:pt idx="1480">
                  <c:v>0.41795516109374148</c:v>
                </c:pt>
                <c:pt idx="1481">
                  <c:v>0.41576045857013155</c:v>
                </c:pt>
                <c:pt idx="1482">
                  <c:v>0.4132985989374709</c:v>
                </c:pt>
                <c:pt idx="1483">
                  <c:v>0.41085900666960251</c:v>
                </c:pt>
                <c:pt idx="1484">
                  <c:v>0.40856670390091798</c:v>
                </c:pt>
                <c:pt idx="1485">
                  <c:v>0.40640751092091842</c:v>
                </c:pt>
                <c:pt idx="1486">
                  <c:v>0.40434265788823942</c:v>
                </c:pt>
                <c:pt idx="1487">
                  <c:v>0.40434265788823942</c:v>
                </c:pt>
                <c:pt idx="1488">
                  <c:v>0.40434265788823942</c:v>
                </c:pt>
                <c:pt idx="1489">
                  <c:v>0.40434265788823942</c:v>
                </c:pt>
                <c:pt idx="1490">
                  <c:v>0.40434265788823942</c:v>
                </c:pt>
                <c:pt idx="1491">
                  <c:v>0.40434265788823942</c:v>
                </c:pt>
                <c:pt idx="1492">
                  <c:v>0.40434265788823942</c:v>
                </c:pt>
                <c:pt idx="1493">
                  <c:v>0.40434265788823942</c:v>
                </c:pt>
                <c:pt idx="1494">
                  <c:v>0.40220377787495115</c:v>
                </c:pt>
                <c:pt idx="1495">
                  <c:v>0.40010516413461422</c:v>
                </c:pt>
                <c:pt idx="1496">
                  <c:v>0.39880184580662292</c:v>
                </c:pt>
                <c:pt idx="1497">
                  <c:v>0.39867417953174106</c:v>
                </c:pt>
                <c:pt idx="1498">
                  <c:v>0.39953115249419108</c:v>
                </c:pt>
                <c:pt idx="1499">
                  <c:v>0.40099285225191694</c:v>
                </c:pt>
                <c:pt idx="1500">
                  <c:v>0.40268183193490997</c:v>
                </c:pt>
                <c:pt idx="1501">
                  <c:v>0.40403355082964709</c:v>
                </c:pt>
                <c:pt idx="1502">
                  <c:v>0.40473399878953148</c:v>
                </c:pt>
                <c:pt idx="1503">
                  <c:v>0.40456547849738778</c:v>
                </c:pt>
                <c:pt idx="1504">
                  <c:v>0.40345075036786898</c:v>
                </c:pt>
                <c:pt idx="1505">
                  <c:v>0.40140559570734213</c:v>
                </c:pt>
                <c:pt idx="1506">
                  <c:v>0.39897585948380826</c:v>
                </c:pt>
                <c:pt idx="1507">
                  <c:v>0.39654516992025279</c:v>
                </c:pt>
                <c:pt idx="1508">
                  <c:v>0.39425114404750744</c:v>
                </c:pt>
                <c:pt idx="1509">
                  <c:v>0.39208976128943146</c:v>
                </c:pt>
                <c:pt idx="1510">
                  <c:v>0.39003215965300797</c:v>
                </c:pt>
                <c:pt idx="1511">
                  <c:v>0.38812676554194181</c:v>
                </c:pt>
                <c:pt idx="1512">
                  <c:v>0.38635839410169925</c:v>
                </c:pt>
                <c:pt idx="1513">
                  <c:v>0.38465966478390673</c:v>
                </c:pt>
                <c:pt idx="1514">
                  <c:v>0.3829868897210284</c:v>
                </c:pt>
                <c:pt idx="1515">
                  <c:v>0.38263654356995769</c:v>
                </c:pt>
                <c:pt idx="1516">
                  <c:v>0.3809011982908771</c:v>
                </c:pt>
                <c:pt idx="1517">
                  <c:v>0.37905517947390066</c:v>
                </c:pt>
                <c:pt idx="1518">
                  <c:v>0.37695161248984815</c:v>
                </c:pt>
                <c:pt idx="1519">
                  <c:v>0.37513119940688999</c:v>
                </c:pt>
                <c:pt idx="1520">
                  <c:v>0.37500000000000006</c:v>
                </c:pt>
                <c:pt idx="1521">
                  <c:v>0.37677046570547101</c:v>
                </c:pt>
                <c:pt idx="1522">
                  <c:v>0.38126004340526731</c:v>
                </c:pt>
                <c:pt idx="1523">
                  <c:v>0.38470973163780314</c:v>
                </c:pt>
                <c:pt idx="1524">
                  <c:v>0.38939142709519436</c:v>
                </c:pt>
                <c:pt idx="1525">
                  <c:v>0.39419678330927432</c:v>
                </c:pt>
                <c:pt idx="1526">
                  <c:v>0.39774272969987656</c:v>
                </c:pt>
                <c:pt idx="1527">
                  <c:v>0.39774272969987656</c:v>
                </c:pt>
                <c:pt idx="1528">
                  <c:v>0.39863193836486815</c:v>
                </c:pt>
                <c:pt idx="1529">
                  <c:v>0.39734973210928615</c:v>
                </c:pt>
                <c:pt idx="1530">
                  <c:v>0.39494950934479522</c:v>
                </c:pt>
                <c:pt idx="1531">
                  <c:v>0.39258271822348834</c:v>
                </c:pt>
                <c:pt idx="1532">
                  <c:v>0.39167837012756612</c:v>
                </c:pt>
                <c:pt idx="1533">
                  <c:v>0.39167837012756612</c:v>
                </c:pt>
                <c:pt idx="1534">
                  <c:v>0.39167837012756612</c:v>
                </c:pt>
                <c:pt idx="1535">
                  <c:v>0.39167837012756612</c:v>
                </c:pt>
                <c:pt idx="1536">
                  <c:v>0.39167837012756612</c:v>
                </c:pt>
                <c:pt idx="1537">
                  <c:v>0.39167837012756612</c:v>
                </c:pt>
                <c:pt idx="1538">
                  <c:v>0.39167837012756612</c:v>
                </c:pt>
                <c:pt idx="1539">
                  <c:v>0.39167837012756612</c:v>
                </c:pt>
                <c:pt idx="1540">
                  <c:v>0.39167837012756612</c:v>
                </c:pt>
                <c:pt idx="1541">
                  <c:v>0.39167837012756612</c:v>
                </c:pt>
                <c:pt idx="1542">
                  <c:v>0.39167837012756612</c:v>
                </c:pt>
                <c:pt idx="1543">
                  <c:v>0.39167837012756612</c:v>
                </c:pt>
                <c:pt idx="1544">
                  <c:v>0.39167837012756612</c:v>
                </c:pt>
                <c:pt idx="1545">
                  <c:v>0.39182031714690357</c:v>
                </c:pt>
                <c:pt idx="1546">
                  <c:v>0.39261403888633589</c:v>
                </c:pt>
                <c:pt idx="1547">
                  <c:v>0.39371355738810587</c:v>
                </c:pt>
                <c:pt idx="1548">
                  <c:v>0.39536711675062264</c:v>
                </c:pt>
                <c:pt idx="1549">
                  <c:v>0.39628713404959998</c:v>
                </c:pt>
                <c:pt idx="1550">
                  <c:v>0.3967323495359702</c:v>
                </c:pt>
                <c:pt idx="1551">
                  <c:v>0.39651588104116614</c:v>
                </c:pt>
                <c:pt idx="1552">
                  <c:v>0.39542244631118989</c:v>
                </c:pt>
                <c:pt idx="1553">
                  <c:v>0.39366893674113873</c:v>
                </c:pt>
                <c:pt idx="1554">
                  <c:v>0.39164969416205414</c:v>
                </c:pt>
                <c:pt idx="1555">
                  <c:v>0.38965843203196598</c:v>
                </c:pt>
                <c:pt idx="1556">
                  <c:v>0.38778692563409328</c:v>
                </c:pt>
                <c:pt idx="1557">
                  <c:v>0.38600537962738568</c:v>
                </c:pt>
                <c:pt idx="1558">
                  <c:v>0.38425958802993804</c:v>
                </c:pt>
                <c:pt idx="1559">
                  <c:v>0.3826045824776847</c:v>
                </c:pt>
                <c:pt idx="1560">
                  <c:v>0.3826045824776847</c:v>
                </c:pt>
                <c:pt idx="1561">
                  <c:v>0.3826045824776847</c:v>
                </c:pt>
                <c:pt idx="1562">
                  <c:v>0.3826045824776847</c:v>
                </c:pt>
                <c:pt idx="1563">
                  <c:v>0.3826045824776847</c:v>
                </c:pt>
                <c:pt idx="1564">
                  <c:v>0.3826045824776847</c:v>
                </c:pt>
                <c:pt idx="1565">
                  <c:v>0.3826045824776847</c:v>
                </c:pt>
                <c:pt idx="1566">
                  <c:v>0.38260821190080718</c:v>
                </c:pt>
                <c:pt idx="1567">
                  <c:v>0.38278968305692829</c:v>
                </c:pt>
                <c:pt idx="1568">
                  <c:v>0.38360448854791013</c:v>
                </c:pt>
                <c:pt idx="1569">
                  <c:v>0.38533935280042636</c:v>
                </c:pt>
                <c:pt idx="1570">
                  <c:v>0.38800879350696349</c:v>
                </c:pt>
                <c:pt idx="1571">
                  <c:v>0.39139685999174001</c:v>
                </c:pt>
                <c:pt idx="1572">
                  <c:v>0.39504805965289125</c:v>
                </c:pt>
                <c:pt idx="1573">
                  <c:v>0.39849601161918841</c:v>
                </c:pt>
                <c:pt idx="1574">
                  <c:v>0.40137958828994841</c:v>
                </c:pt>
                <c:pt idx="1575">
                  <c:v>0.40365160716458165</c:v>
                </c:pt>
                <c:pt idx="1576">
                  <c:v>0.4050453056435897</c:v>
                </c:pt>
                <c:pt idx="1577">
                  <c:v>0.4050453056435897</c:v>
                </c:pt>
                <c:pt idx="1578">
                  <c:v>0.40311378717558516</c:v>
                </c:pt>
                <c:pt idx="1579">
                  <c:v>0.40114862289241571</c:v>
                </c:pt>
                <c:pt idx="1580">
                  <c:v>0.39929097312302941</c:v>
                </c:pt>
                <c:pt idx="1581">
                  <c:v>0.39929097312302941</c:v>
                </c:pt>
                <c:pt idx="1582">
                  <c:v>0.39842090767511917</c:v>
                </c:pt>
                <c:pt idx="1583">
                  <c:v>0.39842090767511917</c:v>
                </c:pt>
                <c:pt idx="1584">
                  <c:v>0.39842090767511917</c:v>
                </c:pt>
                <c:pt idx="1585">
                  <c:v>0.39842090767511917</c:v>
                </c:pt>
                <c:pt idx="1586">
                  <c:v>0.39842090767511917</c:v>
                </c:pt>
                <c:pt idx="1587">
                  <c:v>0.39842090767511917</c:v>
                </c:pt>
                <c:pt idx="1588">
                  <c:v>0.39842090767511917</c:v>
                </c:pt>
                <c:pt idx="1589">
                  <c:v>0.39778559926832563</c:v>
                </c:pt>
                <c:pt idx="1590">
                  <c:v>0.39572682768784567</c:v>
                </c:pt>
                <c:pt idx="1591">
                  <c:v>0.39383031405238872</c:v>
                </c:pt>
                <c:pt idx="1592">
                  <c:v>0.39314047452093387</c:v>
                </c:pt>
                <c:pt idx="1593">
                  <c:v>0.39423683448124969</c:v>
                </c:pt>
                <c:pt idx="1594">
                  <c:v>0.39654144837062683</c:v>
                </c:pt>
                <c:pt idx="1595">
                  <c:v>0.39928704093501544</c:v>
                </c:pt>
                <c:pt idx="1596">
                  <c:v>0.40199449259371062</c:v>
                </c:pt>
                <c:pt idx="1597">
                  <c:v>0.40434883489646556</c:v>
                </c:pt>
                <c:pt idx="1598">
                  <c:v>0.40618807691934466</c:v>
                </c:pt>
                <c:pt idx="1599">
                  <c:v>0.40716502678768401</c:v>
                </c:pt>
                <c:pt idx="1600">
                  <c:v>0.40688766852214547</c:v>
                </c:pt>
                <c:pt idx="1601">
                  <c:v>0.40513124732335309</c:v>
                </c:pt>
                <c:pt idx="1602">
                  <c:v>0.40275846001980864</c:v>
                </c:pt>
                <c:pt idx="1603">
                  <c:v>0.40035160672909204</c:v>
                </c:pt>
                <c:pt idx="1604">
                  <c:v>0.39808349921325986</c:v>
                </c:pt>
                <c:pt idx="1605">
                  <c:v>0.39594361935794042</c:v>
                </c:pt>
                <c:pt idx="1606">
                  <c:v>0.39390626419422975</c:v>
                </c:pt>
                <c:pt idx="1607">
                  <c:v>0.39204366050066886</c:v>
                </c:pt>
                <c:pt idx="1608">
                  <c:v>0.39026394529202663</c:v>
                </c:pt>
                <c:pt idx="1609">
                  <c:v>0.38853836426928939</c:v>
                </c:pt>
                <c:pt idx="1610">
                  <c:v>0.38684394271165001</c:v>
                </c:pt>
                <c:pt idx="1611">
                  <c:v>0.38514083383770326</c:v>
                </c:pt>
                <c:pt idx="1612">
                  <c:v>0.38339586789428487</c:v>
                </c:pt>
                <c:pt idx="1613">
                  <c:v>0.38155232603939515</c:v>
                </c:pt>
                <c:pt idx="1614">
                  <c:v>0.379437106894918</c:v>
                </c:pt>
                <c:pt idx="1615">
                  <c:v>0.37756271625411958</c:v>
                </c:pt>
                <c:pt idx="1616">
                  <c:v>0.37674058232422936</c:v>
                </c:pt>
                <c:pt idx="1617">
                  <c:v>0.37786248587068799</c:v>
                </c:pt>
                <c:pt idx="1618">
                  <c:v>0.38019271175478381</c:v>
                </c:pt>
                <c:pt idx="1619">
                  <c:v>0.38334439445731139</c:v>
                </c:pt>
                <c:pt idx="1620">
                  <c:v>0.38651927741397446</c:v>
                </c:pt>
                <c:pt idx="1621">
                  <c:v>0.38906463665655983</c:v>
                </c:pt>
                <c:pt idx="1622">
                  <c:v>0.39092990874689659</c:v>
                </c:pt>
                <c:pt idx="1623">
                  <c:v>0.39191922739811585</c:v>
                </c:pt>
                <c:pt idx="1624">
                  <c:v>0.39169717535436283</c:v>
                </c:pt>
                <c:pt idx="1625">
                  <c:v>0.38997506656464587</c:v>
                </c:pt>
                <c:pt idx="1626">
                  <c:v>0.387587530484586</c:v>
                </c:pt>
                <c:pt idx="1627">
                  <c:v>0.38516721544339644</c:v>
                </c:pt>
                <c:pt idx="1628">
                  <c:v>0.38289192832731095</c:v>
                </c:pt>
                <c:pt idx="1629">
                  <c:v>0.38073718669946799</c:v>
                </c:pt>
                <c:pt idx="1630">
                  <c:v>0.37867430805685875</c:v>
                </c:pt>
                <c:pt idx="1631">
                  <c:v>0.37867430805685875</c:v>
                </c:pt>
                <c:pt idx="1632">
                  <c:v>0.37867430805685875</c:v>
                </c:pt>
                <c:pt idx="1633">
                  <c:v>0.37867430805685875</c:v>
                </c:pt>
                <c:pt idx="1634">
                  <c:v>0.37867430805685875</c:v>
                </c:pt>
                <c:pt idx="1635">
                  <c:v>0.37867430805685875</c:v>
                </c:pt>
                <c:pt idx="1636">
                  <c:v>0.37867430805685875</c:v>
                </c:pt>
                <c:pt idx="1637">
                  <c:v>0.37867430805685875</c:v>
                </c:pt>
                <c:pt idx="1638">
                  <c:v>0.37654650870592682</c:v>
                </c:pt>
                <c:pt idx="1639">
                  <c:v>0.37500000000000006</c:v>
                </c:pt>
                <c:pt idx="1640">
                  <c:v>0.37534966687340282</c:v>
                </c:pt>
                <c:pt idx="1641">
                  <c:v>0.37788350020272704</c:v>
                </c:pt>
                <c:pt idx="1642">
                  <c:v>0.38291862927188519</c:v>
                </c:pt>
                <c:pt idx="1643">
                  <c:v>0.39073640667757165</c:v>
                </c:pt>
                <c:pt idx="1644">
                  <c:v>0.39908952399381387</c:v>
                </c:pt>
                <c:pt idx="1645">
                  <c:v>0.40717950813368142</c:v>
                </c:pt>
                <c:pt idx="1646">
                  <c:v>0.41435306293513952</c:v>
                </c:pt>
                <c:pt idx="1647">
                  <c:v>0.41975364454129588</c:v>
                </c:pt>
                <c:pt idx="1648">
                  <c:v>0.4211208371539889</c:v>
                </c:pt>
                <c:pt idx="1649">
                  <c:v>0.41968074718161941</c:v>
                </c:pt>
                <c:pt idx="1650">
                  <c:v>0.41729832860972982</c:v>
                </c:pt>
                <c:pt idx="1651">
                  <c:v>0.41485435678570715</c:v>
                </c:pt>
                <c:pt idx="1652">
                  <c:v>0.41254356654637181</c:v>
                </c:pt>
                <c:pt idx="1653">
                  <c:v>0.41033770616472953</c:v>
                </c:pt>
                <c:pt idx="1654">
                  <c:v>0.40880278015101235</c:v>
                </c:pt>
                <c:pt idx="1655">
                  <c:v>0.40880278015101235</c:v>
                </c:pt>
                <c:pt idx="1656">
                  <c:v>0.40880278015101235</c:v>
                </c:pt>
                <c:pt idx="1657">
                  <c:v>0.40880278015101235</c:v>
                </c:pt>
                <c:pt idx="1658">
                  <c:v>0.40880278015101235</c:v>
                </c:pt>
                <c:pt idx="1659">
                  <c:v>0.40880278015101235</c:v>
                </c:pt>
                <c:pt idx="1660">
                  <c:v>0.40880278015101235</c:v>
                </c:pt>
                <c:pt idx="1661">
                  <c:v>0.40880278015101235</c:v>
                </c:pt>
                <c:pt idx="1662">
                  <c:v>0.40669480710078593</c:v>
                </c:pt>
                <c:pt idx="1663">
                  <c:v>0.40505207618569006</c:v>
                </c:pt>
                <c:pt idx="1664">
                  <c:v>0.40509257064907395</c:v>
                </c:pt>
                <c:pt idx="1665">
                  <c:v>0.40704228266120562</c:v>
                </c:pt>
                <c:pt idx="1666">
                  <c:v>0.41046544385519107</c:v>
                </c:pt>
                <c:pt idx="1667">
                  <c:v>0.41485171574788221</c:v>
                </c:pt>
                <c:pt idx="1668">
                  <c:v>0.41951297075203614</c:v>
                </c:pt>
                <c:pt idx="1669">
                  <c:v>0.42374599403904961</c:v>
                </c:pt>
                <c:pt idx="1670">
                  <c:v>0.42707944331868763</c:v>
                </c:pt>
                <c:pt idx="1671">
                  <c:v>0.42893131197907763</c:v>
                </c:pt>
                <c:pt idx="1672">
                  <c:v>0.42899550438481382</c:v>
                </c:pt>
                <c:pt idx="1673">
                  <c:v>0.42737596070858352</c:v>
                </c:pt>
                <c:pt idx="1674">
                  <c:v>0.42506293827513975</c:v>
                </c:pt>
                <c:pt idx="1675">
                  <c:v>0.42270063440399042</c:v>
                </c:pt>
                <c:pt idx="1676">
                  <c:v>0.42044652710865027</c:v>
                </c:pt>
                <c:pt idx="1677">
                  <c:v>0.41829566246494471</c:v>
                </c:pt>
                <c:pt idx="1678">
                  <c:v>0.41622818887817326</c:v>
                </c:pt>
                <c:pt idx="1679">
                  <c:v>0.41429343020207349</c:v>
                </c:pt>
                <c:pt idx="1680">
                  <c:v>0.41245717564144163</c:v>
                </c:pt>
                <c:pt idx="1681">
                  <c:v>0.41067652708476671</c:v>
                </c:pt>
                <c:pt idx="1682">
                  <c:v>0.40892484821511071</c:v>
                </c:pt>
                <c:pt idx="1683">
                  <c:v>0.40715823577692889</c:v>
                </c:pt>
                <c:pt idx="1684">
                  <c:v>0.40535288939538472</c:v>
                </c:pt>
                <c:pt idx="1685">
                  <c:v>0.40346153140281288</c:v>
                </c:pt>
                <c:pt idx="1686">
                  <c:v>0.40135690216870723</c:v>
                </c:pt>
                <c:pt idx="1687">
                  <c:v>0.39952177455330995</c:v>
                </c:pt>
                <c:pt idx="1688">
                  <c:v>0.39874405462293816</c:v>
                </c:pt>
                <c:pt idx="1689">
                  <c:v>0.39935185640447729</c:v>
                </c:pt>
                <c:pt idx="1690">
                  <c:v>0.40124793685579341</c:v>
                </c:pt>
                <c:pt idx="1691">
                  <c:v>0.40407994906795852</c:v>
                </c:pt>
                <c:pt idx="1692">
                  <c:v>0.40706197930366772</c:v>
                </c:pt>
                <c:pt idx="1693">
                  <c:v>0.40960854340762504</c:v>
                </c:pt>
                <c:pt idx="1694">
                  <c:v>0.41124472229537762</c:v>
                </c:pt>
                <c:pt idx="1695">
                  <c:v>0.41173970586933162</c:v>
                </c:pt>
                <c:pt idx="1696">
                  <c:v>0.41097542803767395</c:v>
                </c:pt>
                <c:pt idx="1697">
                  <c:v>0.40913113539004708</c:v>
                </c:pt>
                <c:pt idx="1698">
                  <c:v>0.40686963189042091</c:v>
                </c:pt>
                <c:pt idx="1699">
                  <c:v>0.40457635987570256</c:v>
                </c:pt>
                <c:pt idx="1700">
                  <c:v>0.40239893071106131</c:v>
                </c:pt>
                <c:pt idx="1701">
                  <c:v>0.40031846204783283</c:v>
                </c:pt>
                <c:pt idx="1702">
                  <c:v>0.39830447648294404</c:v>
                </c:pt>
                <c:pt idx="1703">
                  <c:v>0.3964020619059837</c:v>
                </c:pt>
                <c:pt idx="1704">
                  <c:v>0.39460263869464668</c:v>
                </c:pt>
                <c:pt idx="1705">
                  <c:v>0.39288287314811438</c:v>
                </c:pt>
                <c:pt idx="1706">
                  <c:v>0.39120281079097941</c:v>
                </c:pt>
                <c:pt idx="1707">
                  <c:v>0.38952016377775439</c:v>
                </c:pt>
                <c:pt idx="1708">
                  <c:v>0.38782466528007559</c:v>
                </c:pt>
                <c:pt idx="1709">
                  <c:v>0.38612722829032919</c:v>
                </c:pt>
                <c:pt idx="1710">
                  <c:v>0.38442440008236295</c:v>
                </c:pt>
                <c:pt idx="1711">
                  <c:v>0.38306253580961197</c:v>
                </c:pt>
                <c:pt idx="1712">
                  <c:v>0.38278018752656096</c:v>
                </c:pt>
                <c:pt idx="1713">
                  <c:v>0.38385218872322013</c:v>
                </c:pt>
                <c:pt idx="1714">
                  <c:v>0.3859882274690748</c:v>
                </c:pt>
                <c:pt idx="1715">
                  <c:v>0.38871483058533102</c:v>
                </c:pt>
                <c:pt idx="1716">
                  <c:v>0.39138760363918385</c:v>
                </c:pt>
                <c:pt idx="1717">
                  <c:v>0.39359234123834047</c:v>
                </c:pt>
                <c:pt idx="1718">
                  <c:v>0.39507960569529421</c:v>
                </c:pt>
                <c:pt idx="1719">
                  <c:v>0.39560345416988546</c:v>
                </c:pt>
                <c:pt idx="1720">
                  <c:v>0.39503719535543119</c:v>
                </c:pt>
                <c:pt idx="1721">
                  <c:v>0.3934728712196599</c:v>
                </c:pt>
                <c:pt idx="1722">
                  <c:v>0.39146447922493854</c:v>
                </c:pt>
                <c:pt idx="1723">
                  <c:v>0.38942267270907016</c:v>
                </c:pt>
                <c:pt idx="1724">
                  <c:v>0.38749369361117414</c:v>
                </c:pt>
                <c:pt idx="1725">
                  <c:v>0.38563887978388933</c:v>
                </c:pt>
                <c:pt idx="1726">
                  <c:v>0.38380564065536216</c:v>
                </c:pt>
                <c:pt idx="1727">
                  <c:v>0.38380564065536216</c:v>
                </c:pt>
                <c:pt idx="1728">
                  <c:v>0.38380564065536216</c:v>
                </c:pt>
                <c:pt idx="1729">
                  <c:v>0.38380564065536216</c:v>
                </c:pt>
                <c:pt idx="1730">
                  <c:v>0.38380564065536216</c:v>
                </c:pt>
                <c:pt idx="1731">
                  <c:v>0.38380564065536216</c:v>
                </c:pt>
                <c:pt idx="1732">
                  <c:v>0.38380564065536216</c:v>
                </c:pt>
                <c:pt idx="1733">
                  <c:v>0.38380564065536216</c:v>
                </c:pt>
                <c:pt idx="1734">
                  <c:v>0.38382015834785227</c:v>
                </c:pt>
                <c:pt idx="1735">
                  <c:v>0.38416415229959122</c:v>
                </c:pt>
                <c:pt idx="1736">
                  <c:v>0.3852384615438264</c:v>
                </c:pt>
                <c:pt idx="1737">
                  <c:v>0.38560504323483991</c:v>
                </c:pt>
                <c:pt idx="1738">
                  <c:v>0.38675206897615133</c:v>
                </c:pt>
                <c:pt idx="1739">
                  <c:v>0.38857887546536429</c:v>
                </c:pt>
                <c:pt idx="1740">
                  <c:v>0.39108929022362121</c:v>
                </c:pt>
                <c:pt idx="1741">
                  <c:v>0.39391419367494873</c:v>
                </c:pt>
                <c:pt idx="1742">
                  <c:v>0.39641085950829968</c:v>
                </c:pt>
                <c:pt idx="1743">
                  <c:v>0.39796623027229333</c:v>
                </c:pt>
                <c:pt idx="1744">
                  <c:v>0.39813784117495893</c:v>
                </c:pt>
                <c:pt idx="1745">
                  <c:v>0.39813784117495893</c:v>
                </c:pt>
                <c:pt idx="1746">
                  <c:v>0.39622795207967854</c:v>
                </c:pt>
                <c:pt idx="1747">
                  <c:v>0.39424548495989997</c:v>
                </c:pt>
                <c:pt idx="1748">
                  <c:v>0.39233538821066832</c:v>
                </c:pt>
                <c:pt idx="1749">
                  <c:v>0.39047271272110523</c:v>
                </c:pt>
                <c:pt idx="1750">
                  <c:v>0.38860745257545215</c:v>
                </c:pt>
                <c:pt idx="1751">
                  <c:v>0.38860745257545215</c:v>
                </c:pt>
                <c:pt idx="1752">
                  <c:v>0.38860745257545215</c:v>
                </c:pt>
                <c:pt idx="1753">
                  <c:v>0.38860745257545215</c:v>
                </c:pt>
                <c:pt idx="1754">
                  <c:v>0.38860745257545215</c:v>
                </c:pt>
                <c:pt idx="1755">
                  <c:v>0.38860745257545215</c:v>
                </c:pt>
                <c:pt idx="1756">
                  <c:v>0.38860745257545215</c:v>
                </c:pt>
                <c:pt idx="1757">
                  <c:v>0.38678509054130894</c:v>
                </c:pt>
                <c:pt idx="1758">
                  <c:v>0.38475092134962724</c:v>
                </c:pt>
                <c:pt idx="1759">
                  <c:v>0.38349713973365701</c:v>
                </c:pt>
                <c:pt idx="1760">
                  <c:v>0.38442983311700663</c:v>
                </c:pt>
                <c:pt idx="1761">
                  <c:v>0.38775610173162844</c:v>
                </c:pt>
                <c:pt idx="1762">
                  <c:v>0.39289878158855673</c:v>
                </c:pt>
                <c:pt idx="1763">
                  <c:v>0.39935667280895282</c:v>
                </c:pt>
                <c:pt idx="1764">
                  <c:v>0.40645211952645988</c:v>
                </c:pt>
                <c:pt idx="1765">
                  <c:v>0.4133313617927426</c:v>
                </c:pt>
                <c:pt idx="1766">
                  <c:v>0.41903379084494025</c:v>
                </c:pt>
                <c:pt idx="1767">
                  <c:v>0.42272156635592345</c:v>
                </c:pt>
                <c:pt idx="1768">
                  <c:v>0.42394988172597259</c:v>
                </c:pt>
                <c:pt idx="1769">
                  <c:v>0.4228434251669585</c:v>
                </c:pt>
                <c:pt idx="1770">
                  <c:v>0.42059339599167633</c:v>
                </c:pt>
                <c:pt idx="1771">
                  <c:v>0.41823464602265192</c:v>
                </c:pt>
                <c:pt idx="1772">
                  <c:v>0.41599791335992431</c:v>
                </c:pt>
                <c:pt idx="1773">
                  <c:v>0.4138875416616431</c:v>
                </c:pt>
                <c:pt idx="1774">
                  <c:v>0.41187434585278249</c:v>
                </c:pt>
                <c:pt idx="1775">
                  <c:v>0.41003356814399072</c:v>
                </c:pt>
                <c:pt idx="1776">
                  <c:v>0.40829520743280423</c:v>
                </c:pt>
                <c:pt idx="1777">
                  <c:v>0.40662340161595978</c:v>
                </c:pt>
                <c:pt idx="1778">
                  <c:v>0.40497948854609711</c:v>
                </c:pt>
                <c:pt idx="1779">
                  <c:v>0.40331450334949359</c:v>
                </c:pt>
                <c:pt idx="1780">
                  <c:v>0.40160787647142299</c:v>
                </c:pt>
                <c:pt idx="1781">
                  <c:v>0.39978339645520539</c:v>
                </c:pt>
                <c:pt idx="1782">
                  <c:v>0.39771962853451914</c:v>
                </c:pt>
                <c:pt idx="1783">
                  <c:v>0.39582992491529456</c:v>
                </c:pt>
                <c:pt idx="1784">
                  <c:v>0.39459220162359421</c:v>
                </c:pt>
                <c:pt idx="1785">
                  <c:v>0.39403871340261454</c:v>
                </c:pt>
                <c:pt idx="1786">
                  <c:v>0.394045093790171</c:v>
                </c:pt>
                <c:pt idx="1787">
                  <c:v>0.39415681732998459</c:v>
                </c:pt>
                <c:pt idx="1788">
                  <c:v>0.39405811344596292</c:v>
                </c:pt>
                <c:pt idx="1789">
                  <c:v>0.39371858358798556</c:v>
                </c:pt>
                <c:pt idx="1790">
                  <c:v>0.39317448760727675</c:v>
                </c:pt>
                <c:pt idx="1791">
                  <c:v>0.39236400870776306</c:v>
                </c:pt>
                <c:pt idx="1792">
                  <c:v>0.39106258436398583</c:v>
                </c:pt>
                <c:pt idx="1793">
                  <c:v>0.38907062446119972</c:v>
                </c:pt>
                <c:pt idx="1794">
                  <c:v>0.38667846162495434</c:v>
                </c:pt>
                <c:pt idx="1795">
                  <c:v>0.38423527955695985</c:v>
                </c:pt>
                <c:pt idx="1796">
                  <c:v>0.3819417562562325</c:v>
                </c:pt>
                <c:pt idx="1797">
                  <c:v>0.3797972096607487</c:v>
                </c:pt>
                <c:pt idx="1798">
                  <c:v>0.37851430978942974</c:v>
                </c:pt>
                <c:pt idx="1799">
                  <c:v>0.37851430978942974</c:v>
                </c:pt>
                <c:pt idx="1800">
                  <c:v>0.37851430978942974</c:v>
                </c:pt>
                <c:pt idx="1801">
                  <c:v>0.37851430978942974</c:v>
                </c:pt>
                <c:pt idx="1802">
                  <c:v>0.37851430978942974</c:v>
                </c:pt>
                <c:pt idx="1803">
                  <c:v>0.37851430978942974</c:v>
                </c:pt>
                <c:pt idx="1804">
                  <c:v>0.37851430978942974</c:v>
                </c:pt>
                <c:pt idx="1805">
                  <c:v>0.37851430978942974</c:v>
                </c:pt>
                <c:pt idx="1806">
                  <c:v>0.37645258562276385</c:v>
                </c:pt>
                <c:pt idx="1807">
                  <c:v>0.37500000000000006</c:v>
                </c:pt>
                <c:pt idx="1808">
                  <c:v>0.37511749770334252</c:v>
                </c:pt>
                <c:pt idx="1809">
                  <c:v>0.37712081043406992</c:v>
                </c:pt>
                <c:pt idx="1810">
                  <c:v>0.38060439397841667</c:v>
                </c:pt>
                <c:pt idx="1811">
                  <c:v>0.38478699337937289</c:v>
                </c:pt>
                <c:pt idx="1812">
                  <c:v>0.39182988894842313</c:v>
                </c:pt>
                <c:pt idx="1813">
                  <c:v>0.39910143817418625</c:v>
                </c:pt>
                <c:pt idx="1814">
                  <c:v>0.40591205066340091</c:v>
                </c:pt>
                <c:pt idx="1815">
                  <c:v>0.40909101146456678</c:v>
                </c:pt>
                <c:pt idx="1816">
                  <c:v>0.41014329909605479</c:v>
                </c:pt>
                <c:pt idx="1817">
                  <c:v>0.40897964807094617</c:v>
                </c:pt>
                <c:pt idx="1818">
                  <c:v>0.40667392518969142</c:v>
                </c:pt>
                <c:pt idx="1819">
                  <c:v>0.40424521001620467</c:v>
                </c:pt>
                <c:pt idx="1820">
                  <c:v>0.40195111234745706</c:v>
                </c:pt>
                <c:pt idx="1821">
                  <c:v>0.39978193972310749</c:v>
                </c:pt>
                <c:pt idx="1822">
                  <c:v>0.39771769695644987</c:v>
                </c:pt>
                <c:pt idx="1823">
                  <c:v>0.39582242608173945</c:v>
                </c:pt>
                <c:pt idx="1824">
                  <c:v>0.39405211614942814</c:v>
                </c:pt>
                <c:pt idx="1825">
                  <c:v>0.39235597148772799</c:v>
                </c:pt>
                <c:pt idx="1826">
                  <c:v>0.39068710930698702</c:v>
                </c:pt>
                <c:pt idx="1827">
                  <c:v>0.38899358519937804</c:v>
                </c:pt>
                <c:pt idx="1828">
                  <c:v>0.38726060918838079</c:v>
                </c:pt>
                <c:pt idx="1829">
                  <c:v>0.38540396456303055</c:v>
                </c:pt>
                <c:pt idx="1830">
                  <c:v>0.38342824714328655</c:v>
                </c:pt>
                <c:pt idx="1831">
                  <c:v>0.38281717556066042</c:v>
                </c:pt>
                <c:pt idx="1832">
                  <c:v>0.3849585785121698</c:v>
                </c:pt>
                <c:pt idx="1833">
                  <c:v>0.38974651590282366</c:v>
                </c:pt>
                <c:pt idx="1834">
                  <c:v>0.3964549891983658</c:v>
                </c:pt>
                <c:pt idx="1835">
                  <c:v>0.40440466768654199</c:v>
                </c:pt>
                <c:pt idx="1836">
                  <c:v>0.41504069214678507</c:v>
                </c:pt>
                <c:pt idx="1837">
                  <c:v>0.4249941726955207</c:v>
                </c:pt>
                <c:pt idx="1838">
                  <c:v>0.4323297488157537</c:v>
                </c:pt>
                <c:pt idx="1839">
                  <c:v>0.43693850189773897</c:v>
                </c:pt>
                <c:pt idx="1840">
                  <c:v>0.43874365266215531</c:v>
                </c:pt>
                <c:pt idx="1841">
                  <c:v>0.43786654775275646</c:v>
                </c:pt>
                <c:pt idx="1842">
                  <c:v>0.43564970589057661</c:v>
                </c:pt>
                <c:pt idx="1843">
                  <c:v>0.43324949373009425</c:v>
                </c:pt>
                <c:pt idx="1844">
                  <c:v>0.43098321701232623</c:v>
                </c:pt>
                <c:pt idx="1845">
                  <c:v>0.42885263473933333</c:v>
                </c:pt>
                <c:pt idx="1846">
                  <c:v>0.42682378740192217</c:v>
                </c:pt>
                <c:pt idx="1847">
                  <c:v>0.42543862829930651</c:v>
                </c:pt>
                <c:pt idx="1848">
                  <c:v>0.42543862829930651</c:v>
                </c:pt>
                <c:pt idx="1849">
                  <c:v>0.42543862829930651</c:v>
                </c:pt>
                <c:pt idx="1850">
                  <c:v>0.42543862829930651</c:v>
                </c:pt>
                <c:pt idx="1851">
                  <c:v>0.42543862829930651</c:v>
                </c:pt>
                <c:pt idx="1852">
                  <c:v>0.42543862829930651</c:v>
                </c:pt>
                <c:pt idx="1853">
                  <c:v>0.42543862829930651</c:v>
                </c:pt>
                <c:pt idx="1854">
                  <c:v>0.42347695230006038</c:v>
                </c:pt>
                <c:pt idx="1855">
                  <c:v>0.42258528914605825</c:v>
                </c:pt>
                <c:pt idx="1856">
                  <c:v>0.42382494138687665</c:v>
                </c:pt>
                <c:pt idx="1857">
                  <c:v>0.42694296484553829</c:v>
                </c:pt>
                <c:pt idx="1858">
                  <c:v>0.43126845423392701</c:v>
                </c:pt>
                <c:pt idx="1859">
                  <c:v>0.43617397387027373</c:v>
                </c:pt>
                <c:pt idx="1860">
                  <c:v>0.44124063250540552</c:v>
                </c:pt>
                <c:pt idx="1861">
                  <c:v>0.44599389828539349</c:v>
                </c:pt>
                <c:pt idx="1862">
                  <c:v>0.44986320175060746</c:v>
                </c:pt>
                <c:pt idx="1863">
                  <c:v>0.45222160611819379</c:v>
                </c:pt>
                <c:pt idx="1864">
                  <c:v>0.45271413132967592</c:v>
                </c:pt>
                <c:pt idx="1865">
                  <c:v>0.45137414591684216</c:v>
                </c:pt>
                <c:pt idx="1866">
                  <c:v>0.44915483482663238</c:v>
                </c:pt>
                <c:pt idx="1867">
                  <c:v>0.44684573179335668</c:v>
                </c:pt>
                <c:pt idx="1868">
                  <c:v>0.44467695404702057</c:v>
                </c:pt>
                <c:pt idx="1869">
                  <c:v>0.44264889646563638</c:v>
                </c:pt>
                <c:pt idx="1870">
                  <c:v>0.44071428138154223</c:v>
                </c:pt>
                <c:pt idx="1871">
                  <c:v>0.43892006338038869</c:v>
                </c:pt>
                <c:pt idx="1872">
                  <c:v>0.43725586793981214</c:v>
                </c:pt>
                <c:pt idx="1873">
                  <c:v>0.43725586793981214</c:v>
                </c:pt>
                <c:pt idx="1874">
                  <c:v>0.43725586793981214</c:v>
                </c:pt>
                <c:pt idx="1875">
                  <c:v>0.43725586793981214</c:v>
                </c:pt>
                <c:pt idx="1876">
                  <c:v>0.43725586793981214</c:v>
                </c:pt>
                <c:pt idx="1877">
                  <c:v>0.43725586793981214</c:v>
                </c:pt>
                <c:pt idx="1878">
                  <c:v>0.43628374982009671</c:v>
                </c:pt>
                <c:pt idx="1879">
                  <c:v>0.43534721177968511</c:v>
                </c:pt>
                <c:pt idx="1880">
                  <c:v>0.43550273957098079</c:v>
                </c:pt>
                <c:pt idx="1881">
                  <c:v>0.436844956075359</c:v>
                </c:pt>
                <c:pt idx="1882">
                  <c:v>0.43905407088566867</c:v>
                </c:pt>
                <c:pt idx="1883">
                  <c:v>0.44186133862791288</c:v>
                </c:pt>
                <c:pt idx="1884">
                  <c:v>0.44504746790003596</c:v>
                </c:pt>
                <c:pt idx="1885">
                  <c:v>0.44821013897337825</c:v>
                </c:pt>
                <c:pt idx="1886">
                  <c:v>0.45079408808013394</c:v>
                </c:pt>
                <c:pt idx="1887">
                  <c:v>0.45233027564720268</c:v>
                </c:pt>
                <c:pt idx="1888">
                  <c:v>0.45251282673101906</c:v>
                </c:pt>
                <c:pt idx="1889">
                  <c:v>0.45127394137420979</c:v>
                </c:pt>
                <c:pt idx="1890">
                  <c:v>0.44934609797629288</c:v>
                </c:pt>
                <c:pt idx="1891">
                  <c:v>0.44734428183383307</c:v>
                </c:pt>
                <c:pt idx="1892">
                  <c:v>0.44546028293152018</c:v>
                </c:pt>
                <c:pt idx="1893">
                  <c:v>0.4436837267469893</c:v>
                </c:pt>
                <c:pt idx="1894">
                  <c:v>0.44194999687796499</c:v>
                </c:pt>
                <c:pt idx="1895">
                  <c:v>0.44194999687796499</c:v>
                </c:pt>
                <c:pt idx="1896">
                  <c:v>0.44194999687796499</c:v>
                </c:pt>
                <c:pt idx="1897">
                  <c:v>0.44194999687796499</c:v>
                </c:pt>
                <c:pt idx="1898">
                  <c:v>0.44194999687796499</c:v>
                </c:pt>
                <c:pt idx="1899">
                  <c:v>0.44194999687796499</c:v>
                </c:pt>
                <c:pt idx="1900">
                  <c:v>0.44194999687796499</c:v>
                </c:pt>
                <c:pt idx="1901">
                  <c:v>0.44194999687796499</c:v>
                </c:pt>
                <c:pt idx="1902">
                  <c:v>0.44194999687796499</c:v>
                </c:pt>
                <c:pt idx="1903">
                  <c:v>0.44194999687796499</c:v>
                </c:pt>
                <c:pt idx="1904">
                  <c:v>0.44237088009128522</c:v>
                </c:pt>
                <c:pt idx="1905">
                  <c:v>0.44253422193227265</c:v>
                </c:pt>
                <c:pt idx="1906">
                  <c:v>0.44343762853011404</c:v>
                </c:pt>
                <c:pt idx="1907">
                  <c:v>0.44520330437511746</c:v>
                </c:pt>
                <c:pt idx="1908">
                  <c:v>0.44795406820052969</c:v>
                </c:pt>
                <c:pt idx="1909">
                  <c:v>0.45142633571829871</c:v>
                </c:pt>
                <c:pt idx="1910">
                  <c:v>0.4543805426916383</c:v>
                </c:pt>
                <c:pt idx="1911">
                  <c:v>0.45625295335138283</c:v>
                </c:pt>
                <c:pt idx="1912">
                  <c:v>0.4566903681463278</c:v>
                </c:pt>
                <c:pt idx="1913">
                  <c:v>0.45563194004771612</c:v>
                </c:pt>
                <c:pt idx="1914">
                  <c:v>0.45379279000691419</c:v>
                </c:pt>
                <c:pt idx="1915">
                  <c:v>0.45186668274911829</c:v>
                </c:pt>
                <c:pt idx="1916">
                  <c:v>0.45003387439660691</c:v>
                </c:pt>
                <c:pt idx="1917">
                  <c:v>0.44825096426585198</c:v>
                </c:pt>
                <c:pt idx="1918">
                  <c:v>0.44647544912335829</c:v>
                </c:pt>
                <c:pt idx="1919">
                  <c:v>0.44578897240137694</c:v>
                </c:pt>
                <c:pt idx="1920">
                  <c:v>0.44578897240137694</c:v>
                </c:pt>
                <c:pt idx="1921">
                  <c:v>0.44578897240137694</c:v>
                </c:pt>
                <c:pt idx="1922">
                  <c:v>0.44578897240137694</c:v>
                </c:pt>
                <c:pt idx="1923">
                  <c:v>0.44578897240137694</c:v>
                </c:pt>
                <c:pt idx="1924">
                  <c:v>0.44578897240137694</c:v>
                </c:pt>
                <c:pt idx="1925">
                  <c:v>0.44491555901835739</c:v>
                </c:pt>
                <c:pt idx="1926">
                  <c:v>0.44302400606766557</c:v>
                </c:pt>
                <c:pt idx="1927">
                  <c:v>0.4414344738986194</c:v>
                </c:pt>
                <c:pt idx="1928">
                  <c:v>0.44069710575372145</c:v>
                </c:pt>
                <c:pt idx="1929">
                  <c:v>0.44126501768163273</c:v>
                </c:pt>
                <c:pt idx="1930">
                  <c:v>0.44303224608083031</c:v>
                </c:pt>
                <c:pt idx="1931">
                  <c:v>0.44548971982110536</c:v>
                </c:pt>
                <c:pt idx="1932">
                  <c:v>0.44780508475913161</c:v>
                </c:pt>
                <c:pt idx="1933">
                  <c:v>0.44947566202681688</c:v>
                </c:pt>
                <c:pt idx="1934">
                  <c:v>0.45038148816654888</c:v>
                </c:pt>
                <c:pt idx="1935">
                  <c:v>0.45046349012777825</c:v>
                </c:pt>
                <c:pt idx="1936">
                  <c:v>0.44955195538708798</c:v>
                </c:pt>
                <c:pt idx="1937">
                  <c:v>0.4477271986459756</c:v>
                </c:pt>
                <c:pt idx="1938">
                  <c:v>0.4454131033584714</c:v>
                </c:pt>
                <c:pt idx="1939">
                  <c:v>0.44303507616277044</c:v>
                </c:pt>
                <c:pt idx="1940">
                  <c:v>0.44079461010790988</c:v>
                </c:pt>
                <c:pt idx="1941">
                  <c:v>0.4386766639313629</c:v>
                </c:pt>
                <c:pt idx="1942">
                  <c:v>0.4386766639313629</c:v>
                </c:pt>
                <c:pt idx="1943">
                  <c:v>0.4386766639313629</c:v>
                </c:pt>
                <c:pt idx="1944">
                  <c:v>0.4386766639313629</c:v>
                </c:pt>
                <c:pt idx="1945">
                  <c:v>0.4386766639313629</c:v>
                </c:pt>
                <c:pt idx="1946">
                  <c:v>0.4386766639313629</c:v>
                </c:pt>
                <c:pt idx="1947">
                  <c:v>0.4386766639313629</c:v>
                </c:pt>
                <c:pt idx="1948">
                  <c:v>0.4386766639313629</c:v>
                </c:pt>
                <c:pt idx="1949">
                  <c:v>0.43717894752356751</c:v>
                </c:pt>
                <c:pt idx="1950">
                  <c:v>0.43522647323267899</c:v>
                </c:pt>
                <c:pt idx="1951">
                  <c:v>0.43381376333338945</c:v>
                </c:pt>
                <c:pt idx="1952">
                  <c:v>0.43369751991906824</c:v>
                </c:pt>
                <c:pt idx="1953">
                  <c:v>0.43500141979001056</c:v>
                </c:pt>
                <c:pt idx="1954">
                  <c:v>0.43729560858039279</c:v>
                </c:pt>
                <c:pt idx="1955">
                  <c:v>0.43982660353444319</c:v>
                </c:pt>
                <c:pt idx="1956">
                  <c:v>0.44197344654144316</c:v>
                </c:pt>
                <c:pt idx="1957">
                  <c:v>0.44393132042961758</c:v>
                </c:pt>
                <c:pt idx="1958">
                  <c:v>0.44525184180502997</c:v>
                </c:pt>
                <c:pt idx="1959">
                  <c:v>0.44567715620799669</c:v>
                </c:pt>
                <c:pt idx="1960">
                  <c:v>0.4450211427598415</c:v>
                </c:pt>
                <c:pt idx="1961">
                  <c:v>0.44336517564838895</c:v>
                </c:pt>
                <c:pt idx="1962">
                  <c:v>0.44110263806265426</c:v>
                </c:pt>
                <c:pt idx="1963">
                  <c:v>0.43873599053335299</c:v>
                </c:pt>
                <c:pt idx="1964">
                  <c:v>0.43651085292503178</c:v>
                </c:pt>
                <c:pt idx="1965">
                  <c:v>0.43441555838728202</c:v>
                </c:pt>
                <c:pt idx="1966">
                  <c:v>0.43242774246531546</c:v>
                </c:pt>
                <c:pt idx="1967">
                  <c:v>0.43060412400112713</c:v>
                </c:pt>
                <c:pt idx="1968">
                  <c:v>0.42890417415129301</c:v>
                </c:pt>
                <c:pt idx="1969">
                  <c:v>0.42727232280985478</c:v>
                </c:pt>
                <c:pt idx="1970">
                  <c:v>0.42683372546788173</c:v>
                </c:pt>
                <c:pt idx="1971">
                  <c:v>0.42538104465976284</c:v>
                </c:pt>
                <c:pt idx="1972">
                  <c:v>0.42370970551693521</c:v>
                </c:pt>
                <c:pt idx="1973">
                  <c:v>0.421918574743891</c:v>
                </c:pt>
                <c:pt idx="1974">
                  <c:v>0.41997119796918148</c:v>
                </c:pt>
                <c:pt idx="1975">
                  <c:v>0.41841568859314759</c:v>
                </c:pt>
                <c:pt idx="1976">
                  <c:v>0.41780825010247746</c:v>
                </c:pt>
                <c:pt idx="1977">
                  <c:v>0.41831529309646154</c:v>
                </c:pt>
                <c:pt idx="1978">
                  <c:v>0.41966552170503224</c:v>
                </c:pt>
                <c:pt idx="1979">
                  <c:v>0.42143977176183811</c:v>
                </c:pt>
                <c:pt idx="1980">
                  <c:v>0.42329094647380588</c:v>
                </c:pt>
                <c:pt idx="1981">
                  <c:v>0.42510281858851467</c:v>
                </c:pt>
                <c:pt idx="1982">
                  <c:v>0.42648847820624902</c:v>
                </c:pt>
                <c:pt idx="1983">
                  <c:v>0.42706595505961031</c:v>
                </c:pt>
                <c:pt idx="1984">
                  <c:v>0.42652898025944164</c:v>
                </c:pt>
                <c:pt idx="1985">
                  <c:v>0.4249016120349613</c:v>
                </c:pt>
                <c:pt idx="1986">
                  <c:v>0.42265794089187986</c:v>
                </c:pt>
                <c:pt idx="1987">
                  <c:v>0.42030565256308416</c:v>
                </c:pt>
                <c:pt idx="1988">
                  <c:v>0.41807850466669316</c:v>
                </c:pt>
                <c:pt idx="1989">
                  <c:v>0.41597847159277557</c:v>
                </c:pt>
                <c:pt idx="1990">
                  <c:v>0.41396150649378211</c:v>
                </c:pt>
                <c:pt idx="1991">
                  <c:v>0.41211279532671224</c:v>
                </c:pt>
                <c:pt idx="1992">
                  <c:v>0.41038157831777566</c:v>
                </c:pt>
                <c:pt idx="1993">
                  <c:v>0.40873278311974193</c:v>
                </c:pt>
                <c:pt idx="1994">
                  <c:v>0.40710879344058082</c:v>
                </c:pt>
                <c:pt idx="1995">
                  <c:v>0.40546179314261005</c:v>
                </c:pt>
                <c:pt idx="1996">
                  <c:v>0.4037653612968985</c:v>
                </c:pt>
                <c:pt idx="1997">
                  <c:v>0.40195732256525979</c:v>
                </c:pt>
                <c:pt idx="1998">
                  <c:v>0.40007061098063218</c:v>
                </c:pt>
                <c:pt idx="1999">
                  <c:v>0.39877786081943078</c:v>
                </c:pt>
                <c:pt idx="2000">
                  <c:v>0.39872333954323974</c:v>
                </c:pt>
                <c:pt idx="2001">
                  <c:v>0.3999837336757241</c:v>
                </c:pt>
                <c:pt idx="2002">
                  <c:v>0.40230289040634892</c:v>
                </c:pt>
                <c:pt idx="2003">
                  <c:v>0.40482498883104961</c:v>
                </c:pt>
                <c:pt idx="2004">
                  <c:v>0.40711447181567917</c:v>
                </c:pt>
                <c:pt idx="2005">
                  <c:v>0.40923178349728595</c:v>
                </c:pt>
                <c:pt idx="2006">
                  <c:v>0.41097072196814183</c:v>
                </c:pt>
                <c:pt idx="2007">
                  <c:v>0.41183788306449531</c:v>
                </c:pt>
                <c:pt idx="2008">
                  <c:v>0.41151798887764129</c:v>
                </c:pt>
                <c:pt idx="2009">
                  <c:v>0.40994925147720629</c:v>
                </c:pt>
                <c:pt idx="2010">
                  <c:v>0.40773671572125364</c:v>
                </c:pt>
                <c:pt idx="2011">
                  <c:v>0.40544846942671209</c:v>
                </c:pt>
                <c:pt idx="2012">
                  <c:v>0.40327585059424093</c:v>
                </c:pt>
                <c:pt idx="2013">
                  <c:v>0.40125324950904923</c:v>
                </c:pt>
                <c:pt idx="2014">
                  <c:v>0.39933880910166442</c:v>
                </c:pt>
                <c:pt idx="2015">
                  <c:v>0.39758336094187674</c:v>
                </c:pt>
                <c:pt idx="2016">
                  <c:v>0.39595951485471997</c:v>
                </c:pt>
                <c:pt idx="2017">
                  <c:v>0.39595951485471997</c:v>
                </c:pt>
                <c:pt idx="2018">
                  <c:v>0.39595951485471997</c:v>
                </c:pt>
                <c:pt idx="2019">
                  <c:v>0.39595951485471997</c:v>
                </c:pt>
                <c:pt idx="2020">
                  <c:v>0.39595951485471997</c:v>
                </c:pt>
                <c:pt idx="2021">
                  <c:v>0.39595951485471997</c:v>
                </c:pt>
                <c:pt idx="2022">
                  <c:v>0.39595951485471997</c:v>
                </c:pt>
                <c:pt idx="2023">
                  <c:v>0.39595951485471997</c:v>
                </c:pt>
                <c:pt idx="2024">
                  <c:v>0.39595951485471997</c:v>
                </c:pt>
                <c:pt idx="2025">
                  <c:v>0.39624330551394393</c:v>
                </c:pt>
                <c:pt idx="2026">
                  <c:v>0.39679647053909206</c:v>
                </c:pt>
                <c:pt idx="2027">
                  <c:v>0.39731200037161502</c:v>
                </c:pt>
                <c:pt idx="2028">
                  <c:v>0.39767766630167289</c:v>
                </c:pt>
                <c:pt idx="2029">
                  <c:v>0.39787752387286196</c:v>
                </c:pt>
                <c:pt idx="2030">
                  <c:v>0.39787752387286196</c:v>
                </c:pt>
                <c:pt idx="2031">
                  <c:v>0.39787752387286196</c:v>
                </c:pt>
                <c:pt idx="2032">
                  <c:v>0.39718738839326223</c:v>
                </c:pt>
                <c:pt idx="2033">
                  <c:v>0.3957549718521971</c:v>
                </c:pt>
                <c:pt idx="2034">
                  <c:v>0.39395828384488674</c:v>
                </c:pt>
                <c:pt idx="2035">
                  <c:v>0.39207162849047922</c:v>
                </c:pt>
                <c:pt idx="2036">
                  <c:v>0.39027130782911185</c:v>
                </c:pt>
                <c:pt idx="2037">
                  <c:v>0.38854375241630595</c:v>
                </c:pt>
                <c:pt idx="2038">
                  <c:v>0.38685489504886139</c:v>
                </c:pt>
                <c:pt idx="2039">
                  <c:v>0.38527886509938791</c:v>
                </c:pt>
                <c:pt idx="2040">
                  <c:v>0.38379545199317416</c:v>
                </c:pt>
                <c:pt idx="2041">
                  <c:v>0.3823685064429489</c:v>
                </c:pt>
                <c:pt idx="2042">
                  <c:v>0.38098359745220312</c:v>
                </c:pt>
                <c:pt idx="2043">
                  <c:v>0.37958899600111612</c:v>
                </c:pt>
                <c:pt idx="2044">
                  <c:v>0.37817133722006857</c:v>
                </c:pt>
                <c:pt idx="2045">
                  <c:v>0.37671998102898419</c:v>
                </c:pt>
                <c:pt idx="2046">
                  <c:v>0.3754140501707402</c:v>
                </c:pt>
                <c:pt idx="2047">
                  <c:v>0.37500000000000006</c:v>
                </c:pt>
                <c:pt idx="2048">
                  <c:v>0.37625242591522234</c:v>
                </c:pt>
                <c:pt idx="2049">
                  <c:v>0.37955690418278437</c:v>
                </c:pt>
                <c:pt idx="2050">
                  <c:v>0.38468848498468755</c:v>
                </c:pt>
                <c:pt idx="2051">
                  <c:v>0.38468848498468755</c:v>
                </c:pt>
                <c:pt idx="2052">
                  <c:v>0.39079800658914848</c:v>
                </c:pt>
                <c:pt idx="2053">
                  <c:v>0.39700418044581121</c:v>
                </c:pt>
                <c:pt idx="2054">
                  <c:v>0.40360461907881362</c:v>
                </c:pt>
                <c:pt idx="2055">
                  <c:v>0.40708755821122233</c:v>
                </c:pt>
                <c:pt idx="2056">
                  <c:v>0.40947327958803781</c:v>
                </c:pt>
                <c:pt idx="2057">
                  <c:v>0.40943483623742821</c:v>
                </c:pt>
                <c:pt idx="2058">
                  <c:v>0.40778853809114018</c:v>
                </c:pt>
                <c:pt idx="2059">
                  <c:v>0.40585718972515972</c:v>
                </c:pt>
                <c:pt idx="2060">
                  <c:v>0.40401260682823398</c:v>
                </c:pt>
                <c:pt idx="2061">
                  <c:v>0.40226509212672551</c:v>
                </c:pt>
                <c:pt idx="2062">
                  <c:v>0.40057034748707376</c:v>
                </c:pt>
                <c:pt idx="2063">
                  <c:v>0.39901341527427253</c:v>
                </c:pt>
                <c:pt idx="2064">
                  <c:v>0.39756536169930407</c:v>
                </c:pt>
                <c:pt idx="2065">
                  <c:v>0.39618946310687586</c:v>
                </c:pt>
                <c:pt idx="2066">
                  <c:v>0.39484185213944289</c:v>
                </c:pt>
                <c:pt idx="2067">
                  <c:v>0.39348731285776561</c:v>
                </c:pt>
                <c:pt idx="2068">
                  <c:v>0.39210136282498254</c:v>
                </c:pt>
                <c:pt idx="2069">
                  <c:v>0.39075916715373621</c:v>
                </c:pt>
                <c:pt idx="2070">
                  <c:v>0.38973731075111784</c:v>
                </c:pt>
                <c:pt idx="2071">
                  <c:v>0.39009182051448743</c:v>
                </c:pt>
                <c:pt idx="2072">
                  <c:v>0.39195082774428519</c:v>
                </c:pt>
                <c:pt idx="2073">
                  <c:v>0.39471154251496532</c:v>
                </c:pt>
                <c:pt idx="2074">
                  <c:v>0.39806331078230833</c:v>
                </c:pt>
                <c:pt idx="2075">
                  <c:v>0.40194370034487542</c:v>
                </c:pt>
                <c:pt idx="2076">
                  <c:v>0.4061433659495618</c:v>
                </c:pt>
                <c:pt idx="2077">
                  <c:v>0.40961393965857568</c:v>
                </c:pt>
                <c:pt idx="2078">
                  <c:v>0.41224351503610612</c:v>
                </c:pt>
                <c:pt idx="2079">
                  <c:v>0.41397111484189891</c:v>
                </c:pt>
                <c:pt idx="2080">
                  <c:v>0.41459827424739115</c:v>
                </c:pt>
                <c:pt idx="2081">
                  <c:v>0.41397923048575591</c:v>
                </c:pt>
                <c:pt idx="2082">
                  <c:v>0.41246221120812609</c:v>
                </c:pt>
                <c:pt idx="2083">
                  <c:v>0.41076818452850022</c:v>
                </c:pt>
                <c:pt idx="2084">
                  <c:v>0.4091039531899226</c:v>
                </c:pt>
                <c:pt idx="2085">
                  <c:v>0.40745623493192601</c:v>
                </c:pt>
                <c:pt idx="2086">
                  <c:v>0.40591606708571476</c:v>
                </c:pt>
                <c:pt idx="2087">
                  <c:v>0.40447705980706494</c:v>
                </c:pt>
                <c:pt idx="2088">
                  <c:v>0.40311268447304205</c:v>
                </c:pt>
                <c:pt idx="2089">
                  <c:v>0.4017854635703263</c:v>
                </c:pt>
                <c:pt idx="2090">
                  <c:v>0.40045418619346757</c:v>
                </c:pt>
                <c:pt idx="2091">
                  <c:v>0.39909745713371375</c:v>
                </c:pt>
                <c:pt idx="2092">
                  <c:v>0.39772608168944418</c:v>
                </c:pt>
                <c:pt idx="2093">
                  <c:v>0.39638323455217039</c:v>
                </c:pt>
                <c:pt idx="2094">
                  <c:v>0.39555415769491281</c:v>
                </c:pt>
                <c:pt idx="2095">
                  <c:v>0.39555415769491281</c:v>
                </c:pt>
                <c:pt idx="2096">
                  <c:v>0.39963181457294827</c:v>
                </c:pt>
                <c:pt idx="2097">
                  <c:v>0.40502150790973818</c:v>
                </c:pt>
                <c:pt idx="2098">
                  <c:v>0.41095561471489023</c:v>
                </c:pt>
                <c:pt idx="2099">
                  <c:v>0.41095561471489023</c:v>
                </c:pt>
                <c:pt idx="2100">
                  <c:v>0.41612935737589501</c:v>
                </c:pt>
                <c:pt idx="2101">
                  <c:v>0.42075505714541617</c:v>
                </c:pt>
                <c:pt idx="2102">
                  <c:v>0.42386252286800913</c:v>
                </c:pt>
                <c:pt idx="2103">
                  <c:v>0.42624779002802993</c:v>
                </c:pt>
                <c:pt idx="2104">
                  <c:v>0.42685214474831573</c:v>
                </c:pt>
                <c:pt idx="2105">
                  <c:v>0.42617504010444851</c:v>
                </c:pt>
                <c:pt idx="2106">
                  <c:v>0.42451739366588387</c:v>
                </c:pt>
                <c:pt idx="2107">
                  <c:v>0.42273211426704566</c:v>
                </c:pt>
                <c:pt idx="2108">
                  <c:v>0.42099680488596614</c:v>
                </c:pt>
                <c:pt idx="2109">
                  <c:v>0.41929021390589777</c:v>
                </c:pt>
                <c:pt idx="2110">
                  <c:v>0.41767203970294153</c:v>
                </c:pt>
                <c:pt idx="2111">
                  <c:v>0.41616127231976507</c:v>
                </c:pt>
                <c:pt idx="2112">
                  <c:v>0.4147306292754091</c:v>
                </c:pt>
                <c:pt idx="2113">
                  <c:v>0.4133119402654743</c:v>
                </c:pt>
                <c:pt idx="2114">
                  <c:v>0.4118803638730858</c:v>
                </c:pt>
                <c:pt idx="2115">
                  <c:v>0.410387509592541</c:v>
                </c:pt>
                <c:pt idx="2116">
                  <c:v>0.40873882208850942</c:v>
                </c:pt>
                <c:pt idx="2117">
                  <c:v>0.4068067451584968</c:v>
                </c:pt>
                <c:pt idx="2118">
                  <c:v>0.4049751848215149</c:v>
                </c:pt>
                <c:pt idx="2119">
                  <c:v>0.40432367696158245</c:v>
                </c:pt>
                <c:pt idx="2120">
                  <c:v>0.40545585740296214</c:v>
                </c:pt>
                <c:pt idx="2121">
                  <c:v>0.4079295477096907</c:v>
                </c:pt>
                <c:pt idx="2122">
                  <c:v>0.41135284724508386</c:v>
                </c:pt>
                <c:pt idx="2123">
                  <c:v>0.41543332349612905</c:v>
                </c:pt>
                <c:pt idx="2124">
                  <c:v>0.41980952138823385</c:v>
                </c:pt>
                <c:pt idx="2125">
                  <c:v>0.4243171623428757</c:v>
                </c:pt>
                <c:pt idx="2126">
                  <c:v>0.4243171623428757</c:v>
                </c:pt>
                <c:pt idx="2127">
                  <c:v>0.42689677126773906</c:v>
                </c:pt>
                <c:pt idx="2128">
                  <c:v>0.42776216987786919</c:v>
                </c:pt>
                <c:pt idx="2129">
                  <c:v>0.42692093767573985</c:v>
                </c:pt>
                <c:pt idx="2130">
                  <c:v>0.42491190734872158</c:v>
                </c:pt>
                <c:pt idx="2131">
                  <c:v>0.42274560656447219</c:v>
                </c:pt>
                <c:pt idx="2132">
                  <c:v>0.42068398435190685</c:v>
                </c:pt>
                <c:pt idx="2133">
                  <c:v>0.41872036368279142</c:v>
                </c:pt>
                <c:pt idx="2134">
                  <c:v>0.41689670932060324</c:v>
                </c:pt>
                <c:pt idx="2135">
                  <c:v>0.41521431359338606</c:v>
                </c:pt>
                <c:pt idx="2136">
                  <c:v>0.41361968847925845</c:v>
                </c:pt>
                <c:pt idx="2137">
                  <c:v>0.41203604815351713</c:v>
                </c:pt>
                <c:pt idx="2138">
                  <c:v>0.41043007927098984</c:v>
                </c:pt>
                <c:pt idx="2139">
                  <c:v>0.40876014015021189</c:v>
                </c:pt>
                <c:pt idx="2140">
                  <c:v>0.40699589698011329</c:v>
                </c:pt>
                <c:pt idx="2141">
                  <c:v>0.40500423467000796</c:v>
                </c:pt>
                <c:pt idx="2142">
                  <c:v>0.4029907077048494</c:v>
                </c:pt>
                <c:pt idx="2143">
                  <c:v>0.40139054651724848</c:v>
                </c:pt>
                <c:pt idx="2144">
                  <c:v>0.40078391490464349</c:v>
                </c:pt>
                <c:pt idx="2145">
                  <c:v>0.40125826489325506</c:v>
                </c:pt>
                <c:pt idx="2146">
                  <c:v>0.40275948977789489</c:v>
                </c:pt>
                <c:pt idx="2147">
                  <c:v>0.40487662218966503</c:v>
                </c:pt>
                <c:pt idx="2148">
                  <c:v>0.40487662218966503</c:v>
                </c:pt>
                <c:pt idx="2149">
                  <c:v>0.40701736835554153</c:v>
                </c:pt>
                <c:pt idx="2150">
                  <c:v>0.40894714440637836</c:v>
                </c:pt>
                <c:pt idx="2151">
                  <c:v>0.41031245039364556</c:v>
                </c:pt>
                <c:pt idx="2152">
                  <c:v>0.41052323814978697</c:v>
                </c:pt>
                <c:pt idx="2153">
                  <c:v>0.40933812576215545</c:v>
                </c:pt>
                <c:pt idx="2154">
                  <c:v>0.40726123065281189</c:v>
                </c:pt>
                <c:pt idx="2155">
                  <c:v>0.40507604751989812</c:v>
                </c:pt>
                <c:pt idx="2156">
                  <c:v>0.40300939958715604</c:v>
                </c:pt>
                <c:pt idx="2157">
                  <c:v>0.40105597395039982</c:v>
                </c:pt>
                <c:pt idx="2158">
                  <c:v>0.39926563293338246</c:v>
                </c:pt>
                <c:pt idx="2159">
                  <c:v>0.39759264248249759</c:v>
                </c:pt>
                <c:pt idx="2160">
                  <c:v>0.39599342242420787</c:v>
                </c:pt>
                <c:pt idx="2161">
                  <c:v>0.39444133644157786</c:v>
                </c:pt>
                <c:pt idx="2162">
                  <c:v>0.39286685010615846</c:v>
                </c:pt>
                <c:pt idx="2163">
                  <c:v>0.39123812189083068</c:v>
                </c:pt>
                <c:pt idx="2164">
                  <c:v>0.38949110976133905</c:v>
                </c:pt>
                <c:pt idx="2165">
                  <c:v>0.38751976041794378</c:v>
                </c:pt>
                <c:pt idx="2166">
                  <c:v>0.38563792288720294</c:v>
                </c:pt>
                <c:pt idx="2167">
                  <c:v>0.38472324867649332</c:v>
                </c:pt>
                <c:pt idx="2168">
                  <c:v>0.38540082112119062</c:v>
                </c:pt>
                <c:pt idx="2169">
                  <c:v>0.38540082112119062</c:v>
                </c:pt>
                <c:pt idx="2170">
                  <c:v>0.38865156212303958</c:v>
                </c:pt>
                <c:pt idx="2171">
                  <c:v>0.39277133039155621</c:v>
                </c:pt>
                <c:pt idx="2172">
                  <c:v>0.3969605084521684</c:v>
                </c:pt>
                <c:pt idx="2173">
                  <c:v>0.40063050605701156</c:v>
                </c:pt>
                <c:pt idx="2174">
                  <c:v>0.40291966228485454</c:v>
                </c:pt>
                <c:pt idx="2175">
                  <c:v>0.40359808320262092</c:v>
                </c:pt>
                <c:pt idx="2176">
                  <c:v>0.40290272179933306</c:v>
                </c:pt>
                <c:pt idx="2177">
                  <c:v>0.40133484429700361</c:v>
                </c:pt>
                <c:pt idx="2178">
                  <c:v>0.39922150167447112</c:v>
                </c:pt>
                <c:pt idx="2179">
                  <c:v>0.39704816488197398</c:v>
                </c:pt>
                <c:pt idx="2180">
                  <c:v>0.39499566076173076</c:v>
                </c:pt>
                <c:pt idx="2181">
                  <c:v>0.39305835332754085</c:v>
                </c:pt>
                <c:pt idx="2182">
                  <c:v>0.39127422266474315</c:v>
                </c:pt>
                <c:pt idx="2183">
                  <c:v>0.39077900325731069</c:v>
                </c:pt>
                <c:pt idx="2184">
                  <c:v>0.39077900325731069</c:v>
                </c:pt>
                <c:pt idx="2185">
                  <c:v>0.39077900325731069</c:v>
                </c:pt>
                <c:pt idx="2186">
                  <c:v>0.38915946493030601</c:v>
                </c:pt>
                <c:pt idx="2187">
                  <c:v>0.38748467957935684</c:v>
                </c:pt>
                <c:pt idx="2188">
                  <c:v>0.38570640029076519</c:v>
                </c:pt>
                <c:pt idx="2189">
                  <c:v>0.38372148150289254</c:v>
                </c:pt>
                <c:pt idx="2190">
                  <c:v>0.38182343398159302</c:v>
                </c:pt>
                <c:pt idx="2191">
                  <c:v>0.38076211677594979</c:v>
                </c:pt>
                <c:pt idx="2192">
                  <c:v>0.38112270908150958</c:v>
                </c:pt>
                <c:pt idx="2193">
                  <c:v>0.38302379941153264</c:v>
                </c:pt>
                <c:pt idx="2194">
                  <c:v>0.38622992000881362</c:v>
                </c:pt>
                <c:pt idx="2195">
                  <c:v>0.39032645830166429</c:v>
                </c:pt>
                <c:pt idx="2196">
                  <c:v>0.39032645830166429</c:v>
                </c:pt>
                <c:pt idx="2197">
                  <c:v>0.39497625082479582</c:v>
                </c:pt>
                <c:pt idx="2198">
                  <c:v>0.39924473546961187</c:v>
                </c:pt>
                <c:pt idx="2199">
                  <c:v>0.40235901052902684</c:v>
                </c:pt>
                <c:pt idx="2200">
                  <c:v>0.4037860008396929</c:v>
                </c:pt>
                <c:pt idx="2201">
                  <c:v>0.40327481418072103</c:v>
                </c:pt>
                <c:pt idx="2202">
                  <c:v>0.40141509346683818</c:v>
                </c:pt>
                <c:pt idx="2203">
                  <c:v>0.39930181403045445</c:v>
                </c:pt>
                <c:pt idx="2204">
                  <c:v>0.39729989019399126</c:v>
                </c:pt>
                <c:pt idx="2205">
                  <c:v>0.39539198322283609</c:v>
                </c:pt>
                <c:pt idx="2206">
                  <c:v>0.39360688331400467</c:v>
                </c:pt>
                <c:pt idx="2207">
                  <c:v>0.39195198545575582</c:v>
                </c:pt>
                <c:pt idx="2208">
                  <c:v>0.3903826684325189</c:v>
                </c:pt>
                <c:pt idx="2209">
                  <c:v>0.38885887007488423</c:v>
                </c:pt>
                <c:pt idx="2210">
                  <c:v>0.38733984615141731</c:v>
                </c:pt>
                <c:pt idx="2211">
                  <c:v>0.38579781160914078</c:v>
                </c:pt>
                <c:pt idx="2212">
                  <c:v>0.38425487961683269</c:v>
                </c:pt>
                <c:pt idx="2213">
                  <c:v>0.38268919767970461</c:v>
                </c:pt>
                <c:pt idx="2214">
                  <c:v>0.38158722399186445</c:v>
                </c:pt>
                <c:pt idx="2215">
                  <c:v>0.38203780197960729</c:v>
                </c:pt>
                <c:pt idx="2216">
                  <c:v>0.38448984332919717</c:v>
                </c:pt>
                <c:pt idx="2217">
                  <c:v>0.38907000864044888</c:v>
                </c:pt>
                <c:pt idx="2218">
                  <c:v>0.395316588957149</c:v>
                </c:pt>
                <c:pt idx="2219">
                  <c:v>0.40246524104786557</c:v>
                </c:pt>
                <c:pt idx="2220">
                  <c:v>0.41096995311001733</c:v>
                </c:pt>
                <c:pt idx="2221">
                  <c:v>0.41803698526824012</c:v>
                </c:pt>
                <c:pt idx="2222">
                  <c:v>0.41803698526824012</c:v>
                </c:pt>
                <c:pt idx="2223">
                  <c:v>0.42200216889952391</c:v>
                </c:pt>
                <c:pt idx="2224">
                  <c:v>0.42379727368060099</c:v>
                </c:pt>
                <c:pt idx="2225">
                  <c:v>0.42348380051675844</c:v>
                </c:pt>
                <c:pt idx="2226">
                  <c:v>0.42190127478065037</c:v>
                </c:pt>
                <c:pt idx="2227">
                  <c:v>0.42009495385106871</c:v>
                </c:pt>
                <c:pt idx="2228">
                  <c:v>0.4183733575064712</c:v>
                </c:pt>
                <c:pt idx="2229">
                  <c:v>0.41670722357382711</c:v>
                </c:pt>
                <c:pt idx="2230">
                  <c:v>0.41513751167257673</c:v>
                </c:pt>
                <c:pt idx="2231">
                  <c:v>0.41366960650290902</c:v>
                </c:pt>
                <c:pt idx="2232">
                  <c:v>0.41227898972996163</c:v>
                </c:pt>
                <c:pt idx="2233">
                  <c:v>0.41092351710025166</c:v>
                </c:pt>
                <c:pt idx="2234">
                  <c:v>0.40957612152082662</c:v>
                </c:pt>
                <c:pt idx="2235">
                  <c:v>0.40821257184083176</c:v>
                </c:pt>
                <c:pt idx="2236">
                  <c:v>0.40684740675078074</c:v>
                </c:pt>
                <c:pt idx="2237">
                  <c:v>0.40549936909330975</c:v>
                </c:pt>
                <c:pt idx="2238">
                  <c:v>0.40471980552092762</c:v>
                </c:pt>
                <c:pt idx="2239">
                  <c:v>0.40514857330274634</c:v>
                </c:pt>
                <c:pt idx="2240">
                  <c:v>0.40708730680375604</c:v>
                </c:pt>
                <c:pt idx="2241">
                  <c:v>0.41085598578715238</c:v>
                </c:pt>
                <c:pt idx="2242">
                  <c:v>0.41605250256415366</c:v>
                </c:pt>
                <c:pt idx="2243">
                  <c:v>0.42232797230313901</c:v>
                </c:pt>
                <c:pt idx="2244">
                  <c:v>0.42899789083297085</c:v>
                </c:pt>
                <c:pt idx="2245">
                  <c:v>0.43527223115685471</c:v>
                </c:pt>
                <c:pt idx="2246">
                  <c:v>0.43527223115685471</c:v>
                </c:pt>
                <c:pt idx="2247">
                  <c:v>0.43872517130815325</c:v>
                </c:pt>
                <c:pt idx="2248">
                  <c:v>0.44020649071366952</c:v>
                </c:pt>
                <c:pt idx="2249">
                  <c:v>0.43979389776866606</c:v>
                </c:pt>
                <c:pt idx="2250">
                  <c:v>0.43822561536710458</c:v>
                </c:pt>
                <c:pt idx="2251">
                  <c:v>0.43641901255551535</c:v>
                </c:pt>
                <c:pt idx="2252">
                  <c:v>0.43467110297599215</c:v>
                </c:pt>
                <c:pt idx="2253">
                  <c:v>0.43297255314820643</c:v>
                </c:pt>
                <c:pt idx="2254">
                  <c:v>0.43140226687893568</c:v>
                </c:pt>
                <c:pt idx="2255">
                  <c:v>0.42993177705317803</c:v>
                </c:pt>
                <c:pt idx="2256">
                  <c:v>0.42850759564904956</c:v>
                </c:pt>
                <c:pt idx="2257">
                  <c:v>0.42709852730345244</c:v>
                </c:pt>
                <c:pt idx="2258">
                  <c:v>0.42568116651956495</c:v>
                </c:pt>
                <c:pt idx="2259">
                  <c:v>0.42419832778137151</c:v>
                </c:pt>
                <c:pt idx="2260">
                  <c:v>0.42255940453368446</c:v>
                </c:pt>
                <c:pt idx="2261">
                  <c:v>0.42059338278446246</c:v>
                </c:pt>
                <c:pt idx="2262">
                  <c:v>0.41879883946458268</c:v>
                </c:pt>
                <c:pt idx="2263">
                  <c:v>0.4180659397938794</c:v>
                </c:pt>
                <c:pt idx="2264">
                  <c:v>0.4180659397938794</c:v>
                </c:pt>
                <c:pt idx="2265">
                  <c:v>0.42085170745666328</c:v>
                </c:pt>
                <c:pt idx="2266">
                  <c:v>0.42501340282002043</c:v>
                </c:pt>
                <c:pt idx="2267">
                  <c:v>0.43005103279431289</c:v>
                </c:pt>
                <c:pt idx="2268">
                  <c:v>0.43550629379253974</c:v>
                </c:pt>
                <c:pt idx="2269">
                  <c:v>0.44051286987880955</c:v>
                </c:pt>
                <c:pt idx="2270">
                  <c:v>0.44051286987880955</c:v>
                </c:pt>
                <c:pt idx="2271">
                  <c:v>0.44316104796752842</c:v>
                </c:pt>
                <c:pt idx="2272">
                  <c:v>0.44414372008761366</c:v>
                </c:pt>
                <c:pt idx="2273">
                  <c:v>0.44342843363969942</c:v>
                </c:pt>
                <c:pt idx="2274">
                  <c:v>0.44151316689782749</c:v>
                </c:pt>
                <c:pt idx="2275">
                  <c:v>0.4393644508321925</c:v>
                </c:pt>
                <c:pt idx="2276">
                  <c:v>0.43733018289659104</c:v>
                </c:pt>
                <c:pt idx="2277">
                  <c:v>0.43545433284056406</c:v>
                </c:pt>
                <c:pt idx="2278">
                  <c:v>0.43374996753657447</c:v>
                </c:pt>
                <c:pt idx="2279">
                  <c:v>0.43216783492688604</c:v>
                </c:pt>
                <c:pt idx="2280">
                  <c:v>0.43064030317712076</c:v>
                </c:pt>
                <c:pt idx="2281">
                  <c:v>0.42913678719019999</c:v>
                </c:pt>
                <c:pt idx="2282">
                  <c:v>0.42760573743630959</c:v>
                </c:pt>
                <c:pt idx="2283">
                  <c:v>0.42662476636332364</c:v>
                </c:pt>
                <c:pt idx="2284">
                  <c:v>0.42488644155013838</c:v>
                </c:pt>
                <c:pt idx="2285">
                  <c:v>0.42286602902699738</c:v>
                </c:pt>
                <c:pt idx="2286">
                  <c:v>0.42117974070263992</c:v>
                </c:pt>
                <c:pt idx="2287">
                  <c:v>0.42080946206592146</c:v>
                </c:pt>
                <c:pt idx="2288">
                  <c:v>0.4221509520318586</c:v>
                </c:pt>
                <c:pt idx="2289">
                  <c:v>0.42499732476692037</c:v>
                </c:pt>
                <c:pt idx="2290">
                  <c:v>0.42860146045949005</c:v>
                </c:pt>
                <c:pt idx="2291">
                  <c:v>0.42860146045949005</c:v>
                </c:pt>
                <c:pt idx="2292">
                  <c:v>0.43261093433296433</c:v>
                </c:pt>
                <c:pt idx="2293">
                  <c:v>0.43616479151858029</c:v>
                </c:pt>
                <c:pt idx="2294">
                  <c:v>0.43869185992423776</c:v>
                </c:pt>
                <c:pt idx="2295">
                  <c:v>0.43987155065367456</c:v>
                </c:pt>
                <c:pt idx="2296">
                  <c:v>0.4396813543891292</c:v>
                </c:pt>
                <c:pt idx="2297">
                  <c:v>0.43828482918640693</c:v>
                </c:pt>
                <c:pt idx="2298">
                  <c:v>0.4361939844445577</c:v>
                </c:pt>
                <c:pt idx="2299">
                  <c:v>0.43398431357277772</c:v>
                </c:pt>
                <c:pt idx="2300">
                  <c:v>0.43192617346633516</c:v>
                </c:pt>
                <c:pt idx="2301">
                  <c:v>0.43000642015476342</c:v>
                </c:pt>
                <c:pt idx="2302">
                  <c:v>0.42824892580890367</c:v>
                </c:pt>
                <c:pt idx="2303">
                  <c:v>0.42658936121048918</c:v>
                </c:pt>
                <c:pt idx="2304">
                  <c:v>0.42500302853465449</c:v>
                </c:pt>
                <c:pt idx="2305">
                  <c:v>0.42345122973603339</c:v>
                </c:pt>
                <c:pt idx="2306">
                  <c:v>0.42186561502022341</c:v>
                </c:pt>
                <c:pt idx="2307">
                  <c:v>0.42022241991038672</c:v>
                </c:pt>
                <c:pt idx="2308">
                  <c:v>0.41845893059831518</c:v>
                </c:pt>
                <c:pt idx="2309">
                  <c:v>0.41642939468084966</c:v>
                </c:pt>
                <c:pt idx="2310">
                  <c:v>0.41465388060948971</c:v>
                </c:pt>
                <c:pt idx="2311">
                  <c:v>0.41422958034497537</c:v>
                </c:pt>
                <c:pt idx="2312">
                  <c:v>0.41568969688631341</c:v>
                </c:pt>
                <c:pt idx="2313">
                  <c:v>0.41568969688631341</c:v>
                </c:pt>
                <c:pt idx="2314">
                  <c:v>0.41963778867153095</c:v>
                </c:pt>
                <c:pt idx="2315">
                  <c:v>0.42382791831165451</c:v>
                </c:pt>
                <c:pt idx="2316">
                  <c:v>0.42814435592892525</c:v>
                </c:pt>
                <c:pt idx="2317">
                  <c:v>0.43216307254383229</c:v>
                </c:pt>
                <c:pt idx="2318">
                  <c:v>0.43216307254383229</c:v>
                </c:pt>
                <c:pt idx="2319">
                  <c:v>0.43477361279497811</c:v>
                </c:pt>
                <c:pt idx="2320">
                  <c:v>0.43582827002791924</c:v>
                </c:pt>
                <c:pt idx="2321">
                  <c:v>0.43517632487394148</c:v>
                </c:pt>
                <c:pt idx="2322">
                  <c:v>0.43321344026035602</c:v>
                </c:pt>
                <c:pt idx="2323">
                  <c:v>0.43099888726040386</c:v>
                </c:pt>
                <c:pt idx="2324">
                  <c:v>0.42889659261240737</c:v>
                </c:pt>
                <c:pt idx="2325">
                  <c:v>0.42691710502673352</c:v>
                </c:pt>
                <c:pt idx="2326">
                  <c:v>0.42512489731365094</c:v>
                </c:pt>
                <c:pt idx="2327">
                  <c:v>0.42357861859513912</c:v>
                </c:pt>
                <c:pt idx="2328">
                  <c:v>0.42357861859513912</c:v>
                </c:pt>
                <c:pt idx="2329">
                  <c:v>0.42357861859513912</c:v>
                </c:pt>
                <c:pt idx="2330">
                  <c:v>0.42197789082079651</c:v>
                </c:pt>
                <c:pt idx="2331">
                  <c:v>0.42031610054630564</c:v>
                </c:pt>
                <c:pt idx="2332">
                  <c:v>0.41853520070362166</c:v>
                </c:pt>
                <c:pt idx="2333">
                  <c:v>0.41650626444816891</c:v>
                </c:pt>
                <c:pt idx="2334">
                  <c:v>0.41479030968478126</c:v>
                </c:pt>
                <c:pt idx="2335">
                  <c:v>0.41428934145567747</c:v>
                </c:pt>
                <c:pt idx="2336">
                  <c:v>0.41509406555427625</c:v>
                </c:pt>
                <c:pt idx="2337">
                  <c:v>0.41711905100017271</c:v>
                </c:pt>
                <c:pt idx="2338">
                  <c:v>0.41711905100017271</c:v>
                </c:pt>
                <c:pt idx="2339">
                  <c:v>0.42016981998693287</c:v>
                </c:pt>
                <c:pt idx="2340">
                  <c:v>0.42339538925705705</c:v>
                </c:pt>
                <c:pt idx="2341">
                  <c:v>0.42664978523435276</c:v>
                </c:pt>
                <c:pt idx="2342">
                  <c:v>0.42664978523435276</c:v>
                </c:pt>
                <c:pt idx="2343">
                  <c:v>0.42879608150984616</c:v>
                </c:pt>
                <c:pt idx="2344">
                  <c:v>0.42965882141810574</c:v>
                </c:pt>
                <c:pt idx="2345">
                  <c:v>0.42895337146043616</c:v>
                </c:pt>
                <c:pt idx="2346">
                  <c:v>0.42706488097942791</c:v>
                </c:pt>
                <c:pt idx="2347">
                  <c:v>0.42490801076550327</c:v>
                </c:pt>
                <c:pt idx="2348">
                  <c:v>0.42283202935243236</c:v>
                </c:pt>
                <c:pt idx="2349">
                  <c:v>0.4208842755998754</c:v>
                </c:pt>
                <c:pt idx="2350">
                  <c:v>0.4190942217668695</c:v>
                </c:pt>
                <c:pt idx="2351">
                  <c:v>0.41742360058406663</c:v>
                </c:pt>
                <c:pt idx="2352">
                  <c:v>0.41581799068155162</c:v>
                </c:pt>
                <c:pt idx="2353">
                  <c:v>0.4142439710201492</c:v>
                </c:pt>
                <c:pt idx="2354">
                  <c:v>0.41264008422169629</c:v>
                </c:pt>
                <c:pt idx="2355">
                  <c:v>0.4109729451450162</c:v>
                </c:pt>
                <c:pt idx="2356">
                  <c:v>0.40919143503631095</c:v>
                </c:pt>
                <c:pt idx="2357">
                  <c:v>0.40715703168065825</c:v>
                </c:pt>
                <c:pt idx="2358">
                  <c:v>0.40551683682782114</c:v>
                </c:pt>
                <c:pt idx="2359">
                  <c:v>0.40545577394344462</c:v>
                </c:pt>
                <c:pt idx="2360">
                  <c:v>0.40737137178973581</c:v>
                </c:pt>
                <c:pt idx="2361">
                  <c:v>0.41094921498744286</c:v>
                </c:pt>
                <c:pt idx="2362">
                  <c:v>0.41568835519178976</c:v>
                </c:pt>
                <c:pt idx="2363">
                  <c:v>0.41568835519178976</c:v>
                </c:pt>
                <c:pt idx="2364">
                  <c:v>0.42021985695183856</c:v>
                </c:pt>
                <c:pt idx="2365">
                  <c:v>0.42414515252378832</c:v>
                </c:pt>
                <c:pt idx="2366">
                  <c:v>0.42720879430221459</c:v>
                </c:pt>
                <c:pt idx="2367">
                  <c:v>0.42720879430221459</c:v>
                </c:pt>
                <c:pt idx="2368">
                  <c:v>0.42783713185254585</c:v>
                </c:pt>
                <c:pt idx="2369">
                  <c:v>0.42711715171654852</c:v>
                </c:pt>
                <c:pt idx="2370">
                  <c:v>0.42532056950675656</c:v>
                </c:pt>
                <c:pt idx="2371">
                  <c:v>0.42324601340972784</c:v>
                </c:pt>
                <c:pt idx="2372">
                  <c:v>0.42125198713354284</c:v>
                </c:pt>
                <c:pt idx="2373">
                  <c:v>0.4193881988059403</c:v>
                </c:pt>
                <c:pt idx="2374">
                  <c:v>0.41766814607539793</c:v>
                </c:pt>
                <c:pt idx="2375">
                  <c:v>0.41607510047332674</c:v>
                </c:pt>
                <c:pt idx="2376">
                  <c:v>0.41456569721419873</c:v>
                </c:pt>
                <c:pt idx="2377">
                  <c:v>0.41309201246632721</c:v>
                </c:pt>
                <c:pt idx="2378">
                  <c:v>0.41162001492451661</c:v>
                </c:pt>
                <c:pt idx="2379">
                  <c:v>0.41013347869219363</c:v>
                </c:pt>
                <c:pt idx="2380">
                  <c:v>0.40861983946891584</c:v>
                </c:pt>
                <c:pt idx="2381">
                  <c:v>0.40709775117928165</c:v>
                </c:pt>
                <c:pt idx="2382">
                  <c:v>0.40613447520806034</c:v>
                </c:pt>
                <c:pt idx="2383">
                  <c:v>0.40613447520806034</c:v>
                </c:pt>
                <c:pt idx="2384">
                  <c:v>0.40876131083399941</c:v>
                </c:pt>
                <c:pt idx="2385">
                  <c:v>0.41310386284050604</c:v>
                </c:pt>
                <c:pt idx="2386">
                  <c:v>0.41837015453988347</c:v>
                </c:pt>
                <c:pt idx="2387">
                  <c:v>0.42391862579541001</c:v>
                </c:pt>
                <c:pt idx="2388">
                  <c:v>0.42391862579541001</c:v>
                </c:pt>
                <c:pt idx="2389">
                  <c:v>0.42827464426053302</c:v>
                </c:pt>
                <c:pt idx="2390">
                  <c:v>0.43160624242646239</c:v>
                </c:pt>
                <c:pt idx="2391">
                  <c:v>0.43370741088003972</c:v>
                </c:pt>
                <c:pt idx="2392">
                  <c:v>0.4344848632440913</c:v>
                </c:pt>
                <c:pt idx="2393">
                  <c:v>0.43403694831976869</c:v>
                </c:pt>
                <c:pt idx="2394">
                  <c:v>0.4325335503882986</c:v>
                </c:pt>
                <c:pt idx="2395">
                  <c:v>0.4307568759057559</c:v>
                </c:pt>
                <c:pt idx="2396">
                  <c:v>0.42904299763143078</c:v>
                </c:pt>
                <c:pt idx="2397">
                  <c:v>0.42740317693371221</c:v>
                </c:pt>
                <c:pt idx="2398">
                  <c:v>0.42587180409781072</c:v>
                </c:pt>
                <c:pt idx="2399">
                  <c:v>0.42444747910167768</c:v>
                </c:pt>
                <c:pt idx="2400">
                  <c:v>0.42310069378827403</c:v>
                </c:pt>
                <c:pt idx="2401">
                  <c:v>0.42179142188618995</c:v>
                </c:pt>
                <c:pt idx="2402">
                  <c:v>0.42048670903026691</c:v>
                </c:pt>
                <c:pt idx="2403">
                  <c:v>0.41915686757345888</c:v>
                </c:pt>
                <c:pt idx="2404">
                  <c:v>0.41781876957636027</c:v>
                </c:pt>
                <c:pt idx="2405">
                  <c:v>0.41650617263411843</c:v>
                </c:pt>
                <c:pt idx="2406">
                  <c:v>0.41558756262888247</c:v>
                </c:pt>
                <c:pt idx="2407">
                  <c:v>0.41573361255146607</c:v>
                </c:pt>
                <c:pt idx="2408">
                  <c:v>0.41752799357258091</c:v>
                </c:pt>
                <c:pt idx="2409">
                  <c:v>0.41881538096138826</c:v>
                </c:pt>
                <c:pt idx="2410">
                  <c:v>0.4243374871442725</c:v>
                </c:pt>
                <c:pt idx="2411">
                  <c:v>0.43087212379351436</c:v>
                </c:pt>
                <c:pt idx="2412">
                  <c:v>0.4377253563882994</c:v>
                </c:pt>
                <c:pt idx="2413">
                  <c:v>0.44381913235149811</c:v>
                </c:pt>
                <c:pt idx="2414">
                  <c:v>0.44381913235149811</c:v>
                </c:pt>
                <c:pt idx="2415">
                  <c:v>0.44747712249161226</c:v>
                </c:pt>
                <c:pt idx="2416">
                  <c:v>0.44948090099116655</c:v>
                </c:pt>
                <c:pt idx="2417">
                  <c:v>0.44966940855686166</c:v>
                </c:pt>
                <c:pt idx="2418">
                  <c:v>0.44837797616259006</c:v>
                </c:pt>
                <c:pt idx="2419">
                  <c:v>0.44662491196086973</c:v>
                </c:pt>
                <c:pt idx="2420">
                  <c:v>0.44488428967560328</c:v>
                </c:pt>
                <c:pt idx="2421">
                  <c:v>0.44316179588097532</c:v>
                </c:pt>
                <c:pt idx="2422">
                  <c:v>0.44155719112249647</c:v>
                </c:pt>
                <c:pt idx="2423">
                  <c:v>0.44005396231958577</c:v>
                </c:pt>
                <c:pt idx="2424">
                  <c:v>0.43861201140483247</c:v>
                </c:pt>
                <c:pt idx="2425">
                  <c:v>0.43719238904686381</c:v>
                </c:pt>
                <c:pt idx="2426">
                  <c:v>0.43573794562767015</c:v>
                </c:pt>
                <c:pt idx="2427">
                  <c:v>0.43420215733761436</c:v>
                </c:pt>
                <c:pt idx="2428">
                  <c:v>0.43251175635611572</c:v>
                </c:pt>
                <c:pt idx="2429">
                  <c:v>0.43055677285321703</c:v>
                </c:pt>
                <c:pt idx="2430">
                  <c:v>0.42928343169066469</c:v>
                </c:pt>
                <c:pt idx="2431">
                  <c:v>0.42995381522195114</c:v>
                </c:pt>
                <c:pt idx="2432">
                  <c:v>0.43251428601924979</c:v>
                </c:pt>
                <c:pt idx="2433">
                  <c:v>0.43751612778894128</c:v>
                </c:pt>
                <c:pt idx="2434">
                  <c:v>0.44403995542721447</c:v>
                </c:pt>
                <c:pt idx="2435">
                  <c:v>0.45148742574894518</c:v>
                </c:pt>
                <c:pt idx="2436">
                  <c:v>0.45916688852583437</c:v>
                </c:pt>
                <c:pt idx="2437">
                  <c:v>0.46633359507197775</c:v>
                </c:pt>
                <c:pt idx="2438">
                  <c:v>0.46633359507197775</c:v>
                </c:pt>
                <c:pt idx="2439">
                  <c:v>0.4706436985694763</c:v>
                </c:pt>
                <c:pt idx="2440">
                  <c:v>0.47262591660584707</c:v>
                </c:pt>
                <c:pt idx="2441">
                  <c:v>0.47238384155167479</c:v>
                </c:pt>
                <c:pt idx="2442">
                  <c:v>0.47060960998248164</c:v>
                </c:pt>
                <c:pt idx="2443">
                  <c:v>0.46846252931889298</c:v>
                </c:pt>
                <c:pt idx="2444">
                  <c:v>0.46639957888028155</c:v>
                </c:pt>
                <c:pt idx="2445">
                  <c:v>0.46449131292911394</c:v>
                </c:pt>
                <c:pt idx="2446">
                  <c:v>0.46275636252804803</c:v>
                </c:pt>
                <c:pt idx="2447">
                  <c:v>0.46114780898942948</c:v>
                </c:pt>
                <c:pt idx="2448">
                  <c:v>0.45959044600061372</c:v>
                </c:pt>
                <c:pt idx="2449">
                  <c:v>0.4580688015230544</c:v>
                </c:pt>
                <c:pt idx="2450">
                  <c:v>0.45652780802281512</c:v>
                </c:pt>
                <c:pt idx="2451">
                  <c:v>0.45493415215472133</c:v>
                </c:pt>
                <c:pt idx="2452">
                  <c:v>0.45320595057789187</c:v>
                </c:pt>
                <c:pt idx="2453">
                  <c:v>0.4512377619125329</c:v>
                </c:pt>
                <c:pt idx="2454">
                  <c:v>0.4496260488646831</c:v>
                </c:pt>
                <c:pt idx="2455">
                  <c:v>0.44908286536422104</c:v>
                </c:pt>
                <c:pt idx="2456">
                  <c:v>0.4499892215586444</c:v>
                </c:pt>
                <c:pt idx="2457">
                  <c:v>0.4499892215586444</c:v>
                </c:pt>
                <c:pt idx="2458">
                  <c:v>0.45405868921996295</c:v>
                </c:pt>
                <c:pt idx="2459">
                  <c:v>0.45930582609971021</c:v>
                </c:pt>
                <c:pt idx="2460">
                  <c:v>0.46527048834699813</c:v>
                </c:pt>
                <c:pt idx="2461">
                  <c:v>0.4712578899194324</c:v>
                </c:pt>
                <c:pt idx="2462">
                  <c:v>0.4712578899194324</c:v>
                </c:pt>
                <c:pt idx="2463">
                  <c:v>0.47478027514428567</c:v>
                </c:pt>
                <c:pt idx="2464">
                  <c:v>0.47642249398504155</c:v>
                </c:pt>
                <c:pt idx="2465">
                  <c:v>0.47597708438208924</c:v>
                </c:pt>
                <c:pt idx="2466">
                  <c:v>0.47414223125486959</c:v>
                </c:pt>
                <c:pt idx="2467">
                  <c:v>0.47198398631288913</c:v>
                </c:pt>
                <c:pt idx="2468">
                  <c:v>0.46992053330225964</c:v>
                </c:pt>
                <c:pt idx="2469">
                  <c:v>0.46799981074465413</c:v>
                </c:pt>
                <c:pt idx="2470">
                  <c:v>0.46626320903552959</c:v>
                </c:pt>
                <c:pt idx="2471">
                  <c:v>0.46465655809097872</c:v>
                </c:pt>
                <c:pt idx="2472">
                  <c:v>0.46310576443639373</c:v>
                </c:pt>
                <c:pt idx="2473">
                  <c:v>0.46158027887269931</c:v>
                </c:pt>
                <c:pt idx="2474">
                  <c:v>0.46002255690387117</c:v>
                </c:pt>
                <c:pt idx="2475">
                  <c:v>0.45840309037286869</c:v>
                </c:pt>
                <c:pt idx="2476">
                  <c:v>0.45664168314487041</c:v>
                </c:pt>
                <c:pt idx="2477">
                  <c:v>0.45467184725743076</c:v>
                </c:pt>
                <c:pt idx="2478">
                  <c:v>0.45324064944959258</c:v>
                </c:pt>
                <c:pt idx="2479">
                  <c:v>0.4533266958581702</c:v>
                </c:pt>
                <c:pt idx="2480">
                  <c:v>0.4533266958581702</c:v>
                </c:pt>
                <c:pt idx="2481">
                  <c:v>0.45711429220549776</c:v>
                </c:pt>
                <c:pt idx="2482">
                  <c:v>0.46193694863584195</c:v>
                </c:pt>
                <c:pt idx="2483">
                  <c:v>0.46193694863584195</c:v>
                </c:pt>
                <c:pt idx="2484">
                  <c:v>0.46587503034628908</c:v>
                </c:pt>
                <c:pt idx="2485">
                  <c:v>0.46892917793923294</c:v>
                </c:pt>
                <c:pt idx="2486">
                  <c:v>0.46892917793923294</c:v>
                </c:pt>
                <c:pt idx="2487">
                  <c:v>0.46980835438866492</c:v>
                </c:pt>
                <c:pt idx="2488">
                  <c:v>0.46970065095289543</c:v>
                </c:pt>
                <c:pt idx="2489">
                  <c:v>0.46865088186175335</c:v>
                </c:pt>
                <c:pt idx="2490">
                  <c:v>0.46674576530415468</c:v>
                </c:pt>
                <c:pt idx="2491">
                  <c:v>0.46458795113818885</c:v>
                </c:pt>
                <c:pt idx="2492">
                  <c:v>0.46252880588771139</c:v>
                </c:pt>
                <c:pt idx="2493">
                  <c:v>0.46061149364022641</c:v>
                </c:pt>
                <c:pt idx="2494">
                  <c:v>0.45886972261891945</c:v>
                </c:pt>
                <c:pt idx="2495">
                  <c:v>0.45724120979159838</c:v>
                </c:pt>
                <c:pt idx="2496">
                  <c:v>0.45567706208054382</c:v>
                </c:pt>
                <c:pt idx="2497">
                  <c:v>0.45413789937836868</c:v>
                </c:pt>
                <c:pt idx="2498">
                  <c:v>0.4525773773654414</c:v>
                </c:pt>
                <c:pt idx="2499">
                  <c:v>0.45096013651051775</c:v>
                </c:pt>
                <c:pt idx="2500">
                  <c:v>0.44921578083311969</c:v>
                </c:pt>
                <c:pt idx="2501">
                  <c:v>0.44724826892778075</c:v>
                </c:pt>
                <c:pt idx="2502">
                  <c:v>0.44571147831641778</c:v>
                </c:pt>
                <c:pt idx="2503">
                  <c:v>0.44555443147282098</c:v>
                </c:pt>
                <c:pt idx="2504">
                  <c:v>0.44555443147282098</c:v>
                </c:pt>
                <c:pt idx="2505">
                  <c:v>0.44555443147282098</c:v>
                </c:pt>
                <c:pt idx="2506">
                  <c:v>0.45006451388957297</c:v>
                </c:pt>
                <c:pt idx="2507">
                  <c:v>0.4552072332406823</c:v>
                </c:pt>
                <c:pt idx="2508">
                  <c:v>0.46044224534033673</c:v>
                </c:pt>
                <c:pt idx="2509">
                  <c:v>0.46430913288126507</c:v>
                </c:pt>
                <c:pt idx="2510">
                  <c:v>0.46864275097208846</c:v>
                </c:pt>
                <c:pt idx="2511">
                  <c:v>0.47194195975851116</c:v>
                </c:pt>
                <c:pt idx="2512">
                  <c:v>0.47194195975851116</c:v>
                </c:pt>
                <c:pt idx="2513">
                  <c:v>0.471890993940701</c:v>
                </c:pt>
                <c:pt idx="2514">
                  <c:v>0.47025769228223391</c:v>
                </c:pt>
                <c:pt idx="2515">
                  <c:v>0.46812398566710478</c:v>
                </c:pt>
                <c:pt idx="2516">
                  <c:v>0.46605392742424334</c:v>
                </c:pt>
                <c:pt idx="2517">
                  <c:v>0.46413115868056576</c:v>
                </c:pt>
                <c:pt idx="2518">
                  <c:v>0.46238138240497739</c:v>
                </c:pt>
                <c:pt idx="2519">
                  <c:v>0.46075391061969345</c:v>
                </c:pt>
                <c:pt idx="2520">
                  <c:v>0.45919888100095985</c:v>
                </c:pt>
                <c:pt idx="2521">
                  <c:v>0.45767228259922604</c:v>
                </c:pt>
                <c:pt idx="2522">
                  <c:v>0.45665912939480452</c:v>
                </c:pt>
                <c:pt idx="2523">
                  <c:v>0.45503646794168945</c:v>
                </c:pt>
                <c:pt idx="2524">
                  <c:v>0.45329606104443093</c:v>
                </c:pt>
                <c:pt idx="2525">
                  <c:v>0.45135242539590981</c:v>
                </c:pt>
                <c:pt idx="2526">
                  <c:v>0.44974599465624937</c:v>
                </c:pt>
                <c:pt idx="2527">
                  <c:v>0.44869518661489421</c:v>
                </c:pt>
                <c:pt idx="2528">
                  <c:v>0.44847239827305124</c:v>
                </c:pt>
                <c:pt idx="2529">
                  <c:v>0.44897851116065507</c:v>
                </c:pt>
                <c:pt idx="2530">
                  <c:v>0.45013503969589208</c:v>
                </c:pt>
                <c:pt idx="2531">
                  <c:v>0.45180535565686286</c:v>
                </c:pt>
                <c:pt idx="2532">
                  <c:v>0.45371344240572592</c:v>
                </c:pt>
                <c:pt idx="2533">
                  <c:v>0.45371344240572592</c:v>
                </c:pt>
                <c:pt idx="2534">
                  <c:v>0.45632786056554148</c:v>
                </c:pt>
                <c:pt idx="2535">
                  <c:v>0.45632786056554148</c:v>
                </c:pt>
                <c:pt idx="2536">
                  <c:v>0.45731929495276052</c:v>
                </c:pt>
                <c:pt idx="2537">
                  <c:v>0.45696145161679519</c:v>
                </c:pt>
                <c:pt idx="2538">
                  <c:v>0.45530251017557266</c:v>
                </c:pt>
                <c:pt idx="2539">
                  <c:v>0.45329078496873804</c:v>
                </c:pt>
                <c:pt idx="2540">
                  <c:v>0.45144340202771427</c:v>
                </c:pt>
                <c:pt idx="2541">
                  <c:v>0.44973404690154795</c:v>
                </c:pt>
                <c:pt idx="2542">
                  <c:v>0.44819355597332544</c:v>
                </c:pt>
                <c:pt idx="2543">
                  <c:v>0.44678556456776791</c:v>
                </c:pt>
                <c:pt idx="2544">
                  <c:v>0.44544147160445768</c:v>
                </c:pt>
                <c:pt idx="2545">
                  <c:v>0.44415474364716734</c:v>
                </c:pt>
                <c:pt idx="2546">
                  <c:v>0.44287849790624639</c:v>
                </c:pt>
                <c:pt idx="2547">
                  <c:v>0.44157155937424458</c:v>
                </c:pt>
                <c:pt idx="2548">
                  <c:v>0.44024993855972583</c:v>
                </c:pt>
                <c:pt idx="2549">
                  <c:v>0.43896474813635905</c:v>
                </c:pt>
                <c:pt idx="2550">
                  <c:v>0.43825593762798037</c:v>
                </c:pt>
                <c:pt idx="2551">
                  <c:v>0.43853915152061468</c:v>
                </c:pt>
                <c:pt idx="2552">
                  <c:v>0.43853915152061468</c:v>
                </c:pt>
                <c:pt idx="2553">
                  <c:v>0.43853915152061468</c:v>
                </c:pt>
                <c:pt idx="2554">
                  <c:v>0.440768722797797</c:v>
                </c:pt>
                <c:pt idx="2555">
                  <c:v>0.44359280964895154</c:v>
                </c:pt>
                <c:pt idx="2556">
                  <c:v>0.44712006053761805</c:v>
                </c:pt>
                <c:pt idx="2557">
                  <c:v>0.45291987868723971</c:v>
                </c:pt>
                <c:pt idx="2558">
                  <c:v>0.45291987868723971</c:v>
                </c:pt>
                <c:pt idx="2559">
                  <c:v>0.45617801947519793</c:v>
                </c:pt>
                <c:pt idx="2560">
                  <c:v>0.45617801947519793</c:v>
                </c:pt>
                <c:pt idx="2561">
                  <c:v>0.45618238099966352</c:v>
                </c:pt>
                <c:pt idx="2562">
                  <c:v>0.45484203509778232</c:v>
                </c:pt>
                <c:pt idx="2563">
                  <c:v>0.45318538232344935</c:v>
                </c:pt>
                <c:pt idx="2564">
                  <c:v>0.45158939308527341</c:v>
                </c:pt>
                <c:pt idx="2565">
                  <c:v>0.45007640002601929</c:v>
                </c:pt>
                <c:pt idx="2566">
                  <c:v>0.44867479846468566</c:v>
                </c:pt>
                <c:pt idx="2567">
                  <c:v>0.44735515204023685</c:v>
                </c:pt>
                <c:pt idx="2568">
                  <c:v>0.44610299385816371</c:v>
                </c:pt>
                <c:pt idx="2569">
                  <c:v>0.44488741573937757</c:v>
                </c:pt>
                <c:pt idx="2570">
                  <c:v>0.44368440192103387</c:v>
                </c:pt>
                <c:pt idx="2571">
                  <c:v>0.44245191584365212</c:v>
                </c:pt>
                <c:pt idx="2572">
                  <c:v>0.4411921831833121</c:v>
                </c:pt>
                <c:pt idx="2573">
                  <c:v>0.43999602101910473</c:v>
                </c:pt>
                <c:pt idx="2574">
                  <c:v>0.43917182032513974</c:v>
                </c:pt>
                <c:pt idx="2575">
                  <c:v>0.43914580852953433</c:v>
                </c:pt>
                <c:pt idx="2576">
                  <c:v>0.43914580852953433</c:v>
                </c:pt>
                <c:pt idx="2577">
                  <c:v>0.44126920570886302</c:v>
                </c:pt>
                <c:pt idx="2578">
                  <c:v>0.44126920570886302</c:v>
                </c:pt>
                <c:pt idx="2579">
                  <c:v>0.44487252403764449</c:v>
                </c:pt>
                <c:pt idx="2580">
                  <c:v>0.449386882974186</c:v>
                </c:pt>
                <c:pt idx="2581">
                  <c:v>0.4545588109236306</c:v>
                </c:pt>
                <c:pt idx="2582">
                  <c:v>0.4545588109236306</c:v>
                </c:pt>
                <c:pt idx="2583">
                  <c:v>0.45703379023348556</c:v>
                </c:pt>
                <c:pt idx="2584">
                  <c:v>0.4581736313641212</c:v>
                </c:pt>
                <c:pt idx="2585">
                  <c:v>0.45796109963408321</c:v>
                </c:pt>
                <c:pt idx="2586">
                  <c:v>0.45675311661878981</c:v>
                </c:pt>
                <c:pt idx="2587">
                  <c:v>0.45514540220815997</c:v>
                </c:pt>
                <c:pt idx="2588">
                  <c:v>0.45353099729533541</c:v>
                </c:pt>
                <c:pt idx="2589">
                  <c:v>0.45196002896404108</c:v>
                </c:pt>
                <c:pt idx="2590">
                  <c:v>0.45053107312574486</c:v>
                </c:pt>
                <c:pt idx="2591">
                  <c:v>0.44919365719066989</c:v>
                </c:pt>
                <c:pt idx="2592">
                  <c:v>0.44788682635267257</c:v>
                </c:pt>
                <c:pt idx="2593">
                  <c:v>0.44659080081305458</c:v>
                </c:pt>
                <c:pt idx="2594">
                  <c:v>0.44524853864780967</c:v>
                </c:pt>
                <c:pt idx="2595">
                  <c:v>0.44384359857235911</c:v>
                </c:pt>
                <c:pt idx="2596">
                  <c:v>0.44227359948709849</c:v>
                </c:pt>
                <c:pt idx="2597">
                  <c:v>0.44052248525725118</c:v>
                </c:pt>
                <c:pt idx="2598">
                  <c:v>0.43954319654075197</c:v>
                </c:pt>
                <c:pt idx="2599">
                  <c:v>0.44028832264397966</c:v>
                </c:pt>
                <c:pt idx="2600">
                  <c:v>0.44297137429703448</c:v>
                </c:pt>
                <c:pt idx="2601">
                  <c:v>0.44297137429703448</c:v>
                </c:pt>
                <c:pt idx="2602">
                  <c:v>0.44786809665482491</c:v>
                </c:pt>
                <c:pt idx="2603">
                  <c:v>0.44786809665482491</c:v>
                </c:pt>
                <c:pt idx="2604">
                  <c:v>0.4525085081851265</c:v>
                </c:pt>
                <c:pt idx="2605">
                  <c:v>0.45641031704746993</c:v>
                </c:pt>
                <c:pt idx="2606">
                  <c:v>0.45641031704746993</c:v>
                </c:pt>
                <c:pt idx="2607">
                  <c:v>0.45837542485667593</c:v>
                </c:pt>
                <c:pt idx="2608">
                  <c:v>0.45907698963403731</c:v>
                </c:pt>
                <c:pt idx="2609">
                  <c:v>0.4583892333050138</c:v>
                </c:pt>
                <c:pt idx="2610">
                  <c:v>0.45664518543685167</c:v>
                </c:pt>
                <c:pt idx="2611">
                  <c:v>0.45454955599705621</c:v>
                </c:pt>
                <c:pt idx="2612">
                  <c:v>0.45251948812760101</c:v>
                </c:pt>
                <c:pt idx="2613">
                  <c:v>0.45063405330523743</c:v>
                </c:pt>
                <c:pt idx="2614">
                  <c:v>0.44892243660499231</c:v>
                </c:pt>
                <c:pt idx="2615">
                  <c:v>0.44731750876450227</c:v>
                </c:pt>
                <c:pt idx="2616">
                  <c:v>0.44578032045239574</c:v>
                </c:pt>
                <c:pt idx="2617">
                  <c:v>0.4442805019596055</c:v>
                </c:pt>
                <c:pt idx="2618">
                  <c:v>0.44275472921190095</c:v>
                </c:pt>
                <c:pt idx="2619">
                  <c:v>0.44117744283238369</c:v>
                </c:pt>
                <c:pt idx="2620">
                  <c:v>0.43946259531202481</c:v>
                </c:pt>
                <c:pt idx="2621">
                  <c:v>0.43762069260493036</c:v>
                </c:pt>
                <c:pt idx="2622">
                  <c:v>0.43663266442788257</c:v>
                </c:pt>
                <c:pt idx="2623">
                  <c:v>0.43735365160864137</c:v>
                </c:pt>
                <c:pt idx="2624">
                  <c:v>0.43735365160864137</c:v>
                </c:pt>
                <c:pt idx="2625">
                  <c:v>0.44221772045524038</c:v>
                </c:pt>
                <c:pt idx="2626">
                  <c:v>0.44221772045524038</c:v>
                </c:pt>
                <c:pt idx="2627">
                  <c:v>0.44699760467974303</c:v>
                </c:pt>
                <c:pt idx="2628">
                  <c:v>0.45140735615433542</c:v>
                </c:pt>
                <c:pt idx="2629">
                  <c:v>0.45140735615433542</c:v>
                </c:pt>
                <c:pt idx="2630">
                  <c:v>0.45476134546198238</c:v>
                </c:pt>
                <c:pt idx="2631">
                  <c:v>0.45476134546198238</c:v>
                </c:pt>
                <c:pt idx="2632">
                  <c:v>0.45588903478243509</c:v>
                </c:pt>
                <c:pt idx="2633">
                  <c:v>0.45552466010206405</c:v>
                </c:pt>
                <c:pt idx="2634">
                  <c:v>0.45385239077416151</c:v>
                </c:pt>
                <c:pt idx="2635">
                  <c:v>0.45171354422682275</c:v>
                </c:pt>
                <c:pt idx="2636">
                  <c:v>0.44961193164085</c:v>
                </c:pt>
                <c:pt idx="2637">
                  <c:v>0.44765890088210725</c:v>
                </c:pt>
                <c:pt idx="2638">
                  <c:v>0.44589034995185789</c:v>
                </c:pt>
                <c:pt idx="2639">
                  <c:v>0.44423796495369688</c:v>
                </c:pt>
                <c:pt idx="2640">
                  <c:v>0.44265798622408509</c:v>
                </c:pt>
                <c:pt idx="2641">
                  <c:v>0.44110475150541445</c:v>
                </c:pt>
                <c:pt idx="2642">
                  <c:v>0.43951357259940732</c:v>
                </c:pt>
                <c:pt idx="2643">
                  <c:v>0.43786560305540284</c:v>
                </c:pt>
                <c:pt idx="2644">
                  <c:v>0.43609015970891035</c:v>
                </c:pt>
                <c:pt idx="2645">
                  <c:v>0.43425381224192811</c:v>
                </c:pt>
                <c:pt idx="2646">
                  <c:v>0.43349455891442129</c:v>
                </c:pt>
                <c:pt idx="2647">
                  <c:v>0.43349455891442129</c:v>
                </c:pt>
                <c:pt idx="2648">
                  <c:v>0.43349455891442129</c:v>
                </c:pt>
                <c:pt idx="2649">
                  <c:v>0.43349455891442129</c:v>
                </c:pt>
                <c:pt idx="2650">
                  <c:v>0.44066803751193784</c:v>
                </c:pt>
                <c:pt idx="2651">
                  <c:v>0.44905339264748662</c:v>
                </c:pt>
                <c:pt idx="2652">
                  <c:v>0.45811689949979589</c:v>
                </c:pt>
                <c:pt idx="2653">
                  <c:v>0.45811689949979589</c:v>
                </c:pt>
                <c:pt idx="2654">
                  <c:v>0.46618281308522203</c:v>
                </c:pt>
                <c:pt idx="2655">
                  <c:v>0.472404050335204</c:v>
                </c:pt>
                <c:pt idx="2656">
                  <c:v>0.47598120245297948</c:v>
                </c:pt>
                <c:pt idx="2657">
                  <c:v>0.47671571248689643</c:v>
                </c:pt>
                <c:pt idx="2658">
                  <c:v>0.47538672611453625</c:v>
                </c:pt>
                <c:pt idx="2659">
                  <c:v>0.47331686370559056</c:v>
                </c:pt>
                <c:pt idx="2660">
                  <c:v>0.47124763111675722</c:v>
                </c:pt>
                <c:pt idx="2661">
                  <c:v>0.46931481093272615</c:v>
                </c:pt>
                <c:pt idx="2662">
                  <c:v>0.46754984980260289</c:v>
                </c:pt>
                <c:pt idx="2663">
                  <c:v>0.46589251088026851</c:v>
                </c:pt>
                <c:pt idx="2664">
                  <c:v>0.46430441920237059</c:v>
                </c:pt>
                <c:pt idx="2665">
                  <c:v>0.46274055867532621</c:v>
                </c:pt>
                <c:pt idx="2666">
                  <c:v>0.46115774400361415</c:v>
                </c:pt>
                <c:pt idx="2667">
                  <c:v>0.4595206515539913</c:v>
                </c:pt>
                <c:pt idx="2668">
                  <c:v>0.45775145445971943</c:v>
                </c:pt>
                <c:pt idx="2669">
                  <c:v>0.45597389775269725</c:v>
                </c:pt>
                <c:pt idx="2670">
                  <c:v>0.45561980172072208</c:v>
                </c:pt>
                <c:pt idx="2671">
                  <c:v>0.45791142343874092</c:v>
                </c:pt>
                <c:pt idx="2672">
                  <c:v>0.46299431177504857</c:v>
                </c:pt>
                <c:pt idx="2673">
                  <c:v>0.46299431177504857</c:v>
                </c:pt>
                <c:pt idx="2674">
                  <c:v>0.47195257288808207</c:v>
                </c:pt>
                <c:pt idx="2675">
                  <c:v>0.48163878935397897</c:v>
                </c:pt>
                <c:pt idx="2676">
                  <c:v>0.49142063400479946</c:v>
                </c:pt>
                <c:pt idx="2677">
                  <c:v>0.49142063400479946</c:v>
                </c:pt>
                <c:pt idx="2678">
                  <c:v>0.4995192759205766</c:v>
                </c:pt>
                <c:pt idx="2679">
                  <c:v>0.50570366741151185</c:v>
                </c:pt>
                <c:pt idx="2680">
                  <c:v>0.50570366741151185</c:v>
                </c:pt>
                <c:pt idx="2681">
                  <c:v>0.50640565586506248</c:v>
                </c:pt>
                <c:pt idx="2682">
                  <c:v>0.50508212842094657</c:v>
                </c:pt>
                <c:pt idx="2683">
                  <c:v>0.50302734847453612</c:v>
                </c:pt>
                <c:pt idx="2684">
                  <c:v>0.50096931606209805</c:v>
                </c:pt>
                <c:pt idx="2685">
                  <c:v>0.49905907572086061</c:v>
                </c:pt>
                <c:pt idx="2686">
                  <c:v>0.49730535066513382</c:v>
                </c:pt>
                <c:pt idx="2687">
                  <c:v>0.49567734040983075</c:v>
                </c:pt>
                <c:pt idx="2688">
                  <c:v>0.49411229524874467</c:v>
                </c:pt>
                <c:pt idx="2689">
                  <c:v>0.49258422502895916</c:v>
                </c:pt>
                <c:pt idx="2690">
                  <c:v>0.49103795452253401</c:v>
                </c:pt>
                <c:pt idx="2691">
                  <c:v>0.4894316984559966</c:v>
                </c:pt>
                <c:pt idx="2692">
                  <c:v>0.48769932740901695</c:v>
                </c:pt>
                <c:pt idx="2693">
                  <c:v>0.48595193562706512</c:v>
                </c:pt>
                <c:pt idx="2694">
                  <c:v>0.48542881293150836</c:v>
                </c:pt>
                <c:pt idx="2695">
                  <c:v>0.48542881293150836</c:v>
                </c:pt>
                <c:pt idx="2696">
                  <c:v>0.48915176047633141</c:v>
                </c:pt>
                <c:pt idx="2697">
                  <c:v>0.49479865418158098</c:v>
                </c:pt>
                <c:pt idx="2698">
                  <c:v>0.49479865418158098</c:v>
                </c:pt>
                <c:pt idx="2699">
                  <c:v>0.50258092428415158</c:v>
                </c:pt>
                <c:pt idx="2700">
                  <c:v>0.51048107918111074</c:v>
                </c:pt>
                <c:pt idx="2701">
                  <c:v>0.51048107918111074</c:v>
                </c:pt>
                <c:pt idx="2702">
                  <c:v>0.51681254425537015</c:v>
                </c:pt>
                <c:pt idx="2703">
                  <c:v>0.51681254425537015</c:v>
                </c:pt>
                <c:pt idx="2704">
                  <c:v>0.51920160389353442</c:v>
                </c:pt>
                <c:pt idx="2705">
                  <c:v>0.51943048044292039</c:v>
                </c:pt>
                <c:pt idx="2706">
                  <c:v>0.51802607757423991</c:v>
                </c:pt>
                <c:pt idx="2707">
                  <c:v>0.51603038165193116</c:v>
                </c:pt>
                <c:pt idx="2708">
                  <c:v>0.51405157612828101</c:v>
                </c:pt>
                <c:pt idx="2709">
                  <c:v>0.51218782369868088</c:v>
                </c:pt>
                <c:pt idx="2710">
                  <c:v>0.51047268899431175</c:v>
                </c:pt>
                <c:pt idx="2711">
                  <c:v>0.50889497183877874</c:v>
                </c:pt>
                <c:pt idx="2712">
                  <c:v>0.50738255314754488</c:v>
                </c:pt>
                <c:pt idx="2713">
                  <c:v>0.50590563757956086</c:v>
                </c:pt>
                <c:pt idx="2714">
                  <c:v>0.50441504487309496</c:v>
                </c:pt>
                <c:pt idx="2715">
                  <c:v>0.50291249813220773</c:v>
                </c:pt>
                <c:pt idx="2716">
                  <c:v>0.50140481797714065</c:v>
                </c:pt>
                <c:pt idx="2717">
                  <c:v>0.50001162968183244</c:v>
                </c:pt>
                <c:pt idx="2718">
                  <c:v>0.49925362553543395</c:v>
                </c:pt>
                <c:pt idx="2719">
                  <c:v>0.4995435408294856</c:v>
                </c:pt>
                <c:pt idx="2720">
                  <c:v>0.4995435408294856</c:v>
                </c:pt>
                <c:pt idx="2721">
                  <c:v>0.4995435408294856</c:v>
                </c:pt>
                <c:pt idx="2722">
                  <c:v>0.50258533003931471</c:v>
                </c:pt>
                <c:pt idx="2723">
                  <c:v>0.50258533003931471</c:v>
                </c:pt>
                <c:pt idx="2724">
                  <c:v>0.50258533003931471</c:v>
                </c:pt>
                <c:pt idx="2725">
                  <c:v>0.50546109956751839</c:v>
                </c:pt>
                <c:pt idx="2726">
                  <c:v>0.50546109956751839</c:v>
                </c:pt>
                <c:pt idx="2727">
                  <c:v>0.5070802183455978</c:v>
                </c:pt>
                <c:pt idx="2728">
                  <c:v>0.50771480779879841</c:v>
                </c:pt>
                <c:pt idx="2729">
                  <c:v>0.5073663654578483</c:v>
                </c:pt>
                <c:pt idx="2730">
                  <c:v>0.50611252809677909</c:v>
                </c:pt>
                <c:pt idx="2731">
                  <c:v>0.50446749323879447</c:v>
                </c:pt>
                <c:pt idx="2732">
                  <c:v>0.50283215979123486</c:v>
                </c:pt>
                <c:pt idx="2733">
                  <c:v>0.50124765791346293</c:v>
                </c:pt>
                <c:pt idx="2734">
                  <c:v>0.49977932196778069</c:v>
                </c:pt>
                <c:pt idx="2735">
                  <c:v>0.49846021401335094</c:v>
                </c:pt>
                <c:pt idx="2736">
                  <c:v>0.49723860503035205</c:v>
                </c:pt>
                <c:pt idx="2737">
                  <c:v>0.49605942748484716</c:v>
                </c:pt>
                <c:pt idx="2738">
                  <c:v>0.49487497293315663</c:v>
                </c:pt>
                <c:pt idx="2739">
                  <c:v>0.4936616204904492</c:v>
                </c:pt>
                <c:pt idx="2740">
                  <c:v>0.49244919609377086</c:v>
                </c:pt>
                <c:pt idx="2741">
                  <c:v>0.49149764709381932</c:v>
                </c:pt>
                <c:pt idx="2742">
                  <c:v>0.49168004450364383</c:v>
                </c:pt>
                <c:pt idx="2743">
                  <c:v>0.49350630183994648</c:v>
                </c:pt>
                <c:pt idx="2744">
                  <c:v>0.49350630183994648</c:v>
                </c:pt>
                <c:pt idx="2745">
                  <c:v>0.49350630183994648</c:v>
                </c:pt>
                <c:pt idx="2746">
                  <c:v>0.4984476411937418</c:v>
                </c:pt>
                <c:pt idx="2747">
                  <c:v>0.4984476411937418</c:v>
                </c:pt>
                <c:pt idx="2748">
                  <c:v>0.50482632525966231</c:v>
                </c:pt>
                <c:pt idx="2749">
                  <c:v>0.51239730189302435</c:v>
                </c:pt>
                <c:pt idx="2750">
                  <c:v>0.51239730189302435</c:v>
                </c:pt>
                <c:pt idx="2751">
                  <c:v>0.51663184729260792</c:v>
                </c:pt>
                <c:pt idx="2752">
                  <c:v>0.51663184729260792</c:v>
                </c:pt>
                <c:pt idx="2753">
                  <c:v>0.51721541869922139</c:v>
                </c:pt>
                <c:pt idx="2754">
                  <c:v>0.51628393001905415</c:v>
                </c:pt>
                <c:pt idx="2755">
                  <c:v>0.51466590514800503</c:v>
                </c:pt>
                <c:pt idx="2756">
                  <c:v>0.51297532467649976</c:v>
                </c:pt>
                <c:pt idx="2757">
                  <c:v>0.51130531375971944</c:v>
                </c:pt>
                <c:pt idx="2758">
                  <c:v>0.50974787897490026</c:v>
                </c:pt>
                <c:pt idx="2759">
                  <c:v>0.50828424566738339</c:v>
                </c:pt>
                <c:pt idx="2760">
                  <c:v>0.50688127998200139</c:v>
                </c:pt>
                <c:pt idx="2761">
                  <c:v>0.50547867327663298</c:v>
                </c:pt>
                <c:pt idx="2762">
                  <c:v>0.50404993282634336</c:v>
                </c:pt>
                <c:pt idx="2763">
                  <c:v>0.50256386326803737</c:v>
                </c:pt>
                <c:pt idx="2764">
                  <c:v>0.50095096076926326</c:v>
                </c:pt>
                <c:pt idx="2765">
                  <c:v>0.49927002270567949</c:v>
                </c:pt>
                <c:pt idx="2766">
                  <c:v>0.49845198956244902</c:v>
                </c:pt>
                <c:pt idx="2767">
                  <c:v>0.49908356482262151</c:v>
                </c:pt>
                <c:pt idx="2768">
                  <c:v>0.49908356482262151</c:v>
                </c:pt>
                <c:pt idx="2769">
                  <c:v>0.50246390189898349</c:v>
                </c:pt>
                <c:pt idx="2770">
                  <c:v>0.50246390189898349</c:v>
                </c:pt>
                <c:pt idx="2771">
                  <c:v>0.50246390189898349</c:v>
                </c:pt>
                <c:pt idx="2772">
                  <c:v>0.50709230448679155</c:v>
                </c:pt>
                <c:pt idx="2773">
                  <c:v>0.50709230448679155</c:v>
                </c:pt>
                <c:pt idx="2774">
                  <c:v>0.51056454779829863</c:v>
                </c:pt>
                <c:pt idx="2775">
                  <c:v>0.51056454779829863</c:v>
                </c:pt>
                <c:pt idx="2776">
                  <c:v>0.51056454779829863</c:v>
                </c:pt>
                <c:pt idx="2777">
                  <c:v>0.50987672828312525</c:v>
                </c:pt>
                <c:pt idx="2778">
                  <c:v>0.50810240536383766</c:v>
                </c:pt>
                <c:pt idx="2779">
                  <c:v>0.5059841083792328</c:v>
                </c:pt>
                <c:pt idx="2780">
                  <c:v>0.50391954253056503</c:v>
                </c:pt>
                <c:pt idx="2781">
                  <c:v>0.50198543001848772</c:v>
                </c:pt>
                <c:pt idx="2782">
                  <c:v>0.50020614558586007</c:v>
                </c:pt>
                <c:pt idx="2783">
                  <c:v>0.50020614558586007</c:v>
                </c:pt>
                <c:pt idx="2784">
                  <c:v>0.50020614558586007</c:v>
                </c:pt>
                <c:pt idx="2785">
                  <c:v>0.49974837796915483</c:v>
                </c:pt>
                <c:pt idx="2786">
                  <c:v>0.49811986514183371</c:v>
                </c:pt>
                <c:pt idx="2787">
                  <c:v>0.49645172092111872</c:v>
                </c:pt>
                <c:pt idx="2788">
                  <c:v>0.49466417464619694</c:v>
                </c:pt>
                <c:pt idx="2789">
                  <c:v>0.4927580398108341</c:v>
                </c:pt>
                <c:pt idx="2790">
                  <c:v>0.49135209872777219</c:v>
                </c:pt>
                <c:pt idx="2791">
                  <c:v>0.49082503916977921</c:v>
                </c:pt>
                <c:pt idx="2792">
                  <c:v>0.49140349804130268</c:v>
                </c:pt>
                <c:pt idx="2793">
                  <c:v>0.49140349804130268</c:v>
                </c:pt>
                <c:pt idx="2794">
                  <c:v>0.49382321963066406</c:v>
                </c:pt>
                <c:pt idx="2795">
                  <c:v>0.49382321963066406</c:v>
                </c:pt>
                <c:pt idx="2796">
                  <c:v>0.49382321963066406</c:v>
                </c:pt>
                <c:pt idx="2797">
                  <c:v>0.49711234513742586</c:v>
                </c:pt>
                <c:pt idx="2798">
                  <c:v>0.49711234513742586</c:v>
                </c:pt>
                <c:pt idx="2799">
                  <c:v>0.49711234513742586</c:v>
                </c:pt>
                <c:pt idx="2800">
                  <c:v>0.49802065662619815</c:v>
                </c:pt>
                <c:pt idx="2801">
                  <c:v>0.49745395662705866</c:v>
                </c:pt>
                <c:pt idx="2802">
                  <c:v>0.49575653462030556</c:v>
                </c:pt>
                <c:pt idx="2803">
                  <c:v>0.49364217989780845</c:v>
                </c:pt>
                <c:pt idx="2804">
                  <c:v>0.49154552123601014</c:v>
                </c:pt>
                <c:pt idx="2805">
                  <c:v>0.48958028515683855</c:v>
                </c:pt>
                <c:pt idx="2806">
                  <c:v>0.48779109287586175</c:v>
                </c:pt>
                <c:pt idx="2807">
                  <c:v>0.48608360444576193</c:v>
                </c:pt>
                <c:pt idx="2808">
                  <c:v>0.48443742980182047</c:v>
                </c:pt>
                <c:pt idx="2809">
                  <c:v>0.48280644001241274</c:v>
                </c:pt>
                <c:pt idx="2810">
                  <c:v>0.48115513195428994</c:v>
                </c:pt>
                <c:pt idx="2811">
                  <c:v>0.47947058234699735</c:v>
                </c:pt>
                <c:pt idx="2812">
                  <c:v>0.47768554363015964</c:v>
                </c:pt>
                <c:pt idx="2813">
                  <c:v>0.47584461469297579</c:v>
                </c:pt>
                <c:pt idx="2814">
                  <c:v>0.47465501427705747</c:v>
                </c:pt>
                <c:pt idx="2815">
                  <c:v>0.47430807021695798</c:v>
                </c:pt>
                <c:pt idx="2816">
                  <c:v>0.47501284988679471</c:v>
                </c:pt>
                <c:pt idx="2817">
                  <c:v>0.47501284988679471</c:v>
                </c:pt>
                <c:pt idx="2818">
                  <c:v>0.47765958825689786</c:v>
                </c:pt>
                <c:pt idx="2819">
                  <c:v>0.47765958825689786</c:v>
                </c:pt>
                <c:pt idx="2820">
                  <c:v>0.48138392316146872</c:v>
                </c:pt>
                <c:pt idx="2821">
                  <c:v>0.48138392316146872</c:v>
                </c:pt>
                <c:pt idx="2822">
                  <c:v>0.48138392316146872</c:v>
                </c:pt>
                <c:pt idx="2823">
                  <c:v>0.48138392316146872</c:v>
                </c:pt>
                <c:pt idx="2824">
                  <c:v>0.48268981365173846</c:v>
                </c:pt>
                <c:pt idx="2825">
                  <c:v>0.48247610993626827</c:v>
                </c:pt>
                <c:pt idx="2826">
                  <c:v>0.48092099830819979</c:v>
                </c:pt>
                <c:pt idx="2827">
                  <c:v>0.47878919063905945</c:v>
                </c:pt>
                <c:pt idx="2828">
                  <c:v>0.47664647484163991</c:v>
                </c:pt>
                <c:pt idx="2829">
                  <c:v>0.47463360211479166</c:v>
                </c:pt>
                <c:pt idx="2830">
                  <c:v>0.4727967372881372</c:v>
                </c:pt>
                <c:pt idx="2831">
                  <c:v>0.47108580264991573</c:v>
                </c:pt>
                <c:pt idx="2832">
                  <c:v>0.46943955620997085</c:v>
                </c:pt>
                <c:pt idx="2833">
                  <c:v>0.46782612054318123</c:v>
                </c:pt>
                <c:pt idx="2834">
                  <c:v>0.46619584871379949</c:v>
                </c:pt>
                <c:pt idx="2835">
                  <c:v>0.4645078528983852</c:v>
                </c:pt>
                <c:pt idx="2836">
                  <c:v>0.46271269094519168</c:v>
                </c:pt>
                <c:pt idx="2837">
                  <c:v>0.46098376994975038</c:v>
                </c:pt>
                <c:pt idx="2838">
                  <c:v>0.46032552386958775</c:v>
                </c:pt>
                <c:pt idx="2839">
                  <c:v>0.46130305346302047</c:v>
                </c:pt>
                <c:pt idx="2840">
                  <c:v>0.46130305346302047</c:v>
                </c:pt>
                <c:pt idx="2841">
                  <c:v>0.46550852788558295</c:v>
                </c:pt>
                <c:pt idx="2842">
                  <c:v>0.46550852788558295</c:v>
                </c:pt>
                <c:pt idx="2843">
                  <c:v>0.4709541634846261</c:v>
                </c:pt>
                <c:pt idx="2844">
                  <c:v>0.4709541634846261</c:v>
                </c:pt>
                <c:pt idx="2845">
                  <c:v>0.4709541634846261</c:v>
                </c:pt>
                <c:pt idx="2846">
                  <c:v>0.47613888882892985</c:v>
                </c:pt>
                <c:pt idx="2847">
                  <c:v>0.47613888882892985</c:v>
                </c:pt>
                <c:pt idx="2848">
                  <c:v>0.47845015691424525</c:v>
                </c:pt>
                <c:pt idx="2849">
                  <c:v>0.47878036901777593</c:v>
                </c:pt>
                <c:pt idx="2850">
                  <c:v>0.47748137790635869</c:v>
                </c:pt>
                <c:pt idx="2851">
                  <c:v>0.47543219440006523</c:v>
                </c:pt>
                <c:pt idx="2852">
                  <c:v>0.473331981836142</c:v>
                </c:pt>
                <c:pt idx="2853">
                  <c:v>0.47136656626696355</c:v>
                </c:pt>
                <c:pt idx="2854">
                  <c:v>0.46958606130229313</c:v>
                </c:pt>
                <c:pt idx="2855">
                  <c:v>0.46793130703604996</c:v>
                </c:pt>
                <c:pt idx="2856">
                  <c:v>0.46633786655596399</c:v>
                </c:pt>
                <c:pt idx="2857">
                  <c:v>0.46476058017644672</c:v>
                </c:pt>
                <c:pt idx="2858">
                  <c:v>0.46314714450965594</c:v>
                </c:pt>
                <c:pt idx="2859">
                  <c:v>0.46148348753909857</c:v>
                </c:pt>
                <c:pt idx="2860">
                  <c:v>0.45971319759877743</c:v>
                </c:pt>
                <c:pt idx="2861">
                  <c:v>0.45809767517914679</c:v>
                </c:pt>
                <c:pt idx="2862">
                  <c:v>0.45795677669621587</c:v>
                </c:pt>
                <c:pt idx="2863">
                  <c:v>0.45873399560850958</c:v>
                </c:pt>
                <c:pt idx="2864">
                  <c:v>0.45873399560850958</c:v>
                </c:pt>
                <c:pt idx="2865">
                  <c:v>0.45873399560850958</c:v>
                </c:pt>
                <c:pt idx="2866">
                  <c:v>0.45873399560850958</c:v>
                </c:pt>
                <c:pt idx="2867">
                  <c:v>0.46562927299015505</c:v>
                </c:pt>
                <c:pt idx="2868">
                  <c:v>0.46562927299015505</c:v>
                </c:pt>
                <c:pt idx="2869">
                  <c:v>0.46562927299015505</c:v>
                </c:pt>
                <c:pt idx="2870">
                  <c:v>0.4703870455807283</c:v>
                </c:pt>
                <c:pt idx="2871">
                  <c:v>0.4703870455807283</c:v>
                </c:pt>
                <c:pt idx="2872">
                  <c:v>0.4726346036218842</c:v>
                </c:pt>
                <c:pt idx="2873">
                  <c:v>0.47301561482796056</c:v>
                </c:pt>
                <c:pt idx="2874">
                  <c:v>0.47176174298025403</c:v>
                </c:pt>
                <c:pt idx="2875">
                  <c:v>0.46983101470617666</c:v>
                </c:pt>
                <c:pt idx="2876">
                  <c:v>0.46787008638715583</c:v>
                </c:pt>
                <c:pt idx="2877">
                  <c:v>0.46602395987617484</c:v>
                </c:pt>
                <c:pt idx="2878">
                  <c:v>0.46431295344195112</c:v>
                </c:pt>
                <c:pt idx="2879">
                  <c:v>0.46273681579847437</c:v>
                </c:pt>
                <c:pt idx="2880">
                  <c:v>0.46124417690593633</c:v>
                </c:pt>
                <c:pt idx="2881">
                  <c:v>0.45979048734476979</c:v>
                </c:pt>
                <c:pt idx="2882">
                  <c:v>0.45833586443556934</c:v>
                </c:pt>
                <c:pt idx="2883">
                  <c:v>0.4568645130577812</c:v>
                </c:pt>
                <c:pt idx="2884">
                  <c:v>0.45539393553000906</c:v>
                </c:pt>
                <c:pt idx="2885">
                  <c:v>0.45426189512545267</c:v>
                </c:pt>
                <c:pt idx="2886">
                  <c:v>0.45437653333746431</c:v>
                </c:pt>
                <c:pt idx="2887">
                  <c:v>0.45628397168262386</c:v>
                </c:pt>
                <c:pt idx="2888">
                  <c:v>0.45628397168262386</c:v>
                </c:pt>
                <c:pt idx="2889">
                  <c:v>0.45628397168262386</c:v>
                </c:pt>
                <c:pt idx="2890">
                  <c:v>0.46328380204921771</c:v>
                </c:pt>
                <c:pt idx="2891">
                  <c:v>0.46328380204921771</c:v>
                </c:pt>
                <c:pt idx="2892">
                  <c:v>0.46328380204921771</c:v>
                </c:pt>
                <c:pt idx="2893">
                  <c:v>0.46979839268303969</c:v>
                </c:pt>
                <c:pt idx="2894">
                  <c:v>0.46979839268303969</c:v>
                </c:pt>
                <c:pt idx="2895">
                  <c:v>0.46979839268303969</c:v>
                </c:pt>
                <c:pt idx="2896">
                  <c:v>0.46979839268303969</c:v>
                </c:pt>
                <c:pt idx="2897">
                  <c:v>0.47011524779848868</c:v>
                </c:pt>
                <c:pt idx="2898">
                  <c:v>0.46905916732204533</c:v>
                </c:pt>
                <c:pt idx="2899">
                  <c:v>0.46744854682723785</c:v>
                </c:pt>
                <c:pt idx="2900">
                  <c:v>0.46579199766093171</c:v>
                </c:pt>
                <c:pt idx="2901">
                  <c:v>0.46418559800238857</c:v>
                </c:pt>
                <c:pt idx="2902">
                  <c:v>0.46269507709192603</c:v>
                </c:pt>
                <c:pt idx="2903">
                  <c:v>0.46132082980755518</c:v>
                </c:pt>
                <c:pt idx="2904">
                  <c:v>0.46002010162977175</c:v>
                </c:pt>
                <c:pt idx="2905">
                  <c:v>0.45875304577717396</c:v>
                </c:pt>
                <c:pt idx="2906">
                  <c:v>0.45748703096661331</c:v>
                </c:pt>
                <c:pt idx="2907">
                  <c:v>0.45620184662337704</c:v>
                </c:pt>
                <c:pt idx="2908">
                  <c:v>0.45493397980673511</c:v>
                </c:pt>
                <c:pt idx="2909">
                  <c:v>0.45400995727759552</c:v>
                </c:pt>
                <c:pt idx="2910">
                  <c:v>0.45410473313677191</c:v>
                </c:pt>
                <c:pt idx="2911">
                  <c:v>0.45559955921220946</c:v>
                </c:pt>
                <c:pt idx="2912">
                  <c:v>0.45559955921220946</c:v>
                </c:pt>
                <c:pt idx="2913">
                  <c:v>0.46068868797445151</c:v>
                </c:pt>
                <c:pt idx="2914">
                  <c:v>0.46068868797445151</c:v>
                </c:pt>
                <c:pt idx="2915">
                  <c:v>0.46068868797445151</c:v>
                </c:pt>
                <c:pt idx="2916">
                  <c:v>0.46921057346588707</c:v>
                </c:pt>
                <c:pt idx="2917">
                  <c:v>0.46921057346588707</c:v>
                </c:pt>
                <c:pt idx="2918">
                  <c:v>0.46921057346588707</c:v>
                </c:pt>
                <c:pt idx="2919">
                  <c:v>0.46921057346588707</c:v>
                </c:pt>
                <c:pt idx="2920">
                  <c:v>0.46921057346588707</c:v>
                </c:pt>
                <c:pt idx="2921">
                  <c:v>0.46992637593437192</c:v>
                </c:pt>
                <c:pt idx="2922">
                  <c:v>0.4691858618486448</c:v>
                </c:pt>
                <c:pt idx="2923">
                  <c:v>0.46769590027598723</c:v>
                </c:pt>
                <c:pt idx="2924">
                  <c:v>0.46607338241487789</c:v>
                </c:pt>
                <c:pt idx="2925">
                  <c:v>0.46446838277838437</c:v>
                </c:pt>
                <c:pt idx="2926">
                  <c:v>0.4629750618238227</c:v>
                </c:pt>
                <c:pt idx="2927">
                  <c:v>0.4615888964030318</c:v>
                </c:pt>
                <c:pt idx="2928">
                  <c:v>0.46025711645415618</c:v>
                </c:pt>
                <c:pt idx="2929">
                  <c:v>0.45893930082777151</c:v>
                </c:pt>
                <c:pt idx="2930">
                  <c:v>0.45759028983828903</c:v>
                </c:pt>
                <c:pt idx="2931">
                  <c:v>0.4561680469262292</c:v>
                </c:pt>
                <c:pt idx="2932">
                  <c:v>0.4546001393130234</c:v>
                </c:pt>
                <c:pt idx="2933">
                  <c:v>0.45317155412988297</c:v>
                </c:pt>
                <c:pt idx="2934">
                  <c:v>0.45321489024059813</c:v>
                </c:pt>
                <c:pt idx="2935">
                  <c:v>0.45570627794084612</c:v>
                </c:pt>
                <c:pt idx="2936">
                  <c:v>0.45570627794084612</c:v>
                </c:pt>
                <c:pt idx="2937">
                  <c:v>0.45660132333252451</c:v>
                </c:pt>
                <c:pt idx="2938">
                  <c:v>0.45660132333252451</c:v>
                </c:pt>
                <c:pt idx="2939">
                  <c:v>0.46550130499779102</c:v>
                </c:pt>
                <c:pt idx="2940">
                  <c:v>0.46550130499779102</c:v>
                </c:pt>
                <c:pt idx="2941">
                  <c:v>0.46550130499779102</c:v>
                </c:pt>
                <c:pt idx="2942">
                  <c:v>0.47252024351860716</c:v>
                </c:pt>
                <c:pt idx="2943">
                  <c:v>0.47252024351860716</c:v>
                </c:pt>
                <c:pt idx="2944">
                  <c:v>0.47252024351860716</c:v>
                </c:pt>
                <c:pt idx="2945">
                  <c:v>0.4733001382419153</c:v>
                </c:pt>
                <c:pt idx="2946">
                  <c:v>0.47222347128404779</c:v>
                </c:pt>
                <c:pt idx="2947">
                  <c:v>0.47028129728746887</c:v>
                </c:pt>
                <c:pt idx="2948">
                  <c:v>0.46824419340976725</c:v>
                </c:pt>
                <c:pt idx="2949">
                  <c:v>0.46635398415323592</c:v>
                </c:pt>
                <c:pt idx="2950">
                  <c:v>0.46464358798503352</c:v>
                </c:pt>
                <c:pt idx="2951">
                  <c:v>0.46303790628651637</c:v>
                </c:pt>
                <c:pt idx="2952">
                  <c:v>0.46204986273290538</c:v>
                </c:pt>
                <c:pt idx="2953">
                  <c:v>0.46204986273290538</c:v>
                </c:pt>
                <c:pt idx="2954">
                  <c:v>0.46051884887701616</c:v>
                </c:pt>
                <c:pt idx="2955">
                  <c:v>0.45892530070292686</c:v>
                </c:pt>
                <c:pt idx="2956">
                  <c:v>0.45722585751108746</c:v>
                </c:pt>
                <c:pt idx="2957">
                  <c:v>0.45566658074140665</c:v>
                </c:pt>
                <c:pt idx="2958">
                  <c:v>0.45524278869114293</c:v>
                </c:pt>
                <c:pt idx="2959">
                  <c:v>0.45655560831236852</c:v>
                </c:pt>
                <c:pt idx="2960">
                  <c:v>0.45655560831236852</c:v>
                </c:pt>
                <c:pt idx="2961">
                  <c:v>0.46120162827465389</c:v>
                </c:pt>
                <c:pt idx="2962">
                  <c:v>0.46388031076742176</c:v>
                </c:pt>
                <c:pt idx="2963">
                  <c:v>0.46546325827425783</c:v>
                </c:pt>
                <c:pt idx="2964">
                  <c:v>0.46795343394472411</c:v>
                </c:pt>
                <c:pt idx="2965">
                  <c:v>0.47248936025493593</c:v>
                </c:pt>
                <c:pt idx="2966">
                  <c:v>0.47248936025493593</c:v>
                </c:pt>
                <c:pt idx="2967">
                  <c:v>0.4730216156466836</c:v>
                </c:pt>
                <c:pt idx="2968">
                  <c:v>0.47444831542268678</c:v>
                </c:pt>
                <c:pt idx="2969">
                  <c:v>0.47449010229775906</c:v>
                </c:pt>
                <c:pt idx="2970">
                  <c:v>0.47315218549503923</c:v>
                </c:pt>
                <c:pt idx="2971">
                  <c:v>0.47115033311434829</c:v>
                </c:pt>
                <c:pt idx="2972">
                  <c:v>0.46908759806374462</c:v>
                </c:pt>
                <c:pt idx="2973">
                  <c:v>0.46714874701550074</c:v>
                </c:pt>
                <c:pt idx="2974">
                  <c:v>0.46538529360143038</c:v>
                </c:pt>
                <c:pt idx="2975">
                  <c:v>0.46375728334612731</c:v>
                </c:pt>
                <c:pt idx="2976">
                  <c:v>0.46219916649928439</c:v>
                </c:pt>
                <c:pt idx="2977">
                  <c:v>0.46066183459517351</c:v>
                </c:pt>
                <c:pt idx="2978">
                  <c:v>0.45909302014395459</c:v>
                </c:pt>
                <c:pt idx="2979">
                  <c:v>0.45746996381282601</c:v>
                </c:pt>
                <c:pt idx="2980">
                  <c:v>0.45573936115588992</c:v>
                </c:pt>
                <c:pt idx="2981">
                  <c:v>0.45416567338169139</c:v>
                </c:pt>
                <c:pt idx="2982">
                  <c:v>0.45377986594063985</c:v>
                </c:pt>
                <c:pt idx="2983">
                  <c:v>0.4554398725502018</c:v>
                </c:pt>
                <c:pt idx="2984">
                  <c:v>0.45926129387294062</c:v>
                </c:pt>
                <c:pt idx="2985">
                  <c:v>0.45926129387294062</c:v>
                </c:pt>
                <c:pt idx="2986">
                  <c:v>0.46087144332346985</c:v>
                </c:pt>
                <c:pt idx="2987">
                  <c:v>0.4647875510320007</c:v>
                </c:pt>
                <c:pt idx="2988">
                  <c:v>0.4723611683956479</c:v>
                </c:pt>
                <c:pt idx="2989">
                  <c:v>0.47478333529080202</c:v>
                </c:pt>
                <c:pt idx="2990">
                  <c:v>0.48103247707641517</c:v>
                </c:pt>
                <c:pt idx="2991">
                  <c:v>0.48579877730042137</c:v>
                </c:pt>
                <c:pt idx="2992">
                  <c:v>0.48866326693598811</c:v>
                </c:pt>
                <c:pt idx="2993">
                  <c:v>0.48952398529269087</c:v>
                </c:pt>
                <c:pt idx="2994">
                  <c:v>0.48862015096466688</c:v>
                </c:pt>
                <c:pt idx="2995">
                  <c:v>0.48678950719390846</c:v>
                </c:pt>
                <c:pt idx="2996">
                  <c:v>0.48480635801210503</c:v>
                </c:pt>
                <c:pt idx="2997">
                  <c:v>0.48295427243291589</c:v>
                </c:pt>
                <c:pt idx="2998">
                  <c:v>0.48127015360163788</c:v>
                </c:pt>
                <c:pt idx="2999">
                  <c:v>0.47970801617865316</c:v>
                </c:pt>
                <c:pt idx="3000">
                  <c:v>0.47821979274027054</c:v>
                </c:pt>
                <c:pt idx="3001">
                  <c:v>0.47677647770146869</c:v>
                </c:pt>
                <c:pt idx="3002">
                  <c:v>0.47532429585635505</c:v>
                </c:pt>
                <c:pt idx="3003">
                  <c:v>0.47386960115115362</c:v>
                </c:pt>
                <c:pt idx="3004">
                  <c:v>0.472456177327369</c:v>
                </c:pt>
                <c:pt idx="3005">
                  <c:v>0.47158240557963643</c:v>
                </c:pt>
                <c:pt idx="3006">
                  <c:v>0.47225390902043479</c:v>
                </c:pt>
                <c:pt idx="3007">
                  <c:v>0.47536950267097317</c:v>
                </c:pt>
                <c:pt idx="3008">
                  <c:v>0.47536950267097317</c:v>
                </c:pt>
                <c:pt idx="3009">
                  <c:v>0.4776913934986276</c:v>
                </c:pt>
                <c:pt idx="3010">
                  <c:v>0.48258649166808548</c:v>
                </c:pt>
                <c:pt idx="3011">
                  <c:v>0.48976013028247872</c:v>
                </c:pt>
                <c:pt idx="3012">
                  <c:v>0.49902818175475305</c:v>
                </c:pt>
                <c:pt idx="3013">
                  <c:v>0.51024309920302113</c:v>
                </c:pt>
                <c:pt idx="3014">
                  <c:v>0.51700601421016112</c:v>
                </c:pt>
                <c:pt idx="3015">
                  <c:v>0.52402010791021447</c:v>
                </c:pt>
                <c:pt idx="3016">
                  <c:v>0.52852844662243625</c:v>
                </c:pt>
                <c:pt idx="3017">
                  <c:v>0.53020240101556848</c:v>
                </c:pt>
                <c:pt idx="3018">
                  <c:v>0.52974773882326431</c:v>
                </c:pt>
                <c:pt idx="3019">
                  <c:v>0.52827763336918054</c:v>
                </c:pt>
                <c:pt idx="3020">
                  <c:v>0.52658152460548147</c:v>
                </c:pt>
                <c:pt idx="3021">
                  <c:v>0.52491542657083734</c:v>
                </c:pt>
                <c:pt idx="3022">
                  <c:v>0.52339076666117224</c:v>
                </c:pt>
                <c:pt idx="3023">
                  <c:v>0.52195929796278817</c:v>
                </c:pt>
                <c:pt idx="3024">
                  <c:v>0.52059420466873929</c:v>
                </c:pt>
                <c:pt idx="3025">
                  <c:v>0.5192603785337917</c:v>
                </c:pt>
                <c:pt idx="3026">
                  <c:v>0.51791983947260645</c:v>
                </c:pt>
                <c:pt idx="3027">
                  <c:v>0.51652265336542824</c:v>
                </c:pt>
                <c:pt idx="3028">
                  <c:v>0.5150540743056925</c:v>
                </c:pt>
                <c:pt idx="3029">
                  <c:v>0.51397863619671436</c:v>
                </c:pt>
                <c:pt idx="3030">
                  <c:v>0.51450289969553265</c:v>
                </c:pt>
                <c:pt idx="3031">
                  <c:v>0.51450289969553265</c:v>
                </c:pt>
                <c:pt idx="3032">
                  <c:v>0.51848898421970735</c:v>
                </c:pt>
                <c:pt idx="3033">
                  <c:v>0.51848898421970735</c:v>
                </c:pt>
                <c:pt idx="3034">
                  <c:v>0.51848898421970735</c:v>
                </c:pt>
                <c:pt idx="3035">
                  <c:v>0.52854445770584124</c:v>
                </c:pt>
                <c:pt idx="3036">
                  <c:v>0.52854445770584124</c:v>
                </c:pt>
                <c:pt idx="3037">
                  <c:v>0.52854445770584124</c:v>
                </c:pt>
                <c:pt idx="3038">
                  <c:v>0.53881935456540475</c:v>
                </c:pt>
                <c:pt idx="3039">
                  <c:v>0.53881935456540475</c:v>
                </c:pt>
                <c:pt idx="3040">
                  <c:v>0.53881935456540475</c:v>
                </c:pt>
                <c:pt idx="3041">
                  <c:v>0.54015655926325201</c:v>
                </c:pt>
                <c:pt idx="3042">
                  <c:v>0.53942487462724986</c:v>
                </c:pt>
                <c:pt idx="3043">
                  <c:v>0.53776196100838003</c:v>
                </c:pt>
                <c:pt idx="3044">
                  <c:v>0.53593471684606453</c:v>
                </c:pt>
                <c:pt idx="3045">
                  <c:v>0.53418741753256282</c:v>
                </c:pt>
                <c:pt idx="3046">
                  <c:v>0.53258051530200401</c:v>
                </c:pt>
                <c:pt idx="3047">
                  <c:v>0.53108604561140194</c:v>
                </c:pt>
                <c:pt idx="3048">
                  <c:v>0.52966362320933524</c:v>
                </c:pt>
                <c:pt idx="3049">
                  <c:v>0.52828977080297801</c:v>
                </c:pt>
                <c:pt idx="3050">
                  <c:v>0.52692815961505168</c:v>
                </c:pt>
                <c:pt idx="3051">
                  <c:v>0.5255494609785244</c:v>
                </c:pt>
                <c:pt idx="3052">
                  <c:v>0.52417506767009614</c:v>
                </c:pt>
                <c:pt idx="3053">
                  <c:v>0.52330786734841728</c:v>
                </c:pt>
                <c:pt idx="3054">
                  <c:v>0.5241040160245124</c:v>
                </c:pt>
                <c:pt idx="3055">
                  <c:v>0.5241040160245124</c:v>
                </c:pt>
                <c:pt idx="3056">
                  <c:v>0.52995668320850431</c:v>
                </c:pt>
                <c:pt idx="3057">
                  <c:v>0.52995668320850431</c:v>
                </c:pt>
                <c:pt idx="3058">
                  <c:v>0.52995668320850431</c:v>
                </c:pt>
                <c:pt idx="3059">
                  <c:v>0.52995668320850431</c:v>
                </c:pt>
                <c:pt idx="3060">
                  <c:v>0.54135488652445474</c:v>
                </c:pt>
                <c:pt idx="3061">
                  <c:v>0.54135488652445474</c:v>
                </c:pt>
                <c:pt idx="3062">
                  <c:v>0.54135488652445474</c:v>
                </c:pt>
                <c:pt idx="3063">
                  <c:v>0.54135488652445474</c:v>
                </c:pt>
                <c:pt idx="3064">
                  <c:v>0.54135488652445474</c:v>
                </c:pt>
                <c:pt idx="3065">
                  <c:v>0.54280847779568575</c:v>
                </c:pt>
                <c:pt idx="3066">
                  <c:v>0.54226326902415944</c:v>
                </c:pt>
                <c:pt idx="3067">
                  <c:v>0.54076029977688234</c:v>
                </c:pt>
                <c:pt idx="3068">
                  <c:v>0.53905693961692769</c:v>
                </c:pt>
                <c:pt idx="3069">
                  <c:v>0.5373938929123917</c:v>
                </c:pt>
                <c:pt idx="3070">
                  <c:v>0.53586230468848228</c:v>
                </c:pt>
                <c:pt idx="3071">
                  <c:v>0.53446418523327155</c:v>
                </c:pt>
                <c:pt idx="3072">
                  <c:v>0.53313732331056818</c:v>
                </c:pt>
                <c:pt idx="3073">
                  <c:v>0.53185156459931271</c:v>
                </c:pt>
                <c:pt idx="3074">
                  <c:v>0.53058048817057302</c:v>
                </c:pt>
                <c:pt idx="3075">
                  <c:v>0.52929157043520625</c:v>
                </c:pt>
                <c:pt idx="3076">
                  <c:v>0.52804072744311903</c:v>
                </c:pt>
                <c:pt idx="3077">
                  <c:v>0.52736352872409753</c:v>
                </c:pt>
                <c:pt idx="3078">
                  <c:v>0.52836258775847145</c:v>
                </c:pt>
                <c:pt idx="3079">
                  <c:v>0.53194668787890664</c:v>
                </c:pt>
                <c:pt idx="3080">
                  <c:v>0.53194668787890664</c:v>
                </c:pt>
                <c:pt idx="3081">
                  <c:v>0.53194668787890664</c:v>
                </c:pt>
                <c:pt idx="3082">
                  <c:v>0.53194668787890664</c:v>
                </c:pt>
                <c:pt idx="3083">
                  <c:v>0.53194668787890664</c:v>
                </c:pt>
                <c:pt idx="3084">
                  <c:v>0.54334489119485718</c:v>
                </c:pt>
                <c:pt idx="3085">
                  <c:v>0.54334489119485718</c:v>
                </c:pt>
                <c:pt idx="3086">
                  <c:v>0.54334489119485718</c:v>
                </c:pt>
                <c:pt idx="3087">
                  <c:v>0.54334489119485718</c:v>
                </c:pt>
                <c:pt idx="3088">
                  <c:v>0.54334489119485718</c:v>
                </c:pt>
                <c:pt idx="3089">
                  <c:v>0.5449026458157179</c:v>
                </c:pt>
                <c:pt idx="3090">
                  <c:v>0.54437163796270749</c:v>
                </c:pt>
                <c:pt idx="3091">
                  <c:v>0.54287013931745509</c:v>
                </c:pt>
                <c:pt idx="3092">
                  <c:v>0.54114251210864583</c:v>
                </c:pt>
                <c:pt idx="3093">
                  <c:v>0.53943430571852002</c:v>
                </c:pt>
                <c:pt idx="3094">
                  <c:v>0.53785095257678894</c:v>
                </c:pt>
                <c:pt idx="3095">
                  <c:v>0.53637662166489597</c:v>
                </c:pt>
                <c:pt idx="3096">
                  <c:v>0.53493872722428437</c:v>
                </c:pt>
                <c:pt idx="3097">
                  <c:v>0.53354075136107926</c:v>
                </c:pt>
                <c:pt idx="3098">
                  <c:v>0.53213810875770862</c:v>
                </c:pt>
                <c:pt idx="3099">
                  <c:v>0.53066503427585954</c:v>
                </c:pt>
                <c:pt idx="3100">
                  <c:v>0.52909691414459659</c:v>
                </c:pt>
                <c:pt idx="3101">
                  <c:v>0.52780176601579931</c:v>
                </c:pt>
                <c:pt idx="3102">
                  <c:v>0.52811662804699688</c:v>
                </c:pt>
                <c:pt idx="3103">
                  <c:v>0.53095926152835404</c:v>
                </c:pt>
                <c:pt idx="3104">
                  <c:v>0.53095926152835404</c:v>
                </c:pt>
                <c:pt idx="3105">
                  <c:v>0.53226577879129744</c:v>
                </c:pt>
                <c:pt idx="3106">
                  <c:v>0.53226577879129744</c:v>
                </c:pt>
                <c:pt idx="3107">
                  <c:v>0.53226577879129744</c:v>
                </c:pt>
                <c:pt idx="3108">
                  <c:v>0.53226577879129744</c:v>
                </c:pt>
                <c:pt idx="3109">
                  <c:v>0.53226577879129744</c:v>
                </c:pt>
                <c:pt idx="3110">
                  <c:v>0.53226577879129744</c:v>
                </c:pt>
                <c:pt idx="3111">
                  <c:v>0.53226577879129744</c:v>
                </c:pt>
                <c:pt idx="3112">
                  <c:v>0.53226577879129744</c:v>
                </c:pt>
                <c:pt idx="3113">
                  <c:v>0.53226577879129744</c:v>
                </c:pt>
                <c:pt idx="3114">
                  <c:v>0.53131190430343633</c:v>
                </c:pt>
                <c:pt idx="3115">
                  <c:v>0.52942658666072651</c:v>
                </c:pt>
                <c:pt idx="3116">
                  <c:v>0.52741371393387837</c:v>
                </c:pt>
                <c:pt idx="3117">
                  <c:v>0.52552842270351918</c:v>
                </c:pt>
                <c:pt idx="3118">
                  <c:v>0.52382064708940934</c:v>
                </c:pt>
                <c:pt idx="3119">
                  <c:v>0.52220423188851495</c:v>
                </c:pt>
                <c:pt idx="3120">
                  <c:v>0.52063329945522052</c:v>
                </c:pt>
                <c:pt idx="3121">
                  <c:v>0.51909040336091372</c:v>
                </c:pt>
                <c:pt idx="3122">
                  <c:v>0.51754212256641763</c:v>
                </c:pt>
                <c:pt idx="3123">
                  <c:v>0.51594541536821692</c:v>
                </c:pt>
                <c:pt idx="3124">
                  <c:v>0.51428366264565084</c:v>
                </c:pt>
                <c:pt idx="3125">
                  <c:v>0.51295079101952978</c:v>
                </c:pt>
                <c:pt idx="3126">
                  <c:v>0.51299292338956237</c:v>
                </c:pt>
                <c:pt idx="3127">
                  <c:v>0.51501768478154686</c:v>
                </c:pt>
                <c:pt idx="3128">
                  <c:v>0.51501768478154686</c:v>
                </c:pt>
                <c:pt idx="3129">
                  <c:v>0.51821738578141985</c:v>
                </c:pt>
                <c:pt idx="3130">
                  <c:v>0.51821738578141985</c:v>
                </c:pt>
                <c:pt idx="3131">
                  <c:v>0.51821738578141985</c:v>
                </c:pt>
                <c:pt idx="3132">
                  <c:v>0.51821738578141985</c:v>
                </c:pt>
                <c:pt idx="3133">
                  <c:v>0.5236797635188456</c:v>
                </c:pt>
                <c:pt idx="3134">
                  <c:v>0.5236797635188456</c:v>
                </c:pt>
                <c:pt idx="3135">
                  <c:v>0.52500852035157908</c:v>
                </c:pt>
                <c:pt idx="3136">
                  <c:v>0.52680481712934135</c:v>
                </c:pt>
                <c:pt idx="3137">
                  <c:v>0.52704302782612422</c:v>
                </c:pt>
                <c:pt idx="3138">
                  <c:v>0.52585262374232178</c:v>
                </c:pt>
                <c:pt idx="3139">
                  <c:v>0.52392102131805163</c:v>
                </c:pt>
                <c:pt idx="3140">
                  <c:v>0.52188524566639605</c:v>
                </c:pt>
                <c:pt idx="3141">
                  <c:v>0.51998591831754382</c:v>
                </c:pt>
                <c:pt idx="3142">
                  <c:v>0.51825911676276393</c:v>
                </c:pt>
                <c:pt idx="3143">
                  <c:v>0.51664822985406322</c:v>
                </c:pt>
                <c:pt idx="3144">
                  <c:v>0.51510346706369103</c:v>
                </c:pt>
                <c:pt idx="3145">
                  <c:v>0.51358365338419709</c:v>
                </c:pt>
                <c:pt idx="3146">
                  <c:v>0.51205098822025052</c:v>
                </c:pt>
                <c:pt idx="3147">
                  <c:v>0.51047190694066902</c:v>
                </c:pt>
                <c:pt idx="3148">
                  <c:v>0.50882711806668979</c:v>
                </c:pt>
                <c:pt idx="3149">
                  <c:v>0.50753009959374729</c:v>
                </c:pt>
                <c:pt idx="3150">
                  <c:v>0.50774722850735421</c:v>
                </c:pt>
                <c:pt idx="3151">
                  <c:v>0.50999889236673834</c:v>
                </c:pt>
                <c:pt idx="3152">
                  <c:v>0.50999889236673834</c:v>
                </c:pt>
                <c:pt idx="3153">
                  <c:v>0.50999889236673834</c:v>
                </c:pt>
                <c:pt idx="3154">
                  <c:v>0.51284671054067643</c:v>
                </c:pt>
                <c:pt idx="3155">
                  <c:v>0.516698920167868</c:v>
                </c:pt>
                <c:pt idx="3156">
                  <c:v>0.52440093058246584</c:v>
                </c:pt>
                <c:pt idx="3157">
                  <c:v>0.52440093058246584</c:v>
                </c:pt>
                <c:pt idx="3158">
                  <c:v>0.53039781849555223</c:v>
                </c:pt>
                <c:pt idx="3159">
                  <c:v>0.53039781849555223</c:v>
                </c:pt>
                <c:pt idx="3160">
                  <c:v>0.53271243667622692</c:v>
                </c:pt>
                <c:pt idx="3161">
                  <c:v>0.53314237444450063</c:v>
                </c:pt>
                <c:pt idx="3162">
                  <c:v>0.53205192839405069</c:v>
                </c:pt>
                <c:pt idx="3163">
                  <c:v>0.53017395802156542</c:v>
                </c:pt>
                <c:pt idx="3164">
                  <c:v>0.52813990547397072</c:v>
                </c:pt>
                <c:pt idx="3165">
                  <c:v>0.52620923917001616</c:v>
                </c:pt>
                <c:pt idx="3166">
                  <c:v>0.52444083183177137</c:v>
                </c:pt>
                <c:pt idx="3167">
                  <c:v>0.52278291854141545</c:v>
                </c:pt>
                <c:pt idx="3168">
                  <c:v>0.52118283693109657</c:v>
                </c:pt>
                <c:pt idx="3169">
                  <c:v>0.519623032878194</c:v>
                </c:pt>
                <c:pt idx="3170">
                  <c:v>0.51804165412653258</c:v>
                </c:pt>
                <c:pt idx="3171">
                  <c:v>0.51643030054381611</c:v>
                </c:pt>
                <c:pt idx="3172">
                  <c:v>0.51476448074309977</c:v>
                </c:pt>
                <c:pt idx="3173">
                  <c:v>0.51335331513832438</c:v>
                </c:pt>
                <c:pt idx="3174">
                  <c:v>0.51312677132053697</c:v>
                </c:pt>
                <c:pt idx="3175">
                  <c:v>0.51456478048716237</c:v>
                </c:pt>
                <c:pt idx="3176">
                  <c:v>0.51456478048716237</c:v>
                </c:pt>
                <c:pt idx="3177">
                  <c:v>0.51456478048716237</c:v>
                </c:pt>
                <c:pt idx="3178">
                  <c:v>0.51936101513676525</c:v>
                </c:pt>
                <c:pt idx="3179">
                  <c:v>0.52207013023930127</c:v>
                </c:pt>
                <c:pt idx="3180">
                  <c:v>0.52647409697057712</c:v>
                </c:pt>
                <c:pt idx="3181">
                  <c:v>0.52647409697057712</c:v>
                </c:pt>
                <c:pt idx="3182">
                  <c:v>0.52914745032218657</c:v>
                </c:pt>
                <c:pt idx="3183">
                  <c:v>0.53142625402881316</c:v>
                </c:pt>
                <c:pt idx="3184">
                  <c:v>0.53248320420623574</c:v>
                </c:pt>
                <c:pt idx="3185">
                  <c:v>0.53221878799711497</c:v>
                </c:pt>
                <c:pt idx="3186">
                  <c:v>0.53083019382061913</c:v>
                </c:pt>
                <c:pt idx="3187">
                  <c:v>0.52884050599825139</c:v>
                </c:pt>
                <c:pt idx="3188">
                  <c:v>0.52672373915374116</c:v>
                </c:pt>
                <c:pt idx="3189">
                  <c:v>0.52473696427381056</c:v>
                </c:pt>
                <c:pt idx="3190">
                  <c:v>0.52294052059657936</c:v>
                </c:pt>
                <c:pt idx="3191">
                  <c:v>0.52127467384794424</c:v>
                </c:pt>
                <c:pt idx="3192">
                  <c:v>0.5196942643423178</c:v>
                </c:pt>
                <c:pt idx="3193">
                  <c:v>0.5181608094223431</c:v>
                </c:pt>
                <c:pt idx="3194">
                  <c:v>0.51661608252997204</c:v>
                </c:pt>
                <c:pt idx="3195">
                  <c:v>0.51502540619598292</c:v>
                </c:pt>
                <c:pt idx="3196">
                  <c:v>0.5133577409072172</c:v>
                </c:pt>
                <c:pt idx="3197">
                  <c:v>0.51184409215106685</c:v>
                </c:pt>
                <c:pt idx="3198">
                  <c:v>0.51116849629438765</c:v>
                </c:pt>
                <c:pt idx="3199">
                  <c:v>0.51184751953107022</c:v>
                </c:pt>
                <c:pt idx="3200">
                  <c:v>0.51367387713693535</c:v>
                </c:pt>
                <c:pt idx="3201">
                  <c:v>0.51367387713693535</c:v>
                </c:pt>
                <c:pt idx="3202">
                  <c:v>0.51574562593696904</c:v>
                </c:pt>
                <c:pt idx="3203">
                  <c:v>0.52094718747056745</c:v>
                </c:pt>
                <c:pt idx="3204">
                  <c:v>0.52626849024567701</c:v>
                </c:pt>
                <c:pt idx="3205">
                  <c:v>0.53154798055284147</c:v>
                </c:pt>
                <c:pt idx="3206">
                  <c:v>0.53621122720700043</c:v>
                </c:pt>
                <c:pt idx="3207">
                  <c:v>0.53971614500925158</c:v>
                </c:pt>
                <c:pt idx="3208">
                  <c:v>0.54163120782451413</c:v>
                </c:pt>
                <c:pt idx="3209">
                  <c:v>0.54187405358708229</c:v>
                </c:pt>
                <c:pt idx="3210">
                  <c:v>0.54072122123664346</c:v>
                </c:pt>
                <c:pt idx="3211">
                  <c:v>0.53889213333787256</c:v>
                </c:pt>
                <c:pt idx="3212">
                  <c:v>0.53693561517100219</c:v>
                </c:pt>
                <c:pt idx="3213">
                  <c:v>0.53507477047950458</c:v>
                </c:pt>
                <c:pt idx="3214">
                  <c:v>0.53336900515346541</c:v>
                </c:pt>
                <c:pt idx="3215">
                  <c:v>0.53178342633565534</c:v>
                </c:pt>
                <c:pt idx="3216">
                  <c:v>0.53025801256796434</c:v>
                </c:pt>
                <c:pt idx="3217">
                  <c:v>0.52878310728805011</c:v>
                </c:pt>
                <c:pt idx="3218">
                  <c:v>0.52733013568690945</c:v>
                </c:pt>
                <c:pt idx="3219">
                  <c:v>0.52587558457371131</c:v>
                </c:pt>
                <c:pt idx="3220">
                  <c:v>0.52446646607802694</c:v>
                </c:pt>
                <c:pt idx="3221">
                  <c:v>0.52353337006209</c:v>
                </c:pt>
                <c:pt idx="3222">
                  <c:v>0.5237228599595023</c:v>
                </c:pt>
                <c:pt idx="3223">
                  <c:v>0.52521200672945745</c:v>
                </c:pt>
                <c:pt idx="3224">
                  <c:v>0.52521200672945745</c:v>
                </c:pt>
                <c:pt idx="3225">
                  <c:v>0.52521200672945745</c:v>
                </c:pt>
                <c:pt idx="3226">
                  <c:v>0.52561107335712287</c:v>
                </c:pt>
                <c:pt idx="3227">
                  <c:v>0.52779685139911459</c:v>
                </c:pt>
                <c:pt idx="3228">
                  <c:v>0.53339968870555565</c:v>
                </c:pt>
                <c:pt idx="3229">
                  <c:v>0.54029559263814897</c:v>
                </c:pt>
                <c:pt idx="3230">
                  <c:v>0.54497655940278611</c:v>
                </c:pt>
                <c:pt idx="3231">
                  <c:v>0.54794503670376049</c:v>
                </c:pt>
                <c:pt idx="3232">
                  <c:v>0.54959012498555193</c:v>
                </c:pt>
                <c:pt idx="3233">
                  <c:v>0.54987936170728358</c:v>
                </c:pt>
                <c:pt idx="3234">
                  <c:v>0.5490305854275469</c:v>
                </c:pt>
                <c:pt idx="3235">
                  <c:v>0.54746652838612664</c:v>
                </c:pt>
                <c:pt idx="3236">
                  <c:v>0.54577457848857025</c:v>
                </c:pt>
                <c:pt idx="3237">
                  <c:v>0.54414577847723899</c:v>
                </c:pt>
                <c:pt idx="3238">
                  <c:v>0.54262761610580357</c:v>
                </c:pt>
                <c:pt idx="3239">
                  <c:v>0.54120217827163009</c:v>
                </c:pt>
                <c:pt idx="3240">
                  <c:v>0.53986896240270388</c:v>
                </c:pt>
                <c:pt idx="3241">
                  <c:v>0.53857871644128974</c:v>
                </c:pt>
                <c:pt idx="3242">
                  <c:v>0.53730939901461194</c:v>
                </c:pt>
                <c:pt idx="3243">
                  <c:v>0.53603932772990825</c:v>
                </c:pt>
                <c:pt idx="3244">
                  <c:v>0.53483332542737627</c:v>
                </c:pt>
                <c:pt idx="3245">
                  <c:v>0.53415974423452872</c:v>
                </c:pt>
                <c:pt idx="3246">
                  <c:v>0.53460754597852111</c:v>
                </c:pt>
                <c:pt idx="3247">
                  <c:v>0.53636656655041615</c:v>
                </c:pt>
                <c:pt idx="3248">
                  <c:v>0.53636656655041615</c:v>
                </c:pt>
                <c:pt idx="3249">
                  <c:v>0.53640376124295996</c:v>
                </c:pt>
                <c:pt idx="3250">
                  <c:v>0.53806955873835027</c:v>
                </c:pt>
                <c:pt idx="3251">
                  <c:v>0.54188531200926005</c:v>
                </c:pt>
                <c:pt idx="3252">
                  <c:v>0.54791892952214694</c:v>
                </c:pt>
                <c:pt idx="3253">
                  <c:v>0.55470776547262768</c:v>
                </c:pt>
                <c:pt idx="3254">
                  <c:v>0.56089230247322663</c:v>
                </c:pt>
                <c:pt idx="3255">
                  <c:v>0.56456465730544136</c:v>
                </c:pt>
                <c:pt idx="3256">
                  <c:v>0.56683540179240843</c:v>
                </c:pt>
                <c:pt idx="3257">
                  <c:v>0.56756472384199386</c:v>
                </c:pt>
                <c:pt idx="3258">
                  <c:v>0.56702096723676054</c:v>
                </c:pt>
                <c:pt idx="3259">
                  <c:v>0.56561963583506791</c:v>
                </c:pt>
                <c:pt idx="3260">
                  <c:v>0.56403361563723597</c:v>
                </c:pt>
                <c:pt idx="3261">
                  <c:v>0.56248181683861487</c:v>
                </c:pt>
                <c:pt idx="3262">
                  <c:v>0.56105397383835798</c:v>
                </c:pt>
                <c:pt idx="3263">
                  <c:v>0.55971982462139913</c:v>
                </c:pt>
                <c:pt idx="3264">
                  <c:v>0.55846224584113446</c:v>
                </c:pt>
                <c:pt idx="3265">
                  <c:v>0.55723388803389928</c:v>
                </c:pt>
                <c:pt idx="3266">
                  <c:v>0.55600861745477181</c:v>
                </c:pt>
                <c:pt idx="3267">
                  <c:v>0.55476521838500614</c:v>
                </c:pt>
                <c:pt idx="3268">
                  <c:v>0.55356175423655685</c:v>
                </c:pt>
                <c:pt idx="3269">
                  <c:v>0.55284097203615201</c:v>
                </c:pt>
                <c:pt idx="3270">
                  <c:v>0.55308661896471212</c:v>
                </c:pt>
                <c:pt idx="3271">
                  <c:v>0.55437651873376237</c:v>
                </c:pt>
                <c:pt idx="3272">
                  <c:v>0.55437651873376237</c:v>
                </c:pt>
                <c:pt idx="3273">
                  <c:v>0.55528046315222501</c:v>
                </c:pt>
                <c:pt idx="3274">
                  <c:v>0.55920934430388758</c:v>
                </c:pt>
                <c:pt idx="3275">
                  <c:v>0.56359759260401276</c:v>
                </c:pt>
                <c:pt idx="3276">
                  <c:v>0.56812305893733839</c:v>
                </c:pt>
                <c:pt idx="3277">
                  <c:v>0.5725537015818698</c:v>
                </c:pt>
                <c:pt idx="3278">
                  <c:v>0.57652635793708873</c:v>
                </c:pt>
                <c:pt idx="3279">
                  <c:v>0.57948194007611831</c:v>
                </c:pt>
                <c:pt idx="3280">
                  <c:v>0.58120944560745613</c:v>
                </c:pt>
                <c:pt idx="3281">
                  <c:v>0.58164323738986234</c:v>
                </c:pt>
                <c:pt idx="3282">
                  <c:v>0.58092956571876853</c:v>
                </c:pt>
                <c:pt idx="3283">
                  <c:v>0.57943930844991642</c:v>
                </c:pt>
                <c:pt idx="3284">
                  <c:v>0.57775665613468652</c:v>
                </c:pt>
                <c:pt idx="3285">
                  <c:v>0.57610068133639936</c:v>
                </c:pt>
                <c:pt idx="3286">
                  <c:v>0.57454852355776709</c:v>
                </c:pt>
                <c:pt idx="3287">
                  <c:v>0.57314265013428256</c:v>
                </c:pt>
                <c:pt idx="3288">
                  <c:v>0.57191838469919132</c:v>
                </c:pt>
                <c:pt idx="3289">
                  <c:v>0.57128141623756634</c:v>
                </c:pt>
                <c:pt idx="3290">
                  <c:v>0.57075635361959665</c:v>
                </c:pt>
                <c:pt idx="3291">
                  <c:v>0.56945609211583015</c:v>
                </c:pt>
                <c:pt idx="3292">
                  <c:v>0.56806086614663454</c:v>
                </c:pt>
                <c:pt idx="3293">
                  <c:v>0.56687571678986692</c:v>
                </c:pt>
                <c:pt idx="3294">
                  <c:v>0.566484029275098</c:v>
                </c:pt>
                <c:pt idx="3295">
                  <c:v>0.56686601653825408</c:v>
                </c:pt>
                <c:pt idx="3296">
                  <c:v>0.56686601653825408</c:v>
                </c:pt>
                <c:pt idx="3297">
                  <c:v>0.56979295240713068</c:v>
                </c:pt>
                <c:pt idx="3298">
                  <c:v>0.57324180265637414</c:v>
                </c:pt>
                <c:pt idx="3299">
                  <c:v>0.57690893032660329</c:v>
                </c:pt>
                <c:pt idx="3300">
                  <c:v>0.5803893825396097</c:v>
                </c:pt>
                <c:pt idx="3301">
                  <c:v>0.58359106841050656</c:v>
                </c:pt>
                <c:pt idx="3302">
                  <c:v>0.58643043038130249</c:v>
                </c:pt>
                <c:pt idx="3303">
                  <c:v>0.5886322890803255</c:v>
                </c:pt>
                <c:pt idx="3304">
                  <c:v>0.5899152480644354</c:v>
                </c:pt>
                <c:pt idx="3305">
                  <c:v>0.59010832143668479</c:v>
                </c:pt>
                <c:pt idx="3306">
                  <c:v>0.58908053661230031</c:v>
                </c:pt>
                <c:pt idx="3307">
                  <c:v>0.58721768095227267</c:v>
                </c:pt>
                <c:pt idx="3308">
                  <c:v>0.58518307933065139</c:v>
                </c:pt>
                <c:pt idx="3309">
                  <c:v>0.58324641806048516</c:v>
                </c:pt>
                <c:pt idx="3310">
                  <c:v>0.58149003655266363</c:v>
                </c:pt>
                <c:pt idx="3311">
                  <c:v>0.57985488259510942</c:v>
                </c:pt>
                <c:pt idx="3312">
                  <c:v>0.57828427324382758</c:v>
                </c:pt>
                <c:pt idx="3313">
                  <c:v>0.57674539772566258</c:v>
                </c:pt>
                <c:pt idx="3314">
                  <c:v>0.57519697333916087</c:v>
                </c:pt>
                <c:pt idx="3315">
                  <c:v>0.57358504538842414</c:v>
                </c:pt>
                <c:pt idx="3316">
                  <c:v>0.57191620363757123</c:v>
                </c:pt>
                <c:pt idx="3317">
                  <c:v>0.57052530328147166</c:v>
                </c:pt>
                <c:pt idx="3318">
                  <c:v>0.57026308171453333</c:v>
                </c:pt>
                <c:pt idx="3319">
                  <c:v>0.57169048682588219</c:v>
                </c:pt>
                <c:pt idx="3320">
                  <c:v>0.57368603898795534</c:v>
                </c:pt>
                <c:pt idx="3321">
                  <c:v>0.57753369622052986</c:v>
                </c:pt>
                <c:pt idx="3322">
                  <c:v>0.58389763338477596</c:v>
                </c:pt>
                <c:pt idx="3323">
                  <c:v>0.59035088729800833</c:v>
                </c:pt>
                <c:pt idx="3324">
                  <c:v>0.59614490578124135</c:v>
                </c:pt>
                <c:pt idx="3325">
                  <c:v>0.60043486439325666</c:v>
                </c:pt>
                <c:pt idx="3326">
                  <c:v>0.60382315710051315</c:v>
                </c:pt>
                <c:pt idx="3327">
                  <c:v>0.60687617680261163</c:v>
                </c:pt>
                <c:pt idx="3328">
                  <c:v>0.60864339798408973</c:v>
                </c:pt>
                <c:pt idx="3329">
                  <c:v>0.60886802109476412</c:v>
                </c:pt>
                <c:pt idx="3330">
                  <c:v>0.60772328622449812</c:v>
                </c:pt>
                <c:pt idx="3331">
                  <c:v>0.60579373694222749</c:v>
                </c:pt>
                <c:pt idx="3332">
                  <c:v>0.60373548383977782</c:v>
                </c:pt>
                <c:pt idx="3333">
                  <c:v>0.60177771454486839</c:v>
                </c:pt>
                <c:pt idx="3334">
                  <c:v>0.60000158913635215</c:v>
                </c:pt>
                <c:pt idx="3335">
                  <c:v>0.59834442970402346</c:v>
                </c:pt>
                <c:pt idx="3336">
                  <c:v>0.59675651751613235</c:v>
                </c:pt>
                <c:pt idx="3337">
                  <c:v>0.59522521647623305</c:v>
                </c:pt>
                <c:pt idx="3338">
                  <c:v>0.59368494093601842</c:v>
                </c:pt>
                <c:pt idx="3339">
                  <c:v>0.59209250559996751</c:v>
                </c:pt>
                <c:pt idx="3340">
                  <c:v>0.590442120723769</c:v>
                </c:pt>
                <c:pt idx="3341">
                  <c:v>0.58897724188322276</c:v>
                </c:pt>
                <c:pt idx="3342">
                  <c:v>0.5882941910623154</c:v>
                </c:pt>
                <c:pt idx="3343">
                  <c:v>0.58867906448740071</c:v>
                </c:pt>
                <c:pt idx="3344">
                  <c:v>0.59033850154809153</c:v>
                </c:pt>
                <c:pt idx="3345">
                  <c:v>0.59048030541865049</c:v>
                </c:pt>
                <c:pt idx="3346">
                  <c:v>0.59218901206612962</c:v>
                </c:pt>
                <c:pt idx="3347">
                  <c:v>0.59633455438528504</c:v>
                </c:pt>
                <c:pt idx="3348">
                  <c:v>0.60047195172875589</c:v>
                </c:pt>
                <c:pt idx="3349">
                  <c:v>0.60439070356246039</c:v>
                </c:pt>
                <c:pt idx="3350">
                  <c:v>0.60613723558452892</c:v>
                </c:pt>
                <c:pt idx="3351">
                  <c:v>0.60613723558452892</c:v>
                </c:pt>
                <c:pt idx="3352">
                  <c:v>0.60774824946469763</c:v>
                </c:pt>
                <c:pt idx="3353">
                  <c:v>0.60802818763404509</c:v>
                </c:pt>
                <c:pt idx="3354">
                  <c:v>0.60699787404356176</c:v>
                </c:pt>
                <c:pt idx="3355">
                  <c:v>0.60514278052376225</c:v>
                </c:pt>
                <c:pt idx="3356">
                  <c:v>0.60308993741549433</c:v>
                </c:pt>
                <c:pt idx="3357">
                  <c:v>0.60113507585868742</c:v>
                </c:pt>
                <c:pt idx="3358">
                  <c:v>0.59935004774585821</c:v>
                </c:pt>
                <c:pt idx="3359">
                  <c:v>0.59768355483320057</c:v>
                </c:pt>
                <c:pt idx="3360">
                  <c:v>0.59610364789959114</c:v>
                </c:pt>
                <c:pt idx="3361">
                  <c:v>0.59455170550896552</c:v>
                </c:pt>
                <c:pt idx="3362">
                  <c:v>0.59298181411770945</c:v>
                </c:pt>
                <c:pt idx="3363">
                  <c:v>0.59135078843030053</c:v>
                </c:pt>
                <c:pt idx="3364">
                  <c:v>0.58969360701182783</c:v>
                </c:pt>
                <c:pt idx="3365">
                  <c:v>0.58839246722466876</c:v>
                </c:pt>
                <c:pt idx="3366">
                  <c:v>0.58835045922303475</c:v>
                </c:pt>
                <c:pt idx="3367">
                  <c:v>0.59005876004079616</c:v>
                </c:pt>
                <c:pt idx="3368">
                  <c:v>0.59005876004079616</c:v>
                </c:pt>
                <c:pt idx="3369">
                  <c:v>0.59005876004079616</c:v>
                </c:pt>
                <c:pt idx="3370">
                  <c:v>0.5907082891479104</c:v>
                </c:pt>
                <c:pt idx="3371">
                  <c:v>0.5907082891479104</c:v>
                </c:pt>
                <c:pt idx="3372">
                  <c:v>0.5907082891479104</c:v>
                </c:pt>
                <c:pt idx="3373">
                  <c:v>0.5907082891479104</c:v>
                </c:pt>
                <c:pt idx="3374">
                  <c:v>0.5907082891479104</c:v>
                </c:pt>
                <c:pt idx="3375">
                  <c:v>0.5907082891479104</c:v>
                </c:pt>
                <c:pt idx="3376">
                  <c:v>0.5907082891479104</c:v>
                </c:pt>
                <c:pt idx="3377">
                  <c:v>0.59096825907950012</c:v>
                </c:pt>
                <c:pt idx="3378">
                  <c:v>0.58992298331864856</c:v>
                </c:pt>
                <c:pt idx="3379">
                  <c:v>0.58810417693822303</c:v>
                </c:pt>
                <c:pt idx="3380">
                  <c:v>0.58613910974504957</c:v>
                </c:pt>
                <c:pt idx="3381">
                  <c:v>0.58427568039746058</c:v>
                </c:pt>
                <c:pt idx="3382">
                  <c:v>0.58256381241120658</c:v>
                </c:pt>
                <c:pt idx="3383">
                  <c:v>0.58097503867128497</c:v>
                </c:pt>
                <c:pt idx="3384">
                  <c:v>0.57946491745213102</c:v>
                </c:pt>
                <c:pt idx="3385">
                  <c:v>0.57800250467665704</c:v>
                </c:pt>
                <c:pt idx="3386">
                  <c:v>0.57654727150143648</c:v>
                </c:pt>
                <c:pt idx="3387">
                  <c:v>0.57508130482383746</c:v>
                </c:pt>
                <c:pt idx="3388">
                  <c:v>0.5737040813132106</c:v>
                </c:pt>
                <c:pt idx="3389">
                  <c:v>0.5729801822621674</c:v>
                </c:pt>
                <c:pt idx="3390">
                  <c:v>0.57359841743461759</c:v>
                </c:pt>
                <c:pt idx="3391">
                  <c:v>0.57464336946341354</c:v>
                </c:pt>
                <c:pt idx="3392">
                  <c:v>0.57464336946341354</c:v>
                </c:pt>
                <c:pt idx="3393">
                  <c:v>0.57562284607943792</c:v>
                </c:pt>
                <c:pt idx="3394">
                  <c:v>0.57562284607943792</c:v>
                </c:pt>
                <c:pt idx="3395">
                  <c:v>0.57562284607943792</c:v>
                </c:pt>
                <c:pt idx="3396">
                  <c:v>0.57562284607943792</c:v>
                </c:pt>
                <c:pt idx="3397">
                  <c:v>0.57562284607943792</c:v>
                </c:pt>
                <c:pt idx="3398">
                  <c:v>0.57562284607943792</c:v>
                </c:pt>
                <c:pt idx="3399">
                  <c:v>0.57562284607943792</c:v>
                </c:pt>
                <c:pt idx="3400">
                  <c:v>0.57562284607943792</c:v>
                </c:pt>
                <c:pt idx="3401">
                  <c:v>0.57562284607943792</c:v>
                </c:pt>
                <c:pt idx="3402">
                  <c:v>0.57535477615313646</c:v>
                </c:pt>
                <c:pt idx="3403">
                  <c:v>0.57403339908590822</c:v>
                </c:pt>
                <c:pt idx="3404">
                  <c:v>0.57237384917748013</c:v>
                </c:pt>
                <c:pt idx="3405">
                  <c:v>0.57073693621786525</c:v>
                </c:pt>
                <c:pt idx="3406">
                  <c:v>0.5692043069519197</c:v>
                </c:pt>
                <c:pt idx="3407">
                  <c:v>0.5677726946615288</c:v>
                </c:pt>
                <c:pt idx="3408">
                  <c:v>0.56641772460383699</c:v>
                </c:pt>
                <c:pt idx="3409">
                  <c:v>0.56510873988576305</c:v>
                </c:pt>
                <c:pt idx="3410">
                  <c:v>0.56382308886851096</c:v>
                </c:pt>
                <c:pt idx="3411">
                  <c:v>0.56254346871547078</c:v>
                </c:pt>
                <c:pt idx="3412">
                  <c:v>0.56138586144251923</c:v>
                </c:pt>
                <c:pt idx="3413">
                  <c:v>0.56097959651650786</c:v>
                </c:pt>
                <c:pt idx="3414">
                  <c:v>0.56160965873504121</c:v>
                </c:pt>
                <c:pt idx="3415">
                  <c:v>0.56504474423321627</c:v>
                </c:pt>
                <c:pt idx="3416">
                  <c:v>0.56504474423321627</c:v>
                </c:pt>
                <c:pt idx="3417">
                  <c:v>0.56504474423321627</c:v>
                </c:pt>
                <c:pt idx="3418">
                  <c:v>0.56504474423321627</c:v>
                </c:pt>
                <c:pt idx="3419">
                  <c:v>0.56504474423321627</c:v>
                </c:pt>
                <c:pt idx="3420">
                  <c:v>0.56504474423321627</c:v>
                </c:pt>
                <c:pt idx="3421">
                  <c:v>0.56504474423321627</c:v>
                </c:pt>
                <c:pt idx="3422">
                  <c:v>0.56504474423321627</c:v>
                </c:pt>
                <c:pt idx="3423">
                  <c:v>0.56504474423321627</c:v>
                </c:pt>
                <c:pt idx="3424">
                  <c:v>0.56504474423321627</c:v>
                </c:pt>
                <c:pt idx="3425">
                  <c:v>0.56504474423321627</c:v>
                </c:pt>
                <c:pt idx="3426">
                  <c:v>0.5642920921968545</c:v>
                </c:pt>
                <c:pt idx="3427">
                  <c:v>0.56281784422053938</c:v>
                </c:pt>
                <c:pt idx="3428">
                  <c:v>0.56112825828906143</c:v>
                </c:pt>
                <c:pt idx="3429">
                  <c:v>0.55944471382580485</c:v>
                </c:pt>
                <c:pt idx="3430">
                  <c:v>0.55787597117058829</c:v>
                </c:pt>
                <c:pt idx="3431">
                  <c:v>0.55639076316431135</c:v>
                </c:pt>
                <c:pt idx="3432">
                  <c:v>0.55497085362233378</c:v>
                </c:pt>
                <c:pt idx="3433">
                  <c:v>0.55358195995344728</c:v>
                </c:pt>
                <c:pt idx="3434">
                  <c:v>0.55218854313640187</c:v>
                </c:pt>
                <c:pt idx="3435">
                  <c:v>0.55073316636917558</c:v>
                </c:pt>
                <c:pt idx="3436">
                  <c:v>0.54922538182795377</c:v>
                </c:pt>
                <c:pt idx="3437">
                  <c:v>0.54788532077569985</c:v>
                </c:pt>
                <c:pt idx="3438">
                  <c:v>0.5472085598390698</c:v>
                </c:pt>
                <c:pt idx="3439">
                  <c:v>0.54740745144180114</c:v>
                </c:pt>
                <c:pt idx="3440">
                  <c:v>0.54852806239654783</c:v>
                </c:pt>
                <c:pt idx="3441">
                  <c:v>0.54852806239654783</c:v>
                </c:pt>
                <c:pt idx="3442">
                  <c:v>0.54852806239654783</c:v>
                </c:pt>
                <c:pt idx="3443">
                  <c:v>0.54852806239654783</c:v>
                </c:pt>
                <c:pt idx="3444">
                  <c:v>0.54852806239654783</c:v>
                </c:pt>
                <c:pt idx="3445">
                  <c:v>0.54852806239654783</c:v>
                </c:pt>
                <c:pt idx="3446">
                  <c:v>0.54852806239654783</c:v>
                </c:pt>
                <c:pt idx="3447">
                  <c:v>0.54852806239654783</c:v>
                </c:pt>
                <c:pt idx="3448">
                  <c:v>0.54852425726208476</c:v>
                </c:pt>
                <c:pt idx="3449">
                  <c:v>0.54758313152644766</c:v>
                </c:pt>
                <c:pt idx="3450">
                  <c:v>0.54592082472085834</c:v>
                </c:pt>
                <c:pt idx="3451">
                  <c:v>0.54389603351735993</c:v>
                </c:pt>
                <c:pt idx="3452">
                  <c:v>0.54180438997173119</c:v>
                </c:pt>
                <c:pt idx="3453">
                  <c:v>0.53981312784164304</c:v>
                </c:pt>
                <c:pt idx="3454">
                  <c:v>0.53802720227878098</c:v>
                </c:pt>
                <c:pt idx="3455">
                  <c:v>0.53637011464245565</c:v>
                </c:pt>
                <c:pt idx="3456">
                  <c:v>0.53477807418441925</c:v>
                </c:pt>
                <c:pt idx="3457">
                  <c:v>0.53446001205187044</c:v>
                </c:pt>
                <c:pt idx="3458">
                  <c:v>0.53415961502160636</c:v>
                </c:pt>
                <c:pt idx="3459">
                  <c:v>0.53254452804675934</c:v>
                </c:pt>
                <c:pt idx="3460">
                  <c:v>0.53086318440348457</c:v>
                </c:pt>
                <c:pt idx="3461">
                  <c:v>0.52915472526876406</c:v>
                </c:pt>
                <c:pt idx="3462">
                  <c:v>0.52768156799945221</c:v>
                </c:pt>
                <c:pt idx="3463">
                  <c:v>0.52662267804370744</c:v>
                </c:pt>
                <c:pt idx="3464">
                  <c:v>0.5261018174577976</c:v>
                </c:pt>
                <c:pt idx="3465">
                  <c:v>0.52614075739564536</c:v>
                </c:pt>
                <c:pt idx="3466">
                  <c:v>0.52657022464229686</c:v>
                </c:pt>
                <c:pt idx="3467">
                  <c:v>0.52657022464229686</c:v>
                </c:pt>
                <c:pt idx="3468">
                  <c:v>0.52657022464229686</c:v>
                </c:pt>
                <c:pt idx="3469">
                  <c:v>0.52657022464229686</c:v>
                </c:pt>
                <c:pt idx="3470">
                  <c:v>0.52726207647015932</c:v>
                </c:pt>
                <c:pt idx="3471">
                  <c:v>0.52743229813174575</c:v>
                </c:pt>
                <c:pt idx="3472">
                  <c:v>0.52690056322373602</c:v>
                </c:pt>
                <c:pt idx="3473">
                  <c:v>0.52568817652709965</c:v>
                </c:pt>
                <c:pt idx="3474">
                  <c:v>0.52394482176286772</c:v>
                </c:pt>
                <c:pt idx="3475">
                  <c:v>0.52193928901008524</c:v>
                </c:pt>
                <c:pt idx="3476">
                  <c:v>0.51990842078059574</c:v>
                </c:pt>
                <c:pt idx="3477">
                  <c:v>0.51799096494110519</c:v>
                </c:pt>
                <c:pt idx="3478">
                  <c:v>0.51625357347595235</c:v>
                </c:pt>
                <c:pt idx="3479">
                  <c:v>0.51463385565894093</c:v>
                </c:pt>
                <c:pt idx="3480">
                  <c:v>0.51308209275832217</c:v>
                </c:pt>
                <c:pt idx="3481">
                  <c:v>0.51157376643923247</c:v>
                </c:pt>
                <c:pt idx="3482">
                  <c:v>0.51005772204987021</c:v>
                </c:pt>
                <c:pt idx="3483">
                  <c:v>0.50849149225474255</c:v>
                </c:pt>
                <c:pt idx="3484">
                  <c:v>0.50686565630940283</c:v>
                </c:pt>
                <c:pt idx="3485">
                  <c:v>0.50536820572377794</c:v>
                </c:pt>
                <c:pt idx="3486">
                  <c:v>0.50443789953860751</c:v>
                </c:pt>
                <c:pt idx="3487">
                  <c:v>0.50419278220208086</c:v>
                </c:pt>
                <c:pt idx="3488">
                  <c:v>0.50477983263285342</c:v>
                </c:pt>
                <c:pt idx="3489">
                  <c:v>0.50477983263285342</c:v>
                </c:pt>
                <c:pt idx="3490">
                  <c:v>0.50695622682411001</c:v>
                </c:pt>
                <c:pt idx="3491">
                  <c:v>0.50695622682411001</c:v>
                </c:pt>
                <c:pt idx="3492">
                  <c:v>0.50695622682411001</c:v>
                </c:pt>
                <c:pt idx="3493">
                  <c:v>0.50695622682411001</c:v>
                </c:pt>
                <c:pt idx="3494">
                  <c:v>0.50695622682411001</c:v>
                </c:pt>
                <c:pt idx="3495">
                  <c:v>0.50695622682411001</c:v>
                </c:pt>
                <c:pt idx="3496">
                  <c:v>0.50816330100000728</c:v>
                </c:pt>
                <c:pt idx="3497">
                  <c:v>0.50820768529608185</c:v>
                </c:pt>
                <c:pt idx="3498">
                  <c:v>0.50714826163675475</c:v>
                </c:pt>
                <c:pt idx="3499">
                  <c:v>0.505365578471481</c:v>
                </c:pt>
                <c:pt idx="3500">
                  <c:v>0.50337573105342759</c:v>
                </c:pt>
                <c:pt idx="3501">
                  <c:v>0.50147249082243683</c:v>
                </c:pt>
                <c:pt idx="3502">
                  <c:v>0.49973944301543732</c:v>
                </c:pt>
                <c:pt idx="3503">
                  <c:v>0.49814126399918474</c:v>
                </c:pt>
                <c:pt idx="3504">
                  <c:v>0.49661455790344755</c:v>
                </c:pt>
                <c:pt idx="3505">
                  <c:v>0.49513588333340164</c:v>
                </c:pt>
                <c:pt idx="3506">
                  <c:v>0.49367810140008972</c:v>
                </c:pt>
                <c:pt idx="3507">
                  <c:v>0.49220190379213047</c:v>
                </c:pt>
                <c:pt idx="3508">
                  <c:v>0.49079701352653815</c:v>
                </c:pt>
                <c:pt idx="3509">
                  <c:v>0.48989363375948863</c:v>
                </c:pt>
                <c:pt idx="3510">
                  <c:v>0.49016372476064179</c:v>
                </c:pt>
                <c:pt idx="3511">
                  <c:v>0.49219977716215096</c:v>
                </c:pt>
                <c:pt idx="3512">
                  <c:v>0.49219977716215096</c:v>
                </c:pt>
                <c:pt idx="3513">
                  <c:v>0.49219977716215096</c:v>
                </c:pt>
                <c:pt idx="3514">
                  <c:v>0.49219977716215096</c:v>
                </c:pt>
                <c:pt idx="3515">
                  <c:v>0.49219977716215096</c:v>
                </c:pt>
                <c:pt idx="3516">
                  <c:v>0.49219977716215096</c:v>
                </c:pt>
                <c:pt idx="3517">
                  <c:v>0.49219977716215096</c:v>
                </c:pt>
                <c:pt idx="3518">
                  <c:v>0.49219977716215096</c:v>
                </c:pt>
                <c:pt idx="3519">
                  <c:v>0.49219977716215096</c:v>
                </c:pt>
                <c:pt idx="3520">
                  <c:v>0.49219977716215096</c:v>
                </c:pt>
                <c:pt idx="3521">
                  <c:v>0.49219977716215096</c:v>
                </c:pt>
                <c:pt idx="3522">
                  <c:v>0.49179179881306739</c:v>
                </c:pt>
                <c:pt idx="3523">
                  <c:v>0.4903764313905507</c:v>
                </c:pt>
                <c:pt idx="3524">
                  <c:v>0.48862288460880238</c:v>
                </c:pt>
                <c:pt idx="3525">
                  <c:v>0.48688721624771047</c:v>
                </c:pt>
                <c:pt idx="3526">
                  <c:v>0.48529578605569557</c:v>
                </c:pt>
                <c:pt idx="3527">
                  <c:v>0.48381151139745138</c:v>
                </c:pt>
                <c:pt idx="3528">
                  <c:v>0.48237871447302</c:v>
                </c:pt>
                <c:pt idx="3529">
                  <c:v>0.48098134887583627</c:v>
                </c:pt>
                <c:pt idx="3530">
                  <c:v>0.47957694727040356</c:v>
                </c:pt>
                <c:pt idx="3531">
                  <c:v>0.47812656032535289</c:v>
                </c:pt>
                <c:pt idx="3532">
                  <c:v>0.47667811396419379</c:v>
                </c:pt>
                <c:pt idx="3533">
                  <c:v>0.47560401025906368</c:v>
                </c:pt>
                <c:pt idx="3534">
                  <c:v>0.47541044147888489</c:v>
                </c:pt>
                <c:pt idx="3535">
                  <c:v>0.47625138185102206</c:v>
                </c:pt>
                <c:pt idx="3536">
                  <c:v>0.47836760769090042</c:v>
                </c:pt>
                <c:pt idx="3537">
                  <c:v>0.47836760769090042</c:v>
                </c:pt>
                <c:pt idx="3538">
                  <c:v>0.47836760769090042</c:v>
                </c:pt>
                <c:pt idx="3539">
                  <c:v>0.47836760769090042</c:v>
                </c:pt>
                <c:pt idx="3540">
                  <c:v>0.47836760769090042</c:v>
                </c:pt>
                <c:pt idx="3541">
                  <c:v>0.47836760769090042</c:v>
                </c:pt>
                <c:pt idx="3542">
                  <c:v>0.47836760769090042</c:v>
                </c:pt>
                <c:pt idx="3543">
                  <c:v>0.47836760769090042</c:v>
                </c:pt>
                <c:pt idx="3544">
                  <c:v>0.47836760769090042</c:v>
                </c:pt>
                <c:pt idx="3545">
                  <c:v>0.47902780434250397</c:v>
                </c:pt>
                <c:pt idx="3546">
                  <c:v>0.47836987142080417</c:v>
                </c:pt>
                <c:pt idx="3547">
                  <c:v>0.47678376206237066</c:v>
                </c:pt>
                <c:pt idx="3548">
                  <c:v>0.47493606012531242</c:v>
                </c:pt>
                <c:pt idx="3549">
                  <c:v>0.47314790888637281</c:v>
                </c:pt>
                <c:pt idx="3550">
                  <c:v>0.47149588286822536</c:v>
                </c:pt>
                <c:pt idx="3551">
                  <c:v>0.46995424320396234</c:v>
                </c:pt>
                <c:pt idx="3552">
                  <c:v>0.46849692794466852</c:v>
                </c:pt>
                <c:pt idx="3553">
                  <c:v>0.46708283387889465</c:v>
                </c:pt>
                <c:pt idx="3554">
                  <c:v>0.46567724763942037</c:v>
                </c:pt>
                <c:pt idx="3555">
                  <c:v>0.46426817929382447</c:v>
                </c:pt>
                <c:pt idx="3556">
                  <c:v>0.46297193802596975</c:v>
                </c:pt>
                <c:pt idx="3557">
                  <c:v>0.46225445245921942</c:v>
                </c:pt>
                <c:pt idx="3558">
                  <c:v>0.46254915501231009</c:v>
                </c:pt>
                <c:pt idx="3559">
                  <c:v>0.46254915501231009</c:v>
                </c:pt>
                <c:pt idx="3560">
                  <c:v>0.46254915501231009</c:v>
                </c:pt>
                <c:pt idx="3561">
                  <c:v>0.46254915501231009</c:v>
                </c:pt>
                <c:pt idx="3562">
                  <c:v>0.46254915501231009</c:v>
                </c:pt>
                <c:pt idx="3563">
                  <c:v>0.46254915501231009</c:v>
                </c:pt>
                <c:pt idx="3564">
                  <c:v>0.46254915501231009</c:v>
                </c:pt>
                <c:pt idx="3565">
                  <c:v>0.46254915501231009</c:v>
                </c:pt>
                <c:pt idx="3566">
                  <c:v>0.46254915501231009</c:v>
                </c:pt>
                <c:pt idx="3567">
                  <c:v>0.46254915501231009</c:v>
                </c:pt>
                <c:pt idx="3568">
                  <c:v>0.46254915501231009</c:v>
                </c:pt>
                <c:pt idx="3569">
                  <c:v>0.46254915501231009</c:v>
                </c:pt>
                <c:pt idx="3570">
                  <c:v>0.46210642409015501</c:v>
                </c:pt>
                <c:pt idx="3571">
                  <c:v>0.46075256054780978</c:v>
                </c:pt>
                <c:pt idx="3572">
                  <c:v>0.45908183045497652</c:v>
                </c:pt>
                <c:pt idx="3573">
                  <c:v>0.45741738372839102</c:v>
                </c:pt>
                <c:pt idx="3574">
                  <c:v>0.45587039526194117</c:v>
                </c:pt>
                <c:pt idx="3575">
                  <c:v>0.45444686002183521</c:v>
                </c:pt>
                <c:pt idx="3576">
                  <c:v>0.45311202874285145</c:v>
                </c:pt>
                <c:pt idx="3577">
                  <c:v>0.45181532114120987</c:v>
                </c:pt>
                <c:pt idx="3578">
                  <c:v>0.45053272145406487</c:v>
                </c:pt>
                <c:pt idx="3579">
                  <c:v>0.44925511158909553</c:v>
                </c:pt>
                <c:pt idx="3580">
                  <c:v>0.44808946437988723</c:v>
                </c:pt>
                <c:pt idx="3581">
                  <c:v>0.44748834743740173</c:v>
                </c:pt>
                <c:pt idx="3582">
                  <c:v>0.44789335967162525</c:v>
                </c:pt>
                <c:pt idx="3583">
                  <c:v>0.44789335967162525</c:v>
                </c:pt>
                <c:pt idx="3584">
                  <c:v>0.45079694977075835</c:v>
                </c:pt>
                <c:pt idx="3585">
                  <c:v>0.45079694977075835</c:v>
                </c:pt>
                <c:pt idx="3586">
                  <c:v>0.45079694977075835</c:v>
                </c:pt>
                <c:pt idx="3587">
                  <c:v>0.45079694977075835</c:v>
                </c:pt>
                <c:pt idx="3588">
                  <c:v>0.45079694977075835</c:v>
                </c:pt>
                <c:pt idx="3589">
                  <c:v>0.45079694977075835</c:v>
                </c:pt>
                <c:pt idx="3590">
                  <c:v>0.45079694977075835</c:v>
                </c:pt>
                <c:pt idx="3591">
                  <c:v>0.45079694977075835</c:v>
                </c:pt>
                <c:pt idx="3592">
                  <c:v>0.45079694977075835</c:v>
                </c:pt>
                <c:pt idx="3593">
                  <c:v>0.45079719843929988</c:v>
                </c:pt>
                <c:pt idx="3594">
                  <c:v>0.44982989746572877</c:v>
                </c:pt>
                <c:pt idx="3595">
                  <c:v>0.44828101467483594</c:v>
                </c:pt>
                <c:pt idx="3596">
                  <c:v>0.44656980224058584</c:v>
                </c:pt>
                <c:pt idx="3597">
                  <c:v>0.4448612368704476</c:v>
                </c:pt>
                <c:pt idx="3598">
                  <c:v>0.44327519137862181</c:v>
                </c:pt>
                <c:pt idx="3599">
                  <c:v>0.44180681953493844</c:v>
                </c:pt>
                <c:pt idx="3600">
                  <c:v>0.4403798021887097</c:v>
                </c:pt>
                <c:pt idx="3601">
                  <c:v>0.4389899751717905</c:v>
                </c:pt>
                <c:pt idx="3602">
                  <c:v>0.43760449181302441</c:v>
                </c:pt>
                <c:pt idx="3603">
                  <c:v>0.4361441970196247</c:v>
                </c:pt>
                <c:pt idx="3604">
                  <c:v>0.43463784596640176</c:v>
                </c:pt>
                <c:pt idx="3605">
                  <c:v>0.43331268302257048</c:v>
                </c:pt>
                <c:pt idx="3606">
                  <c:v>0.4326256169275251</c:v>
                </c:pt>
                <c:pt idx="3607">
                  <c:v>0.4329388444141431</c:v>
                </c:pt>
                <c:pt idx="3608">
                  <c:v>0.4329388444141431</c:v>
                </c:pt>
                <c:pt idx="3609">
                  <c:v>0.43561499746490701</c:v>
                </c:pt>
                <c:pt idx="3610">
                  <c:v>0.43561499746490701</c:v>
                </c:pt>
                <c:pt idx="3611">
                  <c:v>0.43561499746490701</c:v>
                </c:pt>
                <c:pt idx="3612">
                  <c:v>0.43561499746490701</c:v>
                </c:pt>
                <c:pt idx="3613">
                  <c:v>0.43561499746490701</c:v>
                </c:pt>
                <c:pt idx="3614">
                  <c:v>0.43561499746490701</c:v>
                </c:pt>
                <c:pt idx="3615">
                  <c:v>0.43561499746490701</c:v>
                </c:pt>
                <c:pt idx="3616">
                  <c:v>0.43561499746490701</c:v>
                </c:pt>
                <c:pt idx="3617">
                  <c:v>0.43577385262420681</c:v>
                </c:pt>
                <c:pt idx="3618">
                  <c:v>0.43466924972519888</c:v>
                </c:pt>
                <c:pt idx="3619">
                  <c:v>0.43283502641809279</c:v>
                </c:pt>
                <c:pt idx="3620">
                  <c:v>0.43080503443061768</c:v>
                </c:pt>
                <c:pt idx="3621">
                  <c:v>0.42886751160842107</c:v>
                </c:pt>
                <c:pt idx="3622">
                  <c:v>0.42709813502414246</c:v>
                </c:pt>
                <c:pt idx="3623">
                  <c:v>0.42542737024933514</c:v>
                </c:pt>
                <c:pt idx="3624">
                  <c:v>0.42382736043501845</c:v>
                </c:pt>
                <c:pt idx="3625">
                  <c:v>0.42226235117193234</c:v>
                </c:pt>
                <c:pt idx="3626">
                  <c:v>0.42069145463664032</c:v>
                </c:pt>
                <c:pt idx="3627">
                  <c:v>0.41907888052188108</c:v>
                </c:pt>
                <c:pt idx="3628">
                  <c:v>0.41748673202961134</c:v>
                </c:pt>
                <c:pt idx="3629">
                  <c:v>0.41627398294744256</c:v>
                </c:pt>
                <c:pt idx="3630">
                  <c:v>0.41622345364555097</c:v>
                </c:pt>
                <c:pt idx="3631">
                  <c:v>0.41786050023812504</c:v>
                </c:pt>
                <c:pt idx="3632">
                  <c:v>0.41786050023812504</c:v>
                </c:pt>
                <c:pt idx="3633">
                  <c:v>0.41786050023812504</c:v>
                </c:pt>
                <c:pt idx="3634">
                  <c:v>0.41786050023812504</c:v>
                </c:pt>
                <c:pt idx="3635">
                  <c:v>0.41786050023812504</c:v>
                </c:pt>
                <c:pt idx="3636">
                  <c:v>0.41786050023812504</c:v>
                </c:pt>
                <c:pt idx="3637">
                  <c:v>0.41786050023812504</c:v>
                </c:pt>
                <c:pt idx="3638">
                  <c:v>0.41786050023812504</c:v>
                </c:pt>
                <c:pt idx="3639">
                  <c:v>0.41786050023812504</c:v>
                </c:pt>
                <c:pt idx="3640">
                  <c:v>0.41786050023812504</c:v>
                </c:pt>
                <c:pt idx="3641">
                  <c:v>0.41809735114532259</c:v>
                </c:pt>
                <c:pt idx="3642">
                  <c:v>0.41712636556879129</c:v>
                </c:pt>
                <c:pt idx="3643">
                  <c:v>0.41536340962007334</c:v>
                </c:pt>
                <c:pt idx="3644">
                  <c:v>0.41333985276280721</c:v>
                </c:pt>
                <c:pt idx="3645">
                  <c:v>0.41139432468632797</c:v>
                </c:pt>
                <c:pt idx="3646">
                  <c:v>0.40962250703796377</c:v>
                </c:pt>
                <c:pt idx="3647">
                  <c:v>0.40799198392257291</c:v>
                </c:pt>
                <c:pt idx="3648">
                  <c:v>0.40641950787522446</c:v>
                </c:pt>
                <c:pt idx="3649">
                  <c:v>0.40608745957866338</c:v>
                </c:pt>
                <c:pt idx="3650">
                  <c:v>0.40456179452496221</c:v>
                </c:pt>
                <c:pt idx="3651">
                  <c:v>0.40330136406345207</c:v>
                </c:pt>
                <c:pt idx="3652">
                  <c:v>0.4016958863708075</c:v>
                </c:pt>
                <c:pt idx="3653">
                  <c:v>0.40023625924245321</c:v>
                </c:pt>
                <c:pt idx="3654">
                  <c:v>0.39941366505890891</c:v>
                </c:pt>
                <c:pt idx="3655">
                  <c:v>0.39951632696493727</c:v>
                </c:pt>
                <c:pt idx="3656">
                  <c:v>0.40056931840751481</c:v>
                </c:pt>
                <c:pt idx="3657">
                  <c:v>0.40240632204264215</c:v>
                </c:pt>
                <c:pt idx="3658">
                  <c:v>0.40240632204264215</c:v>
                </c:pt>
                <c:pt idx="3659">
                  <c:v>0.40240632204264215</c:v>
                </c:pt>
                <c:pt idx="3660">
                  <c:v>0.40240632204264215</c:v>
                </c:pt>
                <c:pt idx="3661">
                  <c:v>0.40240632204264215</c:v>
                </c:pt>
                <c:pt idx="3662">
                  <c:v>0.40240632204264215</c:v>
                </c:pt>
                <c:pt idx="3663">
                  <c:v>0.40240632204264215</c:v>
                </c:pt>
                <c:pt idx="3664">
                  <c:v>0.40333998726793308</c:v>
                </c:pt>
                <c:pt idx="3665">
                  <c:v>0.40311635041012128</c:v>
                </c:pt>
                <c:pt idx="3666">
                  <c:v>0.40181330734843679</c:v>
                </c:pt>
                <c:pt idx="3667">
                  <c:v>0.39989763512454157</c:v>
                </c:pt>
                <c:pt idx="3668">
                  <c:v>0.39783664725596551</c:v>
                </c:pt>
                <c:pt idx="3669">
                  <c:v>0.39585873918234682</c:v>
                </c:pt>
                <c:pt idx="3670">
                  <c:v>0.39406348013915726</c:v>
                </c:pt>
                <c:pt idx="3671">
                  <c:v>0.39238772554217433</c:v>
                </c:pt>
                <c:pt idx="3672">
                  <c:v>0.3907723872813183</c:v>
                </c:pt>
                <c:pt idx="3673">
                  <c:v>0.38920834726426717</c:v>
                </c:pt>
                <c:pt idx="3674">
                  <c:v>0.38764965604940405</c:v>
                </c:pt>
                <c:pt idx="3675">
                  <c:v>0.38605915920542172</c:v>
                </c:pt>
                <c:pt idx="3676">
                  <c:v>0.38446552011913715</c:v>
                </c:pt>
                <c:pt idx="3677">
                  <c:v>0.38307461567705864</c:v>
                </c:pt>
                <c:pt idx="3678">
                  <c:v>0.38228625271860595</c:v>
                </c:pt>
                <c:pt idx="3679">
                  <c:v>0.38243133797344714</c:v>
                </c:pt>
                <c:pt idx="3680">
                  <c:v>0.38369177384149378</c:v>
                </c:pt>
                <c:pt idx="3681">
                  <c:v>0.38369177384149378</c:v>
                </c:pt>
                <c:pt idx="3682">
                  <c:v>0.38369177384149378</c:v>
                </c:pt>
                <c:pt idx="3683">
                  <c:v>0.38493166112641281</c:v>
                </c:pt>
                <c:pt idx="3684">
                  <c:v>0.38734636231652936</c:v>
                </c:pt>
                <c:pt idx="3685">
                  <c:v>0.38734636231652936</c:v>
                </c:pt>
                <c:pt idx="3686">
                  <c:v>0.39038009592926087</c:v>
                </c:pt>
                <c:pt idx="3687">
                  <c:v>0.39199910320534842</c:v>
                </c:pt>
                <c:pt idx="3688">
                  <c:v>0.39392875669444749</c:v>
                </c:pt>
                <c:pt idx="3689">
                  <c:v>0.3943963883812811</c:v>
                </c:pt>
                <c:pt idx="3690">
                  <c:v>0.39353030294224256</c:v>
                </c:pt>
                <c:pt idx="3691">
                  <c:v>0.39178628931815779</c:v>
                </c:pt>
                <c:pt idx="3692">
                  <c:v>0.38978020418349912</c:v>
                </c:pt>
                <c:pt idx="3693">
                  <c:v>0.3878416044212642</c:v>
                </c:pt>
                <c:pt idx="3694">
                  <c:v>0.38606881752686506</c:v>
                </c:pt>
                <c:pt idx="3695">
                  <c:v>0.38440954011246198</c:v>
                </c:pt>
                <c:pt idx="3696">
                  <c:v>0.38281918686048411</c:v>
                </c:pt>
                <c:pt idx="3697">
                  <c:v>0.38126871628791154</c:v>
                </c:pt>
                <c:pt idx="3698">
                  <c:v>0.37971095842108105</c:v>
                </c:pt>
                <c:pt idx="3699">
                  <c:v>0.3781206051691044</c:v>
                </c:pt>
                <c:pt idx="3700">
                  <c:v>0.37653281624099877</c:v>
                </c:pt>
                <c:pt idx="3701">
                  <c:v>0.37527551730136377</c:v>
                </c:pt>
                <c:pt idx="3702">
                  <c:v>0.37500000000000006</c:v>
                </c:pt>
                <c:pt idx="3703">
                  <c:v>0.37603413827449667</c:v>
                </c:pt>
                <c:pt idx="3704">
                  <c:v>0.37603413827449667</c:v>
                </c:pt>
                <c:pt idx="3705">
                  <c:v>0.3768947561199022</c:v>
                </c:pt>
                <c:pt idx="3706">
                  <c:v>0.37965102331376527</c:v>
                </c:pt>
                <c:pt idx="3707">
                  <c:v>0.38513987617795842</c:v>
                </c:pt>
                <c:pt idx="3708">
                  <c:v>0.39056491342662586</c:v>
                </c:pt>
                <c:pt idx="3709">
                  <c:v>0.39565775391890373</c:v>
                </c:pt>
                <c:pt idx="3710">
                  <c:v>0.40016538205237812</c:v>
                </c:pt>
                <c:pt idx="3711">
                  <c:v>0.40361372802279993</c:v>
                </c:pt>
                <c:pt idx="3712">
                  <c:v>0.40574265500579398</c:v>
                </c:pt>
                <c:pt idx="3713">
                  <c:v>0.40629693415995322</c:v>
                </c:pt>
                <c:pt idx="3714">
                  <c:v>0.40552950990234637</c:v>
                </c:pt>
                <c:pt idx="3715">
                  <c:v>0.40388650673578674</c:v>
                </c:pt>
                <c:pt idx="3716">
                  <c:v>0.40197006421228659</c:v>
                </c:pt>
                <c:pt idx="3717">
                  <c:v>0.40012013251317291</c:v>
                </c:pt>
                <c:pt idx="3718">
                  <c:v>0.39840603885083981</c:v>
                </c:pt>
                <c:pt idx="3719">
                  <c:v>0.39679249549004691</c:v>
                </c:pt>
                <c:pt idx="3720">
                  <c:v>0.39526794327438514</c:v>
                </c:pt>
                <c:pt idx="3721">
                  <c:v>0.39380068426874115</c:v>
                </c:pt>
                <c:pt idx="3722">
                  <c:v>0.39234947166966122</c:v>
                </c:pt>
                <c:pt idx="3723">
                  <c:v>0.39091225398906965</c:v>
                </c:pt>
                <c:pt idx="3724">
                  <c:v>0.38962587693750622</c:v>
                </c:pt>
                <c:pt idx="3725">
                  <c:v>0.38896736449067348</c:v>
                </c:pt>
                <c:pt idx="3726">
                  <c:v>0.38896736449067348</c:v>
                </c:pt>
                <c:pt idx="3727">
                  <c:v>0.39066064814048468</c:v>
                </c:pt>
                <c:pt idx="3728">
                  <c:v>0.39479809448075653</c:v>
                </c:pt>
                <c:pt idx="3729">
                  <c:v>0.4006437840740929</c:v>
                </c:pt>
                <c:pt idx="3730">
                  <c:v>0.40747770387251953</c:v>
                </c:pt>
                <c:pt idx="3731">
                  <c:v>0.41484807111990801</c:v>
                </c:pt>
                <c:pt idx="3732">
                  <c:v>0.42218314224745945</c:v>
                </c:pt>
                <c:pt idx="3733">
                  <c:v>0.42916642848367975</c:v>
                </c:pt>
                <c:pt idx="3734">
                  <c:v>0.43528699247858738</c:v>
                </c:pt>
                <c:pt idx="3735">
                  <c:v>0.44013109730015293</c:v>
                </c:pt>
                <c:pt idx="3736">
                  <c:v>0.44321213710544721</c:v>
                </c:pt>
                <c:pt idx="3737">
                  <c:v>0.44448285569540835</c:v>
                </c:pt>
                <c:pt idx="3738">
                  <c:v>0.44424521832409636</c:v>
                </c:pt>
                <c:pt idx="3739">
                  <c:v>0.44299343079717796</c:v>
                </c:pt>
                <c:pt idx="3740">
                  <c:v>0.44137614100819289</c:v>
                </c:pt>
                <c:pt idx="3741">
                  <c:v>0.43974306913471195</c:v>
                </c:pt>
                <c:pt idx="3742">
                  <c:v>0.43821209117682391</c:v>
                </c:pt>
                <c:pt idx="3743">
                  <c:v>0.43677617112628336</c:v>
                </c:pt>
                <c:pt idx="3744">
                  <c:v>0.43541125732224006</c:v>
                </c:pt>
                <c:pt idx="3745">
                  <c:v>0.43409398016587447</c:v>
                </c:pt>
                <c:pt idx="3746">
                  <c:v>0.43279328788609334</c:v>
                </c:pt>
                <c:pt idx="3747">
                  <c:v>0.43150580076877232</c:v>
                </c:pt>
                <c:pt idx="3748">
                  <c:v>0.43038682548508256</c:v>
                </c:pt>
                <c:pt idx="3749">
                  <c:v>0.42995367417215147</c:v>
                </c:pt>
                <c:pt idx="3750">
                  <c:v>0.42995367417215147</c:v>
                </c:pt>
                <c:pt idx="3751">
                  <c:v>0.43230020829572841</c:v>
                </c:pt>
                <c:pt idx="3752">
                  <c:v>0.43497614153048192</c:v>
                </c:pt>
                <c:pt idx="3753">
                  <c:v>0.44050884495449122</c:v>
                </c:pt>
                <c:pt idx="3754">
                  <c:v>0.44725772058438629</c:v>
                </c:pt>
                <c:pt idx="3755">
                  <c:v>0.45494295053063033</c:v>
                </c:pt>
                <c:pt idx="3756">
                  <c:v>0.46321568145922781</c:v>
                </c:pt>
                <c:pt idx="3757">
                  <c:v>0.47096141601625524</c:v>
                </c:pt>
                <c:pt idx="3758">
                  <c:v>0.47771166040125557</c:v>
                </c:pt>
                <c:pt idx="3759">
                  <c:v>0.48147550928801636</c:v>
                </c:pt>
                <c:pt idx="3760">
                  <c:v>0.48501284955337043</c:v>
                </c:pt>
                <c:pt idx="3761">
                  <c:v>0.48646766451415779</c:v>
                </c:pt>
                <c:pt idx="3762">
                  <c:v>0.48632222016601956</c:v>
                </c:pt>
                <c:pt idx="3763">
                  <c:v>0.48513563975330587</c:v>
                </c:pt>
                <c:pt idx="3764">
                  <c:v>0.48352437022452516</c:v>
                </c:pt>
                <c:pt idx="3765">
                  <c:v>0.48184448735739699</c:v>
                </c:pt>
                <c:pt idx="3766">
                  <c:v>0.48025815468156102</c:v>
                </c:pt>
                <c:pt idx="3767">
                  <c:v>0.47877204922525268</c:v>
                </c:pt>
                <c:pt idx="3768">
                  <c:v>0.47735077555922667</c:v>
                </c:pt>
                <c:pt idx="3769">
                  <c:v>0.47595703566017006</c:v>
                </c:pt>
                <c:pt idx="3770">
                  <c:v>0.47456078290102455</c:v>
                </c:pt>
                <c:pt idx="3771">
                  <c:v>0.47311774974422915</c:v>
                </c:pt>
                <c:pt idx="3772">
                  <c:v>0.47172130698873849</c:v>
                </c:pt>
                <c:pt idx="3773">
                  <c:v>0.47079178141417466</c:v>
                </c:pt>
                <c:pt idx="3774">
                  <c:v>0.47126368353723297</c:v>
                </c:pt>
                <c:pt idx="3775">
                  <c:v>0.47126368353723297</c:v>
                </c:pt>
                <c:pt idx="3776">
                  <c:v>0.47126368353723297</c:v>
                </c:pt>
                <c:pt idx="3777">
                  <c:v>0.47353059890666682</c:v>
                </c:pt>
                <c:pt idx="3778">
                  <c:v>0.47737305205575054</c:v>
                </c:pt>
                <c:pt idx="3779">
                  <c:v>0.47737305205575054</c:v>
                </c:pt>
                <c:pt idx="3780">
                  <c:v>0.47737305205575054</c:v>
                </c:pt>
                <c:pt idx="3781">
                  <c:v>0.48626408424920564</c:v>
                </c:pt>
                <c:pt idx="3782">
                  <c:v>0.48626408424920564</c:v>
                </c:pt>
                <c:pt idx="3783">
                  <c:v>0.48626408424920564</c:v>
                </c:pt>
                <c:pt idx="3784">
                  <c:v>0.48626408424920564</c:v>
                </c:pt>
                <c:pt idx="3785">
                  <c:v>0.48777855673843223</c:v>
                </c:pt>
                <c:pt idx="3786">
                  <c:v>0.48742966183066283</c:v>
                </c:pt>
                <c:pt idx="3787">
                  <c:v>0.48592339181653138</c:v>
                </c:pt>
                <c:pt idx="3788">
                  <c:v>0.48396789635363435</c:v>
                </c:pt>
                <c:pt idx="3789">
                  <c:v>0.48205148155618088</c:v>
                </c:pt>
                <c:pt idx="3790">
                  <c:v>0.4802990129304967</c:v>
                </c:pt>
                <c:pt idx="3791">
                  <c:v>0.47866490001497974</c:v>
                </c:pt>
                <c:pt idx="3792">
                  <c:v>0.47708696747143992</c:v>
                </c:pt>
                <c:pt idx="3793">
                  <c:v>0.47555049711935821</c:v>
                </c:pt>
                <c:pt idx="3794">
                  <c:v>0.47399762138070001</c:v>
                </c:pt>
                <c:pt idx="3795">
                  <c:v>0.47241210905688968</c:v>
                </c:pt>
                <c:pt idx="3796">
                  <c:v>0.47093575083255679</c:v>
                </c:pt>
                <c:pt idx="3797">
                  <c:v>0.4700164248142279</c:v>
                </c:pt>
                <c:pt idx="3798">
                  <c:v>0.4700164248142279</c:v>
                </c:pt>
                <c:pt idx="3799">
                  <c:v>0.4700164248142279</c:v>
                </c:pt>
                <c:pt idx="3800">
                  <c:v>0.4700164248142279</c:v>
                </c:pt>
                <c:pt idx="3801">
                  <c:v>0.47147191913307324</c:v>
                </c:pt>
                <c:pt idx="3802">
                  <c:v>0.47420020675647018</c:v>
                </c:pt>
                <c:pt idx="3803">
                  <c:v>0.47736917495051401</c:v>
                </c:pt>
                <c:pt idx="3804">
                  <c:v>0.47736917495051401</c:v>
                </c:pt>
                <c:pt idx="3805">
                  <c:v>0.47736917495051401</c:v>
                </c:pt>
                <c:pt idx="3806">
                  <c:v>0.47736917495051401</c:v>
                </c:pt>
                <c:pt idx="3807">
                  <c:v>0.47736917495051401</c:v>
                </c:pt>
                <c:pt idx="3808">
                  <c:v>0.47736917495051401</c:v>
                </c:pt>
                <c:pt idx="3809">
                  <c:v>0.47736917495051401</c:v>
                </c:pt>
                <c:pt idx="3810">
                  <c:v>0.47666608774289709</c:v>
                </c:pt>
                <c:pt idx="3811">
                  <c:v>0.47497426494854417</c:v>
                </c:pt>
                <c:pt idx="3812">
                  <c:v>0.47299404636678405</c:v>
                </c:pt>
                <c:pt idx="3813">
                  <c:v>0.47110466276428203</c:v>
                </c:pt>
                <c:pt idx="3814">
                  <c:v>0.4693716149572813</c:v>
                </c:pt>
                <c:pt idx="3815">
                  <c:v>0.4677255121093421</c:v>
                </c:pt>
                <c:pt idx="3816">
                  <c:v>0.46613322036529681</c:v>
                </c:pt>
                <c:pt idx="3817">
                  <c:v>0.46457348810839755</c:v>
                </c:pt>
                <c:pt idx="3818">
                  <c:v>0.46301748924362907</c:v>
                </c:pt>
                <c:pt idx="3819">
                  <c:v>0.46143054099976799</c:v>
                </c:pt>
                <c:pt idx="3820">
                  <c:v>0.45990762019784498</c:v>
                </c:pt>
                <c:pt idx="3821">
                  <c:v>0.45883851215246219</c:v>
                </c:pt>
                <c:pt idx="3822">
                  <c:v>0.45893546220650966</c:v>
                </c:pt>
                <c:pt idx="3823">
                  <c:v>0.45893546220650966</c:v>
                </c:pt>
                <c:pt idx="3824">
                  <c:v>0.45893546220650966</c:v>
                </c:pt>
                <c:pt idx="3825">
                  <c:v>0.45893546220650966</c:v>
                </c:pt>
                <c:pt idx="3826">
                  <c:v>0.45893546220650966</c:v>
                </c:pt>
                <c:pt idx="3827">
                  <c:v>0.45893546220650966</c:v>
                </c:pt>
                <c:pt idx="3828">
                  <c:v>0.45893546220650966</c:v>
                </c:pt>
                <c:pt idx="3829">
                  <c:v>0.45893546220650966</c:v>
                </c:pt>
                <c:pt idx="3830">
                  <c:v>0.45893546220650966</c:v>
                </c:pt>
                <c:pt idx="3831">
                  <c:v>0.45893546220650966</c:v>
                </c:pt>
                <c:pt idx="3832">
                  <c:v>0.45893546220650966</c:v>
                </c:pt>
                <c:pt idx="3833">
                  <c:v>0.45893546220650966</c:v>
                </c:pt>
                <c:pt idx="3834">
                  <c:v>0.45812528629934934</c:v>
                </c:pt>
                <c:pt idx="3835">
                  <c:v>0.45645998969587698</c:v>
                </c:pt>
                <c:pt idx="3836">
                  <c:v>0.45447274449385061</c:v>
                </c:pt>
                <c:pt idx="3837">
                  <c:v>0.45253346266959216</c:v>
                </c:pt>
                <c:pt idx="3838">
                  <c:v>0.45076067577519302</c:v>
                </c:pt>
                <c:pt idx="3839">
                  <c:v>0.44909281873848816</c:v>
                </c:pt>
                <c:pt idx="3840">
                  <c:v>0.44747898819368381</c:v>
                </c:pt>
                <c:pt idx="3841">
                  <c:v>0.44589753764602014</c:v>
                </c:pt>
                <c:pt idx="3842">
                  <c:v>0.44431755891640834</c:v>
                </c:pt>
                <c:pt idx="3843">
                  <c:v>0.44271470785798772</c:v>
                </c:pt>
                <c:pt idx="3844">
                  <c:v>0.44113206173204378</c:v>
                </c:pt>
                <c:pt idx="3845">
                  <c:v>0.43986260927599308</c:v>
                </c:pt>
                <c:pt idx="3846">
                  <c:v>0.43939921234235513</c:v>
                </c:pt>
                <c:pt idx="3847">
                  <c:v>0.44009753725850714</c:v>
                </c:pt>
                <c:pt idx="3848">
                  <c:v>0.44200307809458439</c:v>
                </c:pt>
                <c:pt idx="3849">
                  <c:v>0.44200307809458439</c:v>
                </c:pt>
                <c:pt idx="3850">
                  <c:v>0.44200307809458439</c:v>
                </c:pt>
                <c:pt idx="3851">
                  <c:v>0.44200307809458439</c:v>
                </c:pt>
                <c:pt idx="3852">
                  <c:v>0.44200307809458439</c:v>
                </c:pt>
                <c:pt idx="3853">
                  <c:v>0.44200307809458439</c:v>
                </c:pt>
                <c:pt idx="3854">
                  <c:v>0.44200307809458439</c:v>
                </c:pt>
                <c:pt idx="3855">
                  <c:v>0.44200307809458439</c:v>
                </c:pt>
                <c:pt idx="3856">
                  <c:v>0.44200307809458439</c:v>
                </c:pt>
                <c:pt idx="3857">
                  <c:v>0.44200307809458439</c:v>
                </c:pt>
                <c:pt idx="3858">
                  <c:v>0.44173148958137026</c:v>
                </c:pt>
                <c:pt idx="3859">
                  <c:v>0.44024931408201545</c:v>
                </c:pt>
                <c:pt idx="3860">
                  <c:v>0.43829439177111273</c:v>
                </c:pt>
                <c:pt idx="3861">
                  <c:v>0.43636799732930676</c:v>
                </c:pt>
                <c:pt idx="3862">
                  <c:v>0.43460723626533221</c:v>
                </c:pt>
                <c:pt idx="3863">
                  <c:v>0.43297290796180615</c:v>
                </c:pt>
                <c:pt idx="3864">
                  <c:v>0.43140685765668524</c:v>
                </c:pt>
                <c:pt idx="3865">
                  <c:v>0.42988223364502132</c:v>
                </c:pt>
                <c:pt idx="3866">
                  <c:v>0.42835064542111179</c:v>
                </c:pt>
                <c:pt idx="3867">
                  <c:v>0.42678735396008399</c:v>
                </c:pt>
                <c:pt idx="3868">
                  <c:v>0.42529420729119327</c:v>
                </c:pt>
                <c:pt idx="3869">
                  <c:v>0.42438070205107298</c:v>
                </c:pt>
                <c:pt idx="3870">
                  <c:v>0.42438070205107298</c:v>
                </c:pt>
                <c:pt idx="3871">
                  <c:v>0.42438070205107298</c:v>
                </c:pt>
                <c:pt idx="3872">
                  <c:v>0.42438070205107298</c:v>
                </c:pt>
                <c:pt idx="3873">
                  <c:v>0.42438070205107298</c:v>
                </c:pt>
                <c:pt idx="3874">
                  <c:v>0.42438070205107298</c:v>
                </c:pt>
                <c:pt idx="3875">
                  <c:v>0.42438070205107298</c:v>
                </c:pt>
                <c:pt idx="3876">
                  <c:v>0.42438070205107298</c:v>
                </c:pt>
                <c:pt idx="3877">
                  <c:v>0.42438070205107298</c:v>
                </c:pt>
                <c:pt idx="3878">
                  <c:v>0.42438070205107298</c:v>
                </c:pt>
                <c:pt idx="3879">
                  <c:v>0.42438070205107298</c:v>
                </c:pt>
                <c:pt idx="3880">
                  <c:v>0.42438070205107298</c:v>
                </c:pt>
                <c:pt idx="3881">
                  <c:v>0.42438070205107298</c:v>
                </c:pt>
                <c:pt idx="3882">
                  <c:v>0.42423016977007388</c:v>
                </c:pt>
                <c:pt idx="3883">
                  <c:v>0.42282674631353667</c:v>
                </c:pt>
                <c:pt idx="3884">
                  <c:v>0.42096097994778681</c:v>
                </c:pt>
                <c:pt idx="3885">
                  <c:v>0.4191154278048273</c:v>
                </c:pt>
                <c:pt idx="3886">
                  <c:v>0.41740890862076113</c:v>
                </c:pt>
                <c:pt idx="3887">
                  <c:v>0.41582074514686107</c:v>
                </c:pt>
                <c:pt idx="3888">
                  <c:v>0.41431367525781521</c:v>
                </c:pt>
                <c:pt idx="3889">
                  <c:v>0.41285334456641443</c:v>
                </c:pt>
                <c:pt idx="3890">
                  <c:v>0.41140945515959237</c:v>
                </c:pt>
                <c:pt idx="3891">
                  <c:v>0.40997309903103113</c:v>
                </c:pt>
                <c:pt idx="3892">
                  <c:v>0.40867250228499002</c:v>
                </c:pt>
                <c:pt idx="3893">
                  <c:v>0.4079654912005512</c:v>
                </c:pt>
                <c:pt idx="3894">
                  <c:v>0.40824770545753875</c:v>
                </c:pt>
                <c:pt idx="3895">
                  <c:v>0.40824770545753875</c:v>
                </c:pt>
                <c:pt idx="3896">
                  <c:v>0.41087299328208032</c:v>
                </c:pt>
                <c:pt idx="3897">
                  <c:v>0.41087299328208032</c:v>
                </c:pt>
                <c:pt idx="3898">
                  <c:v>0.41087299328208032</c:v>
                </c:pt>
                <c:pt idx="3899">
                  <c:v>0.41087299328208032</c:v>
                </c:pt>
                <c:pt idx="3900">
                  <c:v>0.41087299328208032</c:v>
                </c:pt>
                <c:pt idx="3901">
                  <c:v>0.41087299328208032</c:v>
                </c:pt>
                <c:pt idx="3902">
                  <c:v>0.41087299328208032</c:v>
                </c:pt>
                <c:pt idx="3903">
                  <c:v>0.41087299328208032</c:v>
                </c:pt>
                <c:pt idx="3904">
                  <c:v>0.41087299328208032</c:v>
                </c:pt>
                <c:pt idx="3905">
                  <c:v>0.41087299328208032</c:v>
                </c:pt>
                <c:pt idx="3906">
                  <c:v>0.41045124678465283</c:v>
                </c:pt>
                <c:pt idx="3907">
                  <c:v>0.40915224112814019</c:v>
                </c:pt>
                <c:pt idx="3908">
                  <c:v>0.40753465885314127</c:v>
                </c:pt>
                <c:pt idx="3909">
                  <c:v>0.4059188898162695</c:v>
                </c:pt>
                <c:pt idx="3910">
                  <c:v>0.40441146094721009</c:v>
                </c:pt>
                <c:pt idx="3911">
                  <c:v>0.40300390031766714</c:v>
                </c:pt>
                <c:pt idx="3912">
                  <c:v>0.40166300227647067</c:v>
                </c:pt>
                <c:pt idx="3913">
                  <c:v>0.40036414079475252</c:v>
                </c:pt>
                <c:pt idx="3914">
                  <c:v>0.39907938722753206</c:v>
                </c:pt>
                <c:pt idx="3915">
                  <c:v>0.39779337192826281</c:v>
                </c:pt>
                <c:pt idx="3916">
                  <c:v>0.39665015323578728</c:v>
                </c:pt>
                <c:pt idx="3917">
                  <c:v>0.39608200291639373</c:v>
                </c:pt>
                <c:pt idx="3918">
                  <c:v>0.39637696475836326</c:v>
                </c:pt>
                <c:pt idx="3919">
                  <c:v>0.39766452688886839</c:v>
                </c:pt>
                <c:pt idx="3920">
                  <c:v>0.39766452688886839</c:v>
                </c:pt>
                <c:pt idx="3921">
                  <c:v>0.39766452688886839</c:v>
                </c:pt>
                <c:pt idx="3922">
                  <c:v>0.39766452688886839</c:v>
                </c:pt>
                <c:pt idx="3923">
                  <c:v>0.39766452688886839</c:v>
                </c:pt>
                <c:pt idx="3924">
                  <c:v>0.39766452688886839</c:v>
                </c:pt>
                <c:pt idx="3925">
                  <c:v>0.39766452688886839</c:v>
                </c:pt>
                <c:pt idx="3926">
                  <c:v>0.39766452688886839</c:v>
                </c:pt>
                <c:pt idx="3927">
                  <c:v>0.39766452688886839</c:v>
                </c:pt>
                <c:pt idx="3928">
                  <c:v>0.39766452688886839</c:v>
                </c:pt>
                <c:pt idx="3929">
                  <c:v>0.3980418543386367</c:v>
                </c:pt>
                <c:pt idx="3930">
                  <c:v>0.39741925390259464</c:v>
                </c:pt>
                <c:pt idx="3931">
                  <c:v>0.39600645722430955</c:v>
                </c:pt>
                <c:pt idx="3932">
                  <c:v>0.3943581115782534</c:v>
                </c:pt>
                <c:pt idx="3933">
                  <c:v>0.39268598267939769</c:v>
                </c:pt>
                <c:pt idx="3934">
                  <c:v>0.39110399366171489</c:v>
                </c:pt>
                <c:pt idx="3935">
                  <c:v>0.38963511924601346</c:v>
                </c:pt>
                <c:pt idx="3936">
                  <c:v>0.38822386112233981</c:v>
                </c:pt>
                <c:pt idx="3937">
                  <c:v>0.38683995727563009</c:v>
                </c:pt>
                <c:pt idx="3938">
                  <c:v>0.38545196105677498</c:v>
                </c:pt>
                <c:pt idx="3939">
                  <c:v>0.38401711264426802</c:v>
                </c:pt>
                <c:pt idx="3940">
                  <c:v>0.38252756307166197</c:v>
                </c:pt>
                <c:pt idx="3941">
                  <c:v>0.3811700262108218</c:v>
                </c:pt>
                <c:pt idx="3942">
                  <c:v>0.38029503762957229</c:v>
                </c:pt>
                <c:pt idx="3943">
                  <c:v>0.38025081907974373</c:v>
                </c:pt>
                <c:pt idx="3944">
                  <c:v>0.38025081907974373</c:v>
                </c:pt>
                <c:pt idx="3945">
                  <c:v>0.38025081907974373</c:v>
                </c:pt>
                <c:pt idx="3946">
                  <c:v>0.38025081907974373</c:v>
                </c:pt>
                <c:pt idx="3947">
                  <c:v>0.38233120664965997</c:v>
                </c:pt>
                <c:pt idx="3948">
                  <c:v>0.38472001131309463</c:v>
                </c:pt>
                <c:pt idx="3949">
                  <c:v>0.38896813273481429</c:v>
                </c:pt>
                <c:pt idx="3950">
                  <c:v>0.39140666374860356</c:v>
                </c:pt>
                <c:pt idx="3951">
                  <c:v>0.39268273169230644</c:v>
                </c:pt>
                <c:pt idx="3952">
                  <c:v>0.39400211235570465</c:v>
                </c:pt>
                <c:pt idx="3953">
                  <c:v>0.39434438419282269</c:v>
                </c:pt>
                <c:pt idx="3954">
                  <c:v>0.39349742421650291</c:v>
                </c:pt>
                <c:pt idx="3955">
                  <c:v>0.39178345721947549</c:v>
                </c:pt>
                <c:pt idx="3956">
                  <c:v>0.38981340837608086</c:v>
                </c:pt>
                <c:pt idx="3957">
                  <c:v>0.38790449626089085</c:v>
                </c:pt>
                <c:pt idx="3958">
                  <c:v>0.38615791490741497</c:v>
                </c:pt>
                <c:pt idx="3959">
                  <c:v>0.38453633039433821</c:v>
                </c:pt>
                <c:pt idx="3960">
                  <c:v>0.38297430066535809</c:v>
                </c:pt>
                <c:pt idx="3961">
                  <c:v>0.38145746651996765</c:v>
                </c:pt>
                <c:pt idx="3962">
                  <c:v>0.37993553485839948</c:v>
                </c:pt>
                <c:pt idx="3963">
                  <c:v>0.37837877683360016</c:v>
                </c:pt>
                <c:pt idx="3964">
                  <c:v>0.37681224482424708</c:v>
                </c:pt>
                <c:pt idx="3965">
                  <c:v>0.37554851727243599</c:v>
                </c:pt>
                <c:pt idx="3966">
                  <c:v>0.37500000000000006</c:v>
                </c:pt>
                <c:pt idx="3967">
                  <c:v>0.37500000000000006</c:v>
                </c:pt>
                <c:pt idx="3968">
                  <c:v>0.37500000000000006</c:v>
                </c:pt>
                <c:pt idx="3969">
                  <c:v>0.37500000000000006</c:v>
                </c:pt>
                <c:pt idx="3970">
                  <c:v>0.37653520716099687</c:v>
                </c:pt>
                <c:pt idx="3971">
                  <c:v>0.38026364837186782</c:v>
                </c:pt>
                <c:pt idx="3972">
                  <c:v>0.38546852019308592</c:v>
                </c:pt>
                <c:pt idx="3973">
                  <c:v>0.39047148727673214</c:v>
                </c:pt>
                <c:pt idx="3974">
                  <c:v>0.39459085583431253</c:v>
                </c:pt>
                <c:pt idx="3975">
                  <c:v>0.39771634408206963</c:v>
                </c:pt>
                <c:pt idx="3976">
                  <c:v>0.39950395493611474</c:v>
                </c:pt>
                <c:pt idx="3977">
                  <c:v>0.39991783514534168</c:v>
                </c:pt>
                <c:pt idx="3978">
                  <c:v>0.39914227716933198</c:v>
                </c:pt>
                <c:pt idx="3979">
                  <c:v>0.39749294457241402</c:v>
                </c:pt>
                <c:pt idx="3980">
                  <c:v>0.39551378702468004</c:v>
                </c:pt>
                <c:pt idx="3981">
                  <c:v>0.39360185947738413</c:v>
                </c:pt>
                <c:pt idx="3982">
                  <c:v>0.39186507827825284</c:v>
                </c:pt>
                <c:pt idx="3983">
                  <c:v>0.39026079660178525</c:v>
                </c:pt>
                <c:pt idx="3984">
                  <c:v>0.3887130542773084</c:v>
                </c:pt>
                <c:pt idx="3985">
                  <c:v>0.38720803057433467</c:v>
                </c:pt>
                <c:pt idx="3986">
                  <c:v>0.38569141181695216</c:v>
                </c:pt>
                <c:pt idx="3987">
                  <c:v>0.38414657192857404</c:v>
                </c:pt>
                <c:pt idx="3988">
                  <c:v>0.38260160931597614</c:v>
                </c:pt>
                <c:pt idx="3989">
                  <c:v>0.38066067618365901</c:v>
                </c:pt>
                <c:pt idx="3990">
                  <c:v>0.38034970712515975</c:v>
                </c:pt>
                <c:pt idx="3991">
                  <c:v>0.3809099020446377</c:v>
                </c:pt>
                <c:pt idx="3992">
                  <c:v>0.3809099020446377</c:v>
                </c:pt>
                <c:pt idx="3993">
                  <c:v>0.38421659681939269</c:v>
                </c:pt>
                <c:pt idx="3994">
                  <c:v>0.38850517804717705</c:v>
                </c:pt>
                <c:pt idx="3995">
                  <c:v>0.39300428648205821</c:v>
                </c:pt>
                <c:pt idx="3996">
                  <c:v>0.39769954765928262</c:v>
                </c:pt>
                <c:pt idx="3997">
                  <c:v>0.40259702452924206</c:v>
                </c:pt>
                <c:pt idx="3998">
                  <c:v>0.40733528196622015</c:v>
                </c:pt>
                <c:pt idx="3999">
                  <c:v>0.41131208309675171</c:v>
                </c:pt>
                <c:pt idx="4000">
                  <c:v>0.41398523145710492</c:v>
                </c:pt>
                <c:pt idx="4001">
                  <c:v>0.41491348858981203</c:v>
                </c:pt>
                <c:pt idx="4002">
                  <c:v>0.41436083244322347</c:v>
                </c:pt>
                <c:pt idx="4003">
                  <c:v>0.41280702121748786</c:v>
                </c:pt>
                <c:pt idx="4004">
                  <c:v>0.41084062215018713</c:v>
                </c:pt>
                <c:pt idx="4005">
                  <c:v>0.40891821238652315</c:v>
                </c:pt>
                <c:pt idx="4006">
                  <c:v>0.40716678480287616</c:v>
                </c:pt>
                <c:pt idx="4007">
                  <c:v>0.40553152315131746</c:v>
                </c:pt>
                <c:pt idx="4008">
                  <c:v>0.40396486258017522</c:v>
                </c:pt>
                <c:pt idx="4009">
                  <c:v>0.40242670502203498</c:v>
                </c:pt>
                <c:pt idx="4010">
                  <c:v>0.40087932167756923</c:v>
                </c:pt>
                <c:pt idx="4011">
                  <c:v>0.39929890686993907</c:v>
                </c:pt>
                <c:pt idx="4012">
                  <c:v>0.39779033996651669</c:v>
                </c:pt>
                <c:pt idx="4013">
                  <c:v>0.39675109375618067</c:v>
                </c:pt>
                <c:pt idx="4014">
                  <c:v>0.39483886173622862</c:v>
                </c:pt>
                <c:pt idx="4015">
                  <c:v>0.39658191329819392</c:v>
                </c:pt>
                <c:pt idx="4016">
                  <c:v>0.39658191329819392</c:v>
                </c:pt>
                <c:pt idx="4017">
                  <c:v>0.39658191329819392</c:v>
                </c:pt>
                <c:pt idx="4018">
                  <c:v>0.40123635628525023</c:v>
                </c:pt>
                <c:pt idx="4019">
                  <c:v>0.40646588932881023</c:v>
                </c:pt>
                <c:pt idx="4020">
                  <c:v>0.41112677288211286</c:v>
                </c:pt>
                <c:pt idx="4021">
                  <c:v>0.41493912705762898</c:v>
                </c:pt>
                <c:pt idx="4022">
                  <c:v>0.41672508315377471</c:v>
                </c:pt>
                <c:pt idx="4023">
                  <c:v>0.4182230234665304</c:v>
                </c:pt>
                <c:pt idx="4024">
                  <c:v>0.4192166177467152</c:v>
                </c:pt>
                <c:pt idx="4025">
                  <c:v>0.41911978123921906</c:v>
                </c:pt>
                <c:pt idx="4026">
                  <c:v>0.41798918123136708</c:v>
                </c:pt>
                <c:pt idx="4027">
                  <c:v>0.41621245878822893</c:v>
                </c:pt>
                <c:pt idx="4028">
                  <c:v>0.4142696712177788</c:v>
                </c:pt>
                <c:pt idx="4029">
                  <c:v>0.41237012848091864</c:v>
                </c:pt>
                <c:pt idx="4030">
                  <c:v>0.41059989034460959</c:v>
                </c:pt>
                <c:pt idx="4031">
                  <c:v>0.40895576188674027</c:v>
                </c:pt>
                <c:pt idx="4032">
                  <c:v>0.40738202940934792</c:v>
                </c:pt>
                <c:pt idx="4033">
                  <c:v>0.40585112324746331</c:v>
                </c:pt>
                <c:pt idx="4034">
                  <c:v>0.40431260670931068</c:v>
                </c:pt>
                <c:pt idx="4035">
                  <c:v>0.40273430988375358</c:v>
                </c:pt>
                <c:pt idx="4036">
                  <c:v>0.40111599661266745</c:v>
                </c:pt>
                <c:pt idx="4037">
                  <c:v>0.39960287163655112</c:v>
                </c:pt>
                <c:pt idx="4038">
                  <c:v>0.39824582216612292</c:v>
                </c:pt>
                <c:pt idx="4039">
                  <c:v>0.39782808471780989</c:v>
                </c:pt>
                <c:pt idx="4040">
                  <c:v>0.39549144791756474</c:v>
                </c:pt>
                <c:pt idx="4041">
                  <c:v>0.39309665635527263</c:v>
                </c:pt>
                <c:pt idx="4042">
                  <c:v>0.39221077687971179</c:v>
                </c:pt>
                <c:pt idx="4043">
                  <c:v>0.39399594154111728</c:v>
                </c:pt>
                <c:pt idx="4044">
                  <c:v>0.39704943352059668</c:v>
                </c:pt>
                <c:pt idx="4045">
                  <c:v>0.4016261312411018</c:v>
                </c:pt>
                <c:pt idx="4046">
                  <c:v>0.40536104329321498</c:v>
                </c:pt>
                <c:pt idx="4047">
                  <c:v>0.40845212431936262</c:v>
                </c:pt>
                <c:pt idx="4048">
                  <c:v>0.41090668957150817</c:v>
                </c:pt>
                <c:pt idx="4049">
                  <c:v>0.41211931802622742</c:v>
                </c:pt>
                <c:pt idx="4050">
                  <c:v>0.4117995694255317</c:v>
                </c:pt>
                <c:pt idx="4051">
                  <c:v>0.40978077352847403</c:v>
                </c:pt>
                <c:pt idx="4052">
                  <c:v>0.40786012276687078</c:v>
                </c:pt>
                <c:pt idx="4053">
                  <c:v>0.40602548361629515</c:v>
                </c:pt>
                <c:pt idx="4054">
                  <c:v>0.4043365185548472</c:v>
                </c:pt>
                <c:pt idx="4055">
                  <c:v>0.40277316059982088</c:v>
                </c:pt>
                <c:pt idx="4056">
                  <c:v>0.40128770130753505</c:v>
                </c:pt>
                <c:pt idx="4057">
                  <c:v>0.39984208879665217</c:v>
                </c:pt>
                <c:pt idx="4058">
                  <c:v>0.39841639967647074</c:v>
                </c:pt>
                <c:pt idx="4059">
                  <c:v>0.39699178219432402</c:v>
                </c:pt>
                <c:pt idx="4060">
                  <c:v>0.3957413725079732</c:v>
                </c:pt>
                <c:pt idx="4061">
                  <c:v>0.39520466163919798</c:v>
                </c:pt>
                <c:pt idx="4062">
                  <c:v>0.3935617896113725</c:v>
                </c:pt>
                <c:pt idx="4063">
                  <c:v>0.3935617896113725</c:v>
                </c:pt>
                <c:pt idx="4064">
                  <c:v>0.39406330544240442</c:v>
                </c:pt>
                <c:pt idx="4065">
                  <c:v>0.39406330544240442</c:v>
                </c:pt>
                <c:pt idx="4066">
                  <c:v>0.39974448270869878</c:v>
                </c:pt>
                <c:pt idx="4067">
                  <c:v>0.40629988881976797</c:v>
                </c:pt>
                <c:pt idx="4068">
                  <c:v>0.41283961626390414</c:v>
                </c:pt>
                <c:pt idx="4069">
                  <c:v>0.41903148110588534</c:v>
                </c:pt>
                <c:pt idx="4070">
                  <c:v>0.42441542785227837</c:v>
                </c:pt>
                <c:pt idx="4071">
                  <c:v>0.42879733876057508</c:v>
                </c:pt>
                <c:pt idx="4072">
                  <c:v>0.43173680022187638</c:v>
                </c:pt>
                <c:pt idx="4073">
                  <c:v>0.43321753021965931</c:v>
                </c:pt>
                <c:pt idx="4074">
                  <c:v>0.433210116653998</c:v>
                </c:pt>
                <c:pt idx="4075">
                  <c:v>0.43207532976095087</c:v>
                </c:pt>
                <c:pt idx="4076">
                  <c:v>0.43047618723856623</c:v>
                </c:pt>
                <c:pt idx="4077">
                  <c:v>0.42885761815759527</c:v>
                </c:pt>
                <c:pt idx="4078">
                  <c:v>0.42736523055106623</c:v>
                </c:pt>
                <c:pt idx="4079">
                  <c:v>0.42596958805794333</c:v>
                </c:pt>
                <c:pt idx="4080">
                  <c:v>0.42464326460525909</c:v>
                </c:pt>
                <c:pt idx="4081">
                  <c:v>0.42335689562798118</c:v>
                </c:pt>
                <c:pt idx="4082">
                  <c:v>0.4220909885114239</c:v>
                </c:pt>
                <c:pt idx="4083">
                  <c:v>0.4208363839632604</c:v>
                </c:pt>
                <c:pt idx="4084">
                  <c:v>0.419721087397737</c:v>
                </c:pt>
                <c:pt idx="4085">
                  <c:v>0.41920893839821421</c:v>
                </c:pt>
                <c:pt idx="4086">
                  <c:v>0.41782535763351447</c:v>
                </c:pt>
                <c:pt idx="4087">
                  <c:v>0.41782535763351447</c:v>
                </c:pt>
                <c:pt idx="4088">
                  <c:v>0.41782535763351447</c:v>
                </c:pt>
                <c:pt idx="4089">
                  <c:v>0.41922228201165113</c:v>
                </c:pt>
                <c:pt idx="4090">
                  <c:v>0.422251003735367</c:v>
                </c:pt>
                <c:pt idx="4091">
                  <c:v>0.42683973536709841</c:v>
                </c:pt>
                <c:pt idx="4092">
                  <c:v>0.4319921114066973</c:v>
                </c:pt>
                <c:pt idx="4093">
                  <c:v>0.43739850757068216</c:v>
                </c:pt>
                <c:pt idx="4094">
                  <c:v>0.44252846454132699</c:v>
                </c:pt>
                <c:pt idx="4095">
                  <c:v>0.44685733970712754</c:v>
                </c:pt>
                <c:pt idx="4096">
                  <c:v>0.44992655279826638</c:v>
                </c:pt>
                <c:pt idx="4097">
                  <c:v>0.45146882541596861</c:v>
                </c:pt>
                <c:pt idx="4098">
                  <c:v>0.45155925661049162</c:v>
                </c:pt>
                <c:pt idx="4099">
                  <c:v>0.45049214970775819</c:v>
                </c:pt>
                <c:pt idx="4100">
                  <c:v>0.44890253484569426</c:v>
                </c:pt>
                <c:pt idx="4101">
                  <c:v>0.44723453421698378</c:v>
                </c:pt>
                <c:pt idx="4102">
                  <c:v>0.44567950459825012</c:v>
                </c:pt>
                <c:pt idx="4103">
                  <c:v>0.44422416372902496</c:v>
                </c:pt>
                <c:pt idx="4104">
                  <c:v>0.4428157056494505</c:v>
                </c:pt>
                <c:pt idx="4105">
                  <c:v>0.44143463774483976</c:v>
                </c:pt>
                <c:pt idx="4106">
                  <c:v>0.44003034383341044</c:v>
                </c:pt>
                <c:pt idx="4107">
                  <c:v>0.43857011553401049</c:v>
                </c:pt>
                <c:pt idx="4108">
                  <c:v>0.43714401042546863</c:v>
                </c:pt>
                <c:pt idx="4109">
                  <c:v>0.43525107292084048</c:v>
                </c:pt>
                <c:pt idx="4110">
                  <c:v>0.4340554707252185</c:v>
                </c:pt>
                <c:pt idx="4111">
                  <c:v>0.43704722296595694</c:v>
                </c:pt>
                <c:pt idx="4112">
                  <c:v>0.43828670746272247</c:v>
                </c:pt>
                <c:pt idx="4113">
                  <c:v>0.44489039065808622</c:v>
                </c:pt>
                <c:pt idx="4114">
                  <c:v>0.45199168868967238</c:v>
                </c:pt>
                <c:pt idx="4115">
                  <c:v>0.4579758489698309</c:v>
                </c:pt>
                <c:pt idx="4116">
                  <c:v>0.46479805202117774</c:v>
                </c:pt>
                <c:pt idx="4117">
                  <c:v>0.47172481210679063</c:v>
                </c:pt>
                <c:pt idx="4118">
                  <c:v>0.47748339684590263</c:v>
                </c:pt>
                <c:pt idx="4119">
                  <c:v>0.48186026385122926</c:v>
                </c:pt>
                <c:pt idx="4120">
                  <c:v>0.48450255458376773</c:v>
                </c:pt>
                <c:pt idx="4121">
                  <c:v>0.48515134725673936</c:v>
                </c:pt>
                <c:pt idx="4122">
                  <c:v>0.48423217596999157</c:v>
                </c:pt>
                <c:pt idx="4123">
                  <c:v>0.48216721524330913</c:v>
                </c:pt>
                <c:pt idx="4124">
                  <c:v>0.48019754658794278</c:v>
                </c:pt>
                <c:pt idx="4125">
                  <c:v>0.47831218356158145</c:v>
                </c:pt>
                <c:pt idx="4126">
                  <c:v>0.47657787932453805</c:v>
                </c:pt>
                <c:pt idx="4127">
                  <c:v>0.47497754642820889</c:v>
                </c:pt>
                <c:pt idx="4128">
                  <c:v>0.47342757842765321</c:v>
                </c:pt>
                <c:pt idx="4129">
                  <c:v>0.47190815962617272</c:v>
                </c:pt>
                <c:pt idx="4130">
                  <c:v>0.47038953058072042</c:v>
                </c:pt>
                <c:pt idx="4131">
                  <c:v>0.46884408572832348</c:v>
                </c:pt>
                <c:pt idx="4132">
                  <c:v>0.46725183440615486</c:v>
                </c:pt>
                <c:pt idx="4133">
                  <c:v>0.46575926838075526</c:v>
                </c:pt>
                <c:pt idx="4134">
                  <c:v>0.46360642934697993</c:v>
                </c:pt>
                <c:pt idx="4135">
                  <c:v>0.46134471167537167</c:v>
                </c:pt>
                <c:pt idx="4136">
                  <c:v>0.45904662932848334</c:v>
                </c:pt>
                <c:pt idx="4137">
                  <c:v>0.45904662932848334</c:v>
                </c:pt>
                <c:pt idx="4138">
                  <c:v>0.45662405271321393</c:v>
                </c:pt>
                <c:pt idx="4139">
                  <c:v>0.4542287226809027</c:v>
                </c:pt>
                <c:pt idx="4140">
                  <c:v>0.45189983984893117</c:v>
                </c:pt>
                <c:pt idx="4141">
                  <c:v>0.44960796785626117</c:v>
                </c:pt>
                <c:pt idx="4142">
                  <c:v>0.44960796785626117</c:v>
                </c:pt>
                <c:pt idx="4143">
                  <c:v>0.44741251789498598</c:v>
                </c:pt>
                <c:pt idx="4144">
                  <c:v>0.44520830882140239</c:v>
                </c:pt>
                <c:pt idx="4145">
                  <c:v>0.44302908475669805</c:v>
                </c:pt>
                <c:pt idx="4146">
                  <c:v>0.44091835407840441</c:v>
                </c:pt>
                <c:pt idx="4147">
                  <c:v>0.43939656630184754</c:v>
                </c:pt>
                <c:pt idx="4148">
                  <c:v>0.43748229643438591</c:v>
                </c:pt>
                <c:pt idx="4149">
                  <c:v>0.43561994402683529</c:v>
                </c:pt>
                <c:pt idx="4150">
                  <c:v>0.43391062479867121</c:v>
                </c:pt>
                <c:pt idx="4151">
                  <c:v>0.43231291245643438</c:v>
                </c:pt>
                <c:pt idx="4152">
                  <c:v>0.43077425232627609</c:v>
                </c:pt>
                <c:pt idx="4153">
                  <c:v>0.42926046951099506</c:v>
                </c:pt>
                <c:pt idx="4154">
                  <c:v>0.42774033274948858</c:v>
                </c:pt>
                <c:pt idx="4155">
                  <c:v>0.42617600024642371</c:v>
                </c:pt>
                <c:pt idx="4156">
                  <c:v>0.42463061094378779</c:v>
                </c:pt>
                <c:pt idx="4157">
                  <c:v>0.42266673898866336</c:v>
                </c:pt>
                <c:pt idx="4158">
                  <c:v>0.42046529406117772</c:v>
                </c:pt>
                <c:pt idx="4159">
                  <c:v>0.41816961688037374</c:v>
                </c:pt>
                <c:pt idx="4160">
                  <c:v>0.41816961688037374</c:v>
                </c:pt>
                <c:pt idx="4161">
                  <c:v>0.41579148199066823</c:v>
                </c:pt>
                <c:pt idx="4162">
                  <c:v>0.41346606103035932</c:v>
                </c:pt>
                <c:pt idx="4163">
                  <c:v>0.41346606103035932</c:v>
                </c:pt>
                <c:pt idx="4164">
                  <c:v>0.41108394146251304</c:v>
                </c:pt>
                <c:pt idx="4165">
                  <c:v>0.40875053548238288</c:v>
                </c:pt>
                <c:pt idx="4166">
                  <c:v>0.40875053548238288</c:v>
                </c:pt>
                <c:pt idx="4167">
                  <c:v>0.4065026744392623</c:v>
                </c:pt>
                <c:pt idx="4168">
                  <c:v>0.4065026744392623</c:v>
                </c:pt>
                <c:pt idx="4169">
                  <c:v>0.40428891649734183</c:v>
                </c:pt>
                <c:pt idx="4170">
                  <c:v>0.4020965896621771</c:v>
                </c:pt>
                <c:pt idx="4171">
                  <c:v>0.39999318217614122</c:v>
                </c:pt>
                <c:pt idx="4172">
                  <c:v>0.39803235668701797</c:v>
                </c:pt>
                <c:pt idx="4173">
                  <c:v>0.39608894659261423</c:v>
                </c:pt>
                <c:pt idx="4174">
                  <c:v>0.39430887240395951</c:v>
                </c:pt>
                <c:pt idx="4175">
                  <c:v>0.39266750809218698</c:v>
                </c:pt>
                <c:pt idx="4176">
                  <c:v>0.39109697053690717</c:v>
                </c:pt>
                <c:pt idx="4177">
                  <c:v>0.3895597104287985</c:v>
                </c:pt>
                <c:pt idx="4178">
                  <c:v>0.38801049628626866</c:v>
                </c:pt>
                <c:pt idx="4179">
                  <c:v>0.38643980983698079</c:v>
                </c:pt>
                <c:pt idx="4180">
                  <c:v>0.38495980062052576</c:v>
                </c:pt>
                <c:pt idx="4181">
                  <c:v>0.38404247428625932</c:v>
                </c:pt>
                <c:pt idx="4182">
                  <c:v>0.38185205004516082</c:v>
                </c:pt>
                <c:pt idx="4183">
                  <c:v>0.3795477932420564</c:v>
                </c:pt>
                <c:pt idx="4184">
                  <c:v>0.3795477932420564</c:v>
                </c:pt>
                <c:pt idx="4185">
                  <c:v>0.38116900491737415</c:v>
                </c:pt>
                <c:pt idx="4186">
                  <c:v>0.38116900491737415</c:v>
                </c:pt>
                <c:pt idx="4187">
                  <c:v>0.38116900491737415</c:v>
                </c:pt>
                <c:pt idx="4188">
                  <c:v>0.38905680134638121</c:v>
                </c:pt>
                <c:pt idx="4189">
                  <c:v>0.38905680134638121</c:v>
                </c:pt>
                <c:pt idx="4190">
                  <c:v>0.38905680134638121</c:v>
                </c:pt>
                <c:pt idx="4191">
                  <c:v>0.39561324188097424</c:v>
                </c:pt>
                <c:pt idx="4192">
                  <c:v>0.40003150592645231</c:v>
                </c:pt>
                <c:pt idx="4193">
                  <c:v>0.40003150592645231</c:v>
                </c:pt>
                <c:pt idx="4194">
                  <c:v>0.39974073606052812</c:v>
                </c:pt>
                <c:pt idx="4195">
                  <c:v>0.39825336882495022</c:v>
                </c:pt>
                <c:pt idx="4196">
                  <c:v>0.39628942429569558</c:v>
                </c:pt>
                <c:pt idx="4197">
                  <c:v>0.39432408052251944</c:v>
                </c:pt>
                <c:pt idx="4198">
                  <c:v>0.39250118001835704</c:v>
                </c:pt>
                <c:pt idx="4199">
                  <c:v>0.39080733282873681</c:v>
                </c:pt>
                <c:pt idx="4200">
                  <c:v>0.38916715315100592</c:v>
                </c:pt>
                <c:pt idx="4201">
                  <c:v>0.38756211761651127</c:v>
                </c:pt>
                <c:pt idx="4202">
                  <c:v>0.38595930775809661</c:v>
                </c:pt>
                <c:pt idx="4203">
                  <c:v>0.38433875898505221</c:v>
                </c:pt>
                <c:pt idx="4204">
                  <c:v>0.38282019653126748</c:v>
                </c:pt>
                <c:pt idx="4205">
                  <c:v>0.38082696001110944</c:v>
                </c:pt>
                <c:pt idx="4206">
                  <c:v>0.3785967607846103</c:v>
                </c:pt>
                <c:pt idx="4207">
                  <c:v>0.37639977034407168</c:v>
                </c:pt>
                <c:pt idx="4208">
                  <c:v>0.37500000000000006</c:v>
                </c:pt>
                <c:pt idx="4209">
                  <c:v>0.3765186862165556</c:v>
                </c:pt>
                <c:pt idx="4210">
                  <c:v>0.37735982565614257</c:v>
                </c:pt>
                <c:pt idx="4211">
                  <c:v>0.38565405390391677</c:v>
                </c:pt>
                <c:pt idx="4212">
                  <c:v>0.39390507905194316</c:v>
                </c:pt>
                <c:pt idx="4213">
                  <c:v>0.40137030549312563</c:v>
                </c:pt>
                <c:pt idx="4214">
                  <c:v>0.40775597705697814</c:v>
                </c:pt>
                <c:pt idx="4215">
                  <c:v>0.41220998562009209</c:v>
                </c:pt>
                <c:pt idx="4216">
                  <c:v>0.41548240686838439</c:v>
                </c:pt>
                <c:pt idx="4217">
                  <c:v>0.41671753297685443</c:v>
                </c:pt>
                <c:pt idx="4218">
                  <c:v>0.41613707951935502</c:v>
                </c:pt>
                <c:pt idx="4219">
                  <c:v>0.4140581903681817</c:v>
                </c:pt>
                <c:pt idx="4220">
                  <c:v>0.41213361777435747</c:v>
                </c:pt>
                <c:pt idx="4221">
                  <c:v>0.410228151867289</c:v>
                </c:pt>
                <c:pt idx="4222">
                  <c:v>0.40847241652349126</c:v>
                </c:pt>
                <c:pt idx="4223">
                  <c:v>0.40683238043776482</c:v>
                </c:pt>
                <c:pt idx="4224">
                  <c:v>0.40527013532077666</c:v>
                </c:pt>
                <c:pt idx="4225">
                  <c:v>0.40374748569918251</c:v>
                </c:pt>
                <c:pt idx="4226">
                  <c:v>0.40225743146273574</c:v>
                </c:pt>
                <c:pt idx="4227">
                  <c:v>0.40078133624677609</c:v>
                </c:pt>
                <c:pt idx="4228">
                  <c:v>0.39943420508708927</c:v>
                </c:pt>
                <c:pt idx="4229">
                  <c:v>0.39786137005972849</c:v>
                </c:pt>
                <c:pt idx="4230">
                  <c:v>0.39615535344768038</c:v>
                </c:pt>
                <c:pt idx="4231">
                  <c:v>0.39430879616068482</c:v>
                </c:pt>
                <c:pt idx="4232">
                  <c:v>0.39261214249204257</c:v>
                </c:pt>
                <c:pt idx="4233">
                  <c:v>0.39337168179262183</c:v>
                </c:pt>
                <c:pt idx="4234">
                  <c:v>0.39639562993655364</c:v>
                </c:pt>
                <c:pt idx="4235">
                  <c:v>0.40166022370858939</c:v>
                </c:pt>
                <c:pt idx="4236">
                  <c:v>0.40754854044221978</c:v>
                </c:pt>
                <c:pt idx="4237">
                  <c:v>0.41297345831119386</c:v>
                </c:pt>
                <c:pt idx="4238">
                  <c:v>0.4170036421402728</c:v>
                </c:pt>
                <c:pt idx="4239">
                  <c:v>0.41972355474845408</c:v>
                </c:pt>
                <c:pt idx="4240">
                  <c:v>0.42088268307960325</c:v>
                </c:pt>
                <c:pt idx="4241">
                  <c:v>0.42070650970215395</c:v>
                </c:pt>
                <c:pt idx="4242">
                  <c:v>0.41973324479626878</c:v>
                </c:pt>
                <c:pt idx="4243">
                  <c:v>0.41828374854065903</c:v>
                </c:pt>
                <c:pt idx="4244">
                  <c:v>0.41661002179168305</c:v>
                </c:pt>
                <c:pt idx="4245">
                  <c:v>0.41494173397896239</c:v>
                </c:pt>
                <c:pt idx="4246">
                  <c:v>0.41338476586816003</c:v>
                </c:pt>
                <c:pt idx="4247">
                  <c:v>0.41194443036346295</c:v>
                </c:pt>
                <c:pt idx="4248">
                  <c:v>0.41057711139333641</c:v>
                </c:pt>
                <c:pt idx="4249">
                  <c:v>0.40924576222047548</c:v>
                </c:pt>
                <c:pt idx="4250">
                  <c:v>0.4079398647305108</c:v>
                </c:pt>
                <c:pt idx="4251">
                  <c:v>0.40663464930256965</c:v>
                </c:pt>
                <c:pt idx="4252">
                  <c:v>0.40547809124360862</c:v>
                </c:pt>
                <c:pt idx="4253">
                  <c:v>0.404153167812974</c:v>
                </c:pt>
                <c:pt idx="4254">
                  <c:v>0.40274786875751101</c:v>
                </c:pt>
                <c:pt idx="4255">
                  <c:v>0.40347772988730213</c:v>
                </c:pt>
                <c:pt idx="4256">
                  <c:v>0.40347772988730213</c:v>
                </c:pt>
                <c:pt idx="4257">
                  <c:v>0.40899016692022327</c:v>
                </c:pt>
                <c:pt idx="4258">
                  <c:v>0.4150591495522552</c:v>
                </c:pt>
                <c:pt idx="4259">
                  <c:v>0.42181352082504936</c:v>
                </c:pt>
                <c:pt idx="4260">
                  <c:v>0.4285033523187865</c:v>
                </c:pt>
                <c:pt idx="4261">
                  <c:v>0.43472180691443413</c:v>
                </c:pt>
                <c:pt idx="4262">
                  <c:v>0.43986591165097372</c:v>
                </c:pt>
                <c:pt idx="4263">
                  <c:v>0.44393210968306474</c:v>
                </c:pt>
                <c:pt idx="4264">
                  <c:v>0.44674216980580495</c:v>
                </c:pt>
                <c:pt idx="4265">
                  <c:v>0.44818387124419767</c:v>
                </c:pt>
                <c:pt idx="4266">
                  <c:v>0.44821585645227385</c:v>
                </c:pt>
                <c:pt idx="4267">
                  <c:v>0.44709628622578373</c:v>
                </c:pt>
                <c:pt idx="4268">
                  <c:v>0.44547577909064329</c:v>
                </c:pt>
                <c:pt idx="4269">
                  <c:v>0.44379252181139683</c:v>
                </c:pt>
                <c:pt idx="4270">
                  <c:v>0.44222876897835578</c:v>
                </c:pt>
                <c:pt idx="4271">
                  <c:v>0.44074646871018147</c:v>
                </c:pt>
                <c:pt idx="4272">
                  <c:v>0.43932390271610927</c:v>
                </c:pt>
                <c:pt idx="4273">
                  <c:v>0.43793141924709778</c:v>
                </c:pt>
                <c:pt idx="4274">
                  <c:v>0.43652762790768646</c:v>
                </c:pt>
                <c:pt idx="4275">
                  <c:v>0.43507924594870312</c:v>
                </c:pt>
                <c:pt idx="4276">
                  <c:v>0.43363330879955303</c:v>
                </c:pt>
                <c:pt idx="4277">
                  <c:v>0.43173728406681672</c:v>
                </c:pt>
                <c:pt idx="4278">
                  <c:v>0.42958828611917649</c:v>
                </c:pt>
                <c:pt idx="4279">
                  <c:v>0.42931865286466547</c:v>
                </c:pt>
                <c:pt idx="4280">
                  <c:v>0.42987086305961658</c:v>
                </c:pt>
                <c:pt idx="4281">
                  <c:v>0.43099186955155483</c:v>
                </c:pt>
                <c:pt idx="4282">
                  <c:v>0.43727504548396628</c:v>
                </c:pt>
                <c:pt idx="4283">
                  <c:v>0.4437574631603482</c:v>
                </c:pt>
                <c:pt idx="4284">
                  <c:v>0.45021339796570481</c:v>
                </c:pt>
                <c:pt idx="4285">
                  <c:v>0.455928682685665</c:v>
                </c:pt>
                <c:pt idx="4286">
                  <c:v>0.46078581558715759</c:v>
                </c:pt>
                <c:pt idx="4287">
                  <c:v>0.46457182463890651</c:v>
                </c:pt>
                <c:pt idx="4288">
                  <c:v>0.46696829397233625</c:v>
                </c:pt>
                <c:pt idx="4289">
                  <c:v>0.46777990618345144</c:v>
                </c:pt>
                <c:pt idx="4290">
                  <c:v>0.46705744996116433</c:v>
                </c:pt>
                <c:pt idx="4291">
                  <c:v>0.46537895758321213</c:v>
                </c:pt>
                <c:pt idx="4292">
                  <c:v>0.46339400985326695</c:v>
                </c:pt>
                <c:pt idx="4293">
                  <c:v>0.4614735026836681</c:v>
                </c:pt>
                <c:pt idx="4294">
                  <c:v>0.45970085938127464</c:v>
                </c:pt>
                <c:pt idx="4295">
                  <c:v>0.45805565398336701</c:v>
                </c:pt>
                <c:pt idx="4296">
                  <c:v>0.45646562381340161</c:v>
                </c:pt>
                <c:pt idx="4297">
                  <c:v>0.45490477871846308</c:v>
                </c:pt>
                <c:pt idx="4298">
                  <c:v>0.45334443619554132</c:v>
                </c:pt>
                <c:pt idx="4299">
                  <c:v>0.45175490859759398</c:v>
                </c:pt>
                <c:pt idx="4300">
                  <c:v>0.45020064188463765</c:v>
                </c:pt>
                <c:pt idx="4301">
                  <c:v>0.4482314570253263</c:v>
                </c:pt>
                <c:pt idx="4302">
                  <c:v>0.44604724313844635</c:v>
                </c:pt>
                <c:pt idx="4303">
                  <c:v>0.44653039392614852</c:v>
                </c:pt>
                <c:pt idx="4304">
                  <c:v>0.44653039392614852</c:v>
                </c:pt>
                <c:pt idx="4305">
                  <c:v>0.45150809444355755</c:v>
                </c:pt>
                <c:pt idx="4306">
                  <c:v>0.45755380392965483</c:v>
                </c:pt>
                <c:pt idx="4307">
                  <c:v>0.46472096620490622</c:v>
                </c:pt>
                <c:pt idx="4308">
                  <c:v>0.471771176750653</c:v>
                </c:pt>
                <c:pt idx="4309">
                  <c:v>0.47844518406482245</c:v>
                </c:pt>
                <c:pt idx="4310">
                  <c:v>0.48444971693398481</c:v>
                </c:pt>
                <c:pt idx="4311">
                  <c:v>0.48928107578483876</c:v>
                </c:pt>
                <c:pt idx="4312">
                  <c:v>0.49255137439296776</c:v>
                </c:pt>
                <c:pt idx="4313">
                  <c:v>0.49392885025795924</c:v>
                </c:pt>
                <c:pt idx="4314">
                  <c:v>0.49355722374343353</c:v>
                </c:pt>
                <c:pt idx="4315">
                  <c:v>0.49204152846098226</c:v>
                </c:pt>
                <c:pt idx="4316">
                  <c:v>0.49008707812609897</c:v>
                </c:pt>
                <c:pt idx="4317">
                  <c:v>0.48817357106674797</c:v>
                </c:pt>
                <c:pt idx="4318">
                  <c:v>0.48640430217647274</c:v>
                </c:pt>
                <c:pt idx="4319">
                  <c:v>0.48475152230029817</c:v>
                </c:pt>
                <c:pt idx="4320">
                  <c:v>0.4831524817320153</c:v>
                </c:pt>
                <c:pt idx="4321">
                  <c:v>0.48159170843307891</c:v>
                </c:pt>
                <c:pt idx="4322">
                  <c:v>0.48001564258560564</c:v>
                </c:pt>
                <c:pt idx="4323">
                  <c:v>0.47840159665279341</c:v>
                </c:pt>
                <c:pt idx="4324">
                  <c:v>0.4767981480241828</c:v>
                </c:pt>
                <c:pt idx="4325">
                  <c:v>0.47481076287823082</c:v>
                </c:pt>
                <c:pt idx="4326">
                  <c:v>0.47260332298453345</c:v>
                </c:pt>
                <c:pt idx="4327">
                  <c:v>0.47145022699639738</c:v>
                </c:pt>
                <c:pt idx="4328">
                  <c:v>0.47042274497195896</c:v>
                </c:pt>
                <c:pt idx="4329">
                  <c:v>0.47191738373687742</c:v>
                </c:pt>
                <c:pt idx="4330">
                  <c:v>0.47564999845679024</c:v>
                </c:pt>
                <c:pt idx="4331">
                  <c:v>0.48225787274045023</c:v>
                </c:pt>
                <c:pt idx="4332">
                  <c:v>0.48950541542759979</c:v>
                </c:pt>
                <c:pt idx="4333">
                  <c:v>0.49681971592911406</c:v>
                </c:pt>
                <c:pt idx="4334">
                  <c:v>0.50368436608731493</c:v>
                </c:pt>
                <c:pt idx="4335">
                  <c:v>0.50926140749609283</c:v>
                </c:pt>
                <c:pt idx="4336">
                  <c:v>0.51305489344098187</c:v>
                </c:pt>
                <c:pt idx="4337">
                  <c:v>0.51480128284908577</c:v>
                </c:pt>
                <c:pt idx="4338">
                  <c:v>0.51457489444333826</c:v>
                </c:pt>
                <c:pt idx="4339">
                  <c:v>0.51305527445871402</c:v>
                </c:pt>
                <c:pt idx="4340">
                  <c:v>0.51106292643850515</c:v>
                </c:pt>
                <c:pt idx="4341">
                  <c:v>0.50911836760806084</c:v>
                </c:pt>
                <c:pt idx="4342">
                  <c:v>0.507357570646084</c:v>
                </c:pt>
                <c:pt idx="4343">
                  <c:v>0.5056906110594106</c:v>
                </c:pt>
                <c:pt idx="4344">
                  <c:v>0.50409785264134843</c:v>
                </c:pt>
                <c:pt idx="4345">
                  <c:v>0.50255172572692774</c:v>
                </c:pt>
                <c:pt idx="4346">
                  <c:v>0.50099651661818734</c:v>
                </c:pt>
                <c:pt idx="4347">
                  <c:v>0.49941100959638074</c:v>
                </c:pt>
                <c:pt idx="4348">
                  <c:v>0.49783364169265076</c:v>
                </c:pt>
                <c:pt idx="4349">
                  <c:v>0.49585699004907591</c:v>
                </c:pt>
                <c:pt idx="4350">
                  <c:v>0.49365945800372762</c:v>
                </c:pt>
                <c:pt idx="4351">
                  <c:v>0.49134640619031228</c:v>
                </c:pt>
                <c:pt idx="4352">
                  <c:v>0.48902362601855459</c:v>
                </c:pt>
                <c:pt idx="4353">
                  <c:v>0.48726598410622984</c:v>
                </c:pt>
                <c:pt idx="4354">
                  <c:v>0.4879774633273759</c:v>
                </c:pt>
                <c:pt idx="4355">
                  <c:v>0.48859535508425295</c:v>
                </c:pt>
                <c:pt idx="4356">
                  <c:v>0.49282906223347961</c:v>
                </c:pt>
                <c:pt idx="4357">
                  <c:v>0.49701929825210417</c:v>
                </c:pt>
                <c:pt idx="4358">
                  <c:v>0.50107373690441626</c:v>
                </c:pt>
                <c:pt idx="4359">
                  <c:v>0.50396323097715501</c:v>
                </c:pt>
                <c:pt idx="4360">
                  <c:v>0.50603446505162586</c:v>
                </c:pt>
                <c:pt idx="4361">
                  <c:v>0.50669217716132475</c:v>
                </c:pt>
                <c:pt idx="4362">
                  <c:v>0.50599065477577765</c:v>
                </c:pt>
                <c:pt idx="4363">
                  <c:v>0.50392051049831221</c:v>
                </c:pt>
                <c:pt idx="4364">
                  <c:v>0.50193315760228252</c:v>
                </c:pt>
                <c:pt idx="4365">
                  <c:v>0.49998368074566479</c:v>
                </c:pt>
                <c:pt idx="4366">
                  <c:v>0.49817707793407556</c:v>
                </c:pt>
                <c:pt idx="4367">
                  <c:v>0.49650950808138089</c:v>
                </c:pt>
                <c:pt idx="4368">
                  <c:v>0.49491391372121951</c:v>
                </c:pt>
                <c:pt idx="4369">
                  <c:v>0.49335421736232032</c:v>
                </c:pt>
                <c:pt idx="4370">
                  <c:v>0.49179229532734464</c:v>
                </c:pt>
                <c:pt idx="4371">
                  <c:v>0.49019695225319121</c:v>
                </c:pt>
                <c:pt idx="4372">
                  <c:v>0.48865572590267581</c:v>
                </c:pt>
                <c:pt idx="4373">
                  <c:v>0.48669842328178337</c:v>
                </c:pt>
                <c:pt idx="4374">
                  <c:v>0.48451334784287298</c:v>
                </c:pt>
                <c:pt idx="4375">
                  <c:v>0.48593715582051905</c:v>
                </c:pt>
                <c:pt idx="4376">
                  <c:v>0.48599847445727312</c:v>
                </c:pt>
                <c:pt idx="4377">
                  <c:v>0.48599847445727312</c:v>
                </c:pt>
                <c:pt idx="4378">
                  <c:v>0.49165793889907033</c:v>
                </c:pt>
                <c:pt idx="4379">
                  <c:v>0.49165793889907033</c:v>
                </c:pt>
                <c:pt idx="4380">
                  <c:v>0.49741081411759208</c:v>
                </c:pt>
                <c:pt idx="4381">
                  <c:v>0.50319644321878787</c:v>
                </c:pt>
                <c:pt idx="4382">
                  <c:v>0.50867872822665805</c:v>
                </c:pt>
                <c:pt idx="4383">
                  <c:v>0.5132463455752051</c:v>
                </c:pt>
                <c:pt idx="4384">
                  <c:v>0.51549359531135819</c:v>
                </c:pt>
                <c:pt idx="4385">
                  <c:v>0.51686037723936606</c:v>
                </c:pt>
                <c:pt idx="4386">
                  <c:v>0.51476745196969964</c:v>
                </c:pt>
                <c:pt idx="4387">
                  <c:v>0.51276735893129943</c:v>
                </c:pt>
                <c:pt idx="4388">
                  <c:v>0.51089564410134758</c:v>
                </c:pt>
                <c:pt idx="4389">
                  <c:v>0.50906323062685088</c:v>
                </c:pt>
                <c:pt idx="4390">
                  <c:v>0.50736127048894453</c:v>
                </c:pt>
                <c:pt idx="4391">
                  <c:v>0.50575842473252763</c:v>
                </c:pt>
                <c:pt idx="4392">
                  <c:v>0.50422723138663283</c:v>
                </c:pt>
                <c:pt idx="4393">
                  <c:v>0.50273997719428509</c:v>
                </c:pt>
                <c:pt idx="4394">
                  <c:v>0.50127214382061969</c:v>
                </c:pt>
                <c:pt idx="4395">
                  <c:v>0.49982882878181789</c:v>
                </c:pt>
                <c:pt idx="4396">
                  <c:v>0.49849231647457626</c:v>
                </c:pt>
                <c:pt idx="4397">
                  <c:v>0.49763485842309813</c:v>
                </c:pt>
                <c:pt idx="4398">
                  <c:v>0.49595903203011171</c:v>
                </c:pt>
                <c:pt idx="4399">
                  <c:v>0.49414808556037054</c:v>
                </c:pt>
                <c:pt idx="4400">
                  <c:v>0.49222944508683819</c:v>
                </c:pt>
                <c:pt idx="4401">
                  <c:v>0.49024751643707881</c:v>
                </c:pt>
                <c:pt idx="4402">
                  <c:v>0.48881145214464305</c:v>
                </c:pt>
                <c:pt idx="4403">
                  <c:v>0.48766096952234278</c:v>
                </c:pt>
                <c:pt idx="4404">
                  <c:v>0.48873642556534053</c:v>
                </c:pt>
                <c:pt idx="4405">
                  <c:v>0.48914512889250111</c:v>
                </c:pt>
                <c:pt idx="4406">
                  <c:v>0.48914512889250111</c:v>
                </c:pt>
                <c:pt idx="4407">
                  <c:v>0.4906604061400629</c:v>
                </c:pt>
                <c:pt idx="4408">
                  <c:v>0.49247042866531909</c:v>
                </c:pt>
                <c:pt idx="4409">
                  <c:v>0.49065485135341458</c:v>
                </c:pt>
                <c:pt idx="4410">
                  <c:v>0.48887305406069909</c:v>
                </c:pt>
                <c:pt idx="4411">
                  <c:v>0.48715551419024566</c:v>
                </c:pt>
                <c:pt idx="4412">
                  <c:v>0.48561377665785871</c:v>
                </c:pt>
                <c:pt idx="4413">
                  <c:v>0.4840386441584168</c:v>
                </c:pt>
                <c:pt idx="4414">
                  <c:v>0.48252708701921349</c:v>
                </c:pt>
                <c:pt idx="4415">
                  <c:v>0.48107881805623703</c:v>
                </c:pt>
                <c:pt idx="4416">
                  <c:v>0.47973529946094828</c:v>
                </c:pt>
                <c:pt idx="4417">
                  <c:v>0.4784492894636827</c:v>
                </c:pt>
                <c:pt idx="4418">
                  <c:v>0.47718654137123695</c:v>
                </c:pt>
                <c:pt idx="4419">
                  <c:v>0.47593628578323027</c:v>
                </c:pt>
                <c:pt idx="4420">
                  <c:v>0.47483757939629501</c:v>
                </c:pt>
                <c:pt idx="4421">
                  <c:v>0.47440515293194691</c:v>
                </c:pt>
                <c:pt idx="4422">
                  <c:v>0.47304533664408377</c:v>
                </c:pt>
                <c:pt idx="4423">
                  <c:v>0.47158037511051976</c:v>
                </c:pt>
                <c:pt idx="4424">
                  <c:v>0.4704018397051194</c:v>
                </c:pt>
                <c:pt idx="4425">
                  <c:v>0.46991113674979984</c:v>
                </c:pt>
                <c:pt idx="4426">
                  <c:v>0.46814010885746377</c:v>
                </c:pt>
                <c:pt idx="4427">
                  <c:v>0.46639219927794068</c:v>
                </c:pt>
                <c:pt idx="4428">
                  <c:v>0.464707936854657</c:v>
                </c:pt>
                <c:pt idx="4429">
                  <c:v>0.46336701674407416</c:v>
                </c:pt>
                <c:pt idx="4430">
                  <c:v>0.46175587854936551</c:v>
                </c:pt>
                <c:pt idx="4431">
                  <c:v>0.46175587854936551</c:v>
                </c:pt>
                <c:pt idx="4432">
                  <c:v>0.46011092443746576</c:v>
                </c:pt>
                <c:pt idx="4433">
                  <c:v>0.45841187203766309</c:v>
                </c:pt>
                <c:pt idx="4434">
                  <c:v>0.45668851669100474</c:v>
                </c:pt>
                <c:pt idx="4435">
                  <c:v>0.45499538746140922</c:v>
                </c:pt>
                <c:pt idx="4436">
                  <c:v>0.45338207053052942</c:v>
                </c:pt>
                <c:pt idx="4437">
                  <c:v>0.45171654686390678</c:v>
                </c:pt>
                <c:pt idx="4438">
                  <c:v>0.45016973788746251</c:v>
                </c:pt>
                <c:pt idx="4439">
                  <c:v>0.44870969438007186</c:v>
                </c:pt>
                <c:pt idx="4440">
                  <c:v>0.44730769794072361</c:v>
                </c:pt>
                <c:pt idx="4441">
                  <c:v>0.44592903520219729</c:v>
                </c:pt>
                <c:pt idx="4442">
                  <c:v>0.44454405441544925</c:v>
                </c:pt>
                <c:pt idx="4443">
                  <c:v>0.44311104210301006</c:v>
                </c:pt>
                <c:pt idx="4444">
                  <c:v>0.44166332187383128</c:v>
                </c:pt>
                <c:pt idx="4445">
                  <c:v>0.44058111670022071</c:v>
                </c:pt>
                <c:pt idx="4446">
                  <c:v>0.43847455019007342</c:v>
                </c:pt>
                <c:pt idx="4447">
                  <c:v>0.43625591011998188</c:v>
                </c:pt>
                <c:pt idx="4448">
                  <c:v>0.43417118075818489</c:v>
                </c:pt>
                <c:pt idx="4449">
                  <c:v>0.43438245853682844</c:v>
                </c:pt>
                <c:pt idx="4450">
                  <c:v>0.43438245853682844</c:v>
                </c:pt>
                <c:pt idx="4451">
                  <c:v>0.43438245853682844</c:v>
                </c:pt>
                <c:pt idx="4452">
                  <c:v>0.43438245853682844</c:v>
                </c:pt>
                <c:pt idx="4453">
                  <c:v>0.43960618737943463</c:v>
                </c:pt>
                <c:pt idx="4454">
                  <c:v>0.43960618737943463</c:v>
                </c:pt>
                <c:pt idx="4455">
                  <c:v>0.44441582079620306</c:v>
                </c:pt>
                <c:pt idx="4456">
                  <c:v>0.4476601299517437</c:v>
                </c:pt>
                <c:pt idx="4457">
                  <c:v>0.4476601299517437</c:v>
                </c:pt>
                <c:pt idx="4458">
                  <c:v>0.44653036594370071</c:v>
                </c:pt>
                <c:pt idx="4459">
                  <c:v>0.4444653693190172</c:v>
                </c:pt>
                <c:pt idx="4460">
                  <c:v>0.44253470345295948</c:v>
                </c:pt>
                <c:pt idx="4461">
                  <c:v>0.44061792967549362</c:v>
                </c:pt>
                <c:pt idx="4462">
                  <c:v>0.43885777887753918</c:v>
                </c:pt>
                <c:pt idx="4463">
                  <c:v>0.43722212234796703</c:v>
                </c:pt>
                <c:pt idx="4464">
                  <c:v>0.43565194377270089</c:v>
                </c:pt>
                <c:pt idx="4465">
                  <c:v>0.43411838115872159</c:v>
                </c:pt>
                <c:pt idx="4466">
                  <c:v>0.43258277235867137</c:v>
                </c:pt>
                <c:pt idx="4467">
                  <c:v>0.43101115786335453</c:v>
                </c:pt>
                <c:pt idx="4468">
                  <c:v>0.42942050361317835</c:v>
                </c:pt>
                <c:pt idx="4469">
                  <c:v>0.42746822671246154</c:v>
                </c:pt>
                <c:pt idx="4470">
                  <c:v>0.42529991564014114</c:v>
                </c:pt>
                <c:pt idx="4471">
                  <c:v>0.42303170043030447</c:v>
                </c:pt>
                <c:pt idx="4472">
                  <c:v>0.42079664727687377</c:v>
                </c:pt>
                <c:pt idx="4473">
                  <c:v>0.41952451266261359</c:v>
                </c:pt>
                <c:pt idx="4474">
                  <c:v>0.41952451266261359</c:v>
                </c:pt>
                <c:pt idx="4475">
                  <c:v>0.41952451266261359</c:v>
                </c:pt>
                <c:pt idx="4476">
                  <c:v>0.41952451266261359</c:v>
                </c:pt>
                <c:pt idx="4477">
                  <c:v>0.41952451266261359</c:v>
                </c:pt>
                <c:pt idx="4478">
                  <c:v>0.41952451266261359</c:v>
                </c:pt>
                <c:pt idx="4479">
                  <c:v>0.41952451266261359</c:v>
                </c:pt>
                <c:pt idx="4480">
                  <c:v>0.41952451266261359</c:v>
                </c:pt>
                <c:pt idx="4481">
                  <c:v>0.41952451266261359</c:v>
                </c:pt>
                <c:pt idx="4482">
                  <c:v>0.41729040055397831</c:v>
                </c:pt>
                <c:pt idx="4483">
                  <c:v>0.41568047136428504</c:v>
                </c:pt>
                <c:pt idx="4484">
                  <c:v>0.41367188275751887</c:v>
                </c:pt>
                <c:pt idx="4485">
                  <c:v>0.41170391843025034</c:v>
                </c:pt>
                <c:pt idx="4486">
                  <c:v>0.40988758726031876</c:v>
                </c:pt>
                <c:pt idx="4487">
                  <c:v>0.4082061966771377</c:v>
                </c:pt>
                <c:pt idx="4488">
                  <c:v>0.40660209449067686</c:v>
                </c:pt>
                <c:pt idx="4489">
                  <c:v>0.40502663890922375</c:v>
                </c:pt>
                <c:pt idx="4490">
                  <c:v>0.40345807574401266</c:v>
                </c:pt>
                <c:pt idx="4491">
                  <c:v>0.40186201470983568</c:v>
                </c:pt>
                <c:pt idx="4492">
                  <c:v>0.40027773439787245</c:v>
                </c:pt>
                <c:pt idx="4493">
                  <c:v>0.39830456486042026</c:v>
                </c:pt>
                <c:pt idx="4494">
                  <c:v>0.39611532525336363</c:v>
                </c:pt>
                <c:pt idx="4495">
                  <c:v>0.39381516082240203</c:v>
                </c:pt>
                <c:pt idx="4496">
                  <c:v>0.39146409302564911</c:v>
                </c:pt>
                <c:pt idx="4497">
                  <c:v>0.39061266964855096</c:v>
                </c:pt>
                <c:pt idx="4498">
                  <c:v>0.39082584877070758</c:v>
                </c:pt>
                <c:pt idx="4499">
                  <c:v>0.39082584877070758</c:v>
                </c:pt>
                <c:pt idx="4500">
                  <c:v>0.39082584877070758</c:v>
                </c:pt>
                <c:pt idx="4501">
                  <c:v>0.39322760410503493</c:v>
                </c:pt>
                <c:pt idx="4502">
                  <c:v>0.39322760410503493</c:v>
                </c:pt>
                <c:pt idx="4503">
                  <c:v>0.39858005513263378</c:v>
                </c:pt>
                <c:pt idx="4504">
                  <c:v>0.40233706564863803</c:v>
                </c:pt>
                <c:pt idx="4505">
                  <c:v>0.40011131777429543</c:v>
                </c:pt>
                <c:pt idx="4506">
                  <c:v>0.39791791399909232</c:v>
                </c:pt>
                <c:pt idx="4507">
                  <c:v>0.39580808077083013</c:v>
                </c:pt>
                <c:pt idx="4508">
                  <c:v>0.39385951240615036</c:v>
                </c:pt>
                <c:pt idx="4509">
                  <c:v>0.39194388736472507</c:v>
                </c:pt>
                <c:pt idx="4510">
                  <c:v>0.39017655696651854</c:v>
                </c:pt>
                <c:pt idx="4511">
                  <c:v>0.38853827988285405</c:v>
                </c:pt>
                <c:pt idx="4512">
                  <c:v>0.38696720385755512</c:v>
                </c:pt>
                <c:pt idx="4513">
                  <c:v>0.38543658487968063</c:v>
                </c:pt>
                <c:pt idx="4514">
                  <c:v>0.3838938682753793</c:v>
                </c:pt>
                <c:pt idx="4515">
                  <c:v>0.38231880757194098</c:v>
                </c:pt>
                <c:pt idx="4516">
                  <c:v>0.38064782740912567</c:v>
                </c:pt>
                <c:pt idx="4517">
                  <c:v>0.37869612487642912</c:v>
                </c:pt>
                <c:pt idx="4518">
                  <c:v>0.37653255234027661</c:v>
                </c:pt>
                <c:pt idx="4519">
                  <c:v>0.37517447445977165</c:v>
                </c:pt>
                <c:pt idx="4520">
                  <c:v>0.37500000000000006</c:v>
                </c:pt>
                <c:pt idx="4521">
                  <c:v>0.37500000000000006</c:v>
                </c:pt>
                <c:pt idx="4522">
                  <c:v>0.38127753419518956</c:v>
                </c:pt>
                <c:pt idx="4523">
                  <c:v>0.38792461663218464</c:v>
                </c:pt>
                <c:pt idx="4524">
                  <c:v>0.39467636752461721</c:v>
                </c:pt>
                <c:pt idx="4525">
                  <c:v>0.40337713934469149</c:v>
                </c:pt>
                <c:pt idx="4526">
                  <c:v>0.40978149579188866</c:v>
                </c:pt>
                <c:pt idx="4527">
                  <c:v>0.41594166618390616</c:v>
                </c:pt>
                <c:pt idx="4528">
                  <c:v>0.41992901775766045</c:v>
                </c:pt>
                <c:pt idx="4529">
                  <c:v>0.4215413748468142</c:v>
                </c:pt>
                <c:pt idx="4530">
                  <c:v>0.42113956415458337</c:v>
                </c:pt>
                <c:pt idx="4531">
                  <c:v>0.41911437841330046</c:v>
                </c:pt>
                <c:pt idx="4532">
                  <c:v>0.41722036396863516</c:v>
                </c:pt>
                <c:pt idx="4533">
                  <c:v>0.4153658373253592</c:v>
                </c:pt>
                <c:pt idx="4534">
                  <c:v>0.41359351710497705</c:v>
                </c:pt>
                <c:pt idx="4535">
                  <c:v>0.4119278139483476</c:v>
                </c:pt>
                <c:pt idx="4536">
                  <c:v>0.41033265036420086</c:v>
                </c:pt>
                <c:pt idx="4537">
                  <c:v>0.40877665149943349</c:v>
                </c:pt>
                <c:pt idx="4538">
                  <c:v>0.40721878593859967</c:v>
                </c:pt>
                <c:pt idx="4539">
                  <c:v>0.40562559674452281</c:v>
                </c:pt>
                <c:pt idx="4540">
                  <c:v>0.40393831888913329</c:v>
                </c:pt>
                <c:pt idx="4541">
                  <c:v>0.40200065247493105</c:v>
                </c:pt>
                <c:pt idx="4542">
                  <c:v>0.39983769020479987</c:v>
                </c:pt>
                <c:pt idx="4543">
                  <c:v>0.39754466947608941</c:v>
                </c:pt>
                <c:pt idx="4544">
                  <c:v>0.40087506696242931</c:v>
                </c:pt>
                <c:pt idx="4545">
                  <c:v>0.40361205691952445</c:v>
                </c:pt>
                <c:pt idx="4546">
                  <c:v>0.41045577141577672</c:v>
                </c:pt>
                <c:pt idx="4547">
                  <c:v>0.41729926103286741</c:v>
                </c:pt>
                <c:pt idx="4548">
                  <c:v>0.42408017588060987</c:v>
                </c:pt>
                <c:pt idx="4549">
                  <c:v>0.4259636752813053</c:v>
                </c:pt>
                <c:pt idx="4550">
                  <c:v>0.43059017073350553</c:v>
                </c:pt>
                <c:pt idx="4551">
                  <c:v>0.43065032296904093</c:v>
                </c:pt>
                <c:pt idx="4552">
                  <c:v>0.4325097358415223</c:v>
                </c:pt>
                <c:pt idx="4553">
                  <c:v>0.43291584686054463</c:v>
                </c:pt>
                <c:pt idx="4554">
                  <c:v>0.43215685227082967</c:v>
                </c:pt>
                <c:pt idx="4555">
                  <c:v>0.43014056923386101</c:v>
                </c:pt>
                <c:pt idx="4556">
                  <c:v>0.42820803623384002</c:v>
                </c:pt>
                <c:pt idx="4557">
                  <c:v>0.4263500274844414</c:v>
                </c:pt>
                <c:pt idx="4558">
                  <c:v>0.42462954397788438</c:v>
                </c:pt>
                <c:pt idx="4559">
                  <c:v>0.42302127762327596</c:v>
                </c:pt>
                <c:pt idx="4560">
                  <c:v>0.42149159199343417</c:v>
                </c:pt>
                <c:pt idx="4561">
                  <c:v>0.4200081429892204</c:v>
                </c:pt>
                <c:pt idx="4562">
                  <c:v>0.41854476096771148</c:v>
                </c:pt>
                <c:pt idx="4563">
                  <c:v>0.41709265091859998</c:v>
                </c:pt>
                <c:pt idx="4564">
                  <c:v>0.41563407922926116</c:v>
                </c:pt>
                <c:pt idx="4565">
                  <c:v>0.41409760887718056</c:v>
                </c:pt>
                <c:pt idx="4566">
                  <c:v>0.41243233649656691</c:v>
                </c:pt>
                <c:pt idx="4567">
                  <c:v>0.41063883645543936</c:v>
                </c:pt>
                <c:pt idx="4568">
                  <c:v>0.40872249345398698</c:v>
                </c:pt>
                <c:pt idx="4569">
                  <c:v>0.41019272465128059</c:v>
                </c:pt>
                <c:pt idx="4570">
                  <c:v>0.41679811643011566</c:v>
                </c:pt>
                <c:pt idx="4571">
                  <c:v>0.42420156406789916</c:v>
                </c:pt>
                <c:pt idx="4572">
                  <c:v>0.43085031218919867</c:v>
                </c:pt>
                <c:pt idx="4573">
                  <c:v>0.43813803993029893</c:v>
                </c:pt>
                <c:pt idx="4574">
                  <c:v>0.44393696639230679</c:v>
                </c:pt>
                <c:pt idx="4575">
                  <c:v>0.44930070856008403</c:v>
                </c:pt>
                <c:pt idx="4576">
                  <c:v>0.4528600085334844</c:v>
                </c:pt>
                <c:pt idx="4577">
                  <c:v>0.45449073187981737</c:v>
                </c:pt>
                <c:pt idx="4578">
                  <c:v>0.4543892213507662</c:v>
                </c:pt>
                <c:pt idx="4579">
                  <c:v>0.45267577385245567</c:v>
                </c:pt>
                <c:pt idx="4580">
                  <c:v>0.4510196554621641</c:v>
                </c:pt>
                <c:pt idx="4581">
                  <c:v>0.44937800396638139</c:v>
                </c:pt>
                <c:pt idx="4582">
                  <c:v>0.44785244660668477</c:v>
                </c:pt>
                <c:pt idx="4583">
                  <c:v>0.44641821376220153</c:v>
                </c:pt>
                <c:pt idx="4584">
                  <c:v>0.44504023308570012</c:v>
                </c:pt>
                <c:pt idx="4585">
                  <c:v>0.44369592473438307</c:v>
                </c:pt>
                <c:pt idx="4586">
                  <c:v>0.44237825270000403</c:v>
                </c:pt>
                <c:pt idx="4587">
                  <c:v>0.44107296547605956</c:v>
                </c:pt>
                <c:pt idx="4588">
                  <c:v>0.43979007860490443</c:v>
                </c:pt>
                <c:pt idx="4589">
                  <c:v>0.43847929898676863</c:v>
                </c:pt>
                <c:pt idx="4590">
                  <c:v>0.43706473824697778</c:v>
                </c:pt>
                <c:pt idx="4591">
                  <c:v>0.44011013444644426</c:v>
                </c:pt>
                <c:pt idx="4592">
                  <c:v>0.44425458163896131</c:v>
                </c:pt>
                <c:pt idx="4593">
                  <c:v>0.45173587038177171</c:v>
                </c:pt>
                <c:pt idx="4594">
                  <c:v>0.46049526841257132</c:v>
                </c:pt>
                <c:pt idx="4595">
                  <c:v>0.46991908726080217</c:v>
                </c:pt>
                <c:pt idx="4596">
                  <c:v>0.47944463748504168</c:v>
                </c:pt>
                <c:pt idx="4597">
                  <c:v>0.48859931177333737</c:v>
                </c:pt>
                <c:pt idx="4598">
                  <c:v>0.49675678961453029</c:v>
                </c:pt>
                <c:pt idx="4599">
                  <c:v>0.50330980251309121</c:v>
                </c:pt>
                <c:pt idx="4600">
                  <c:v>0.50760794358553829</c:v>
                </c:pt>
                <c:pt idx="4601">
                  <c:v>0.50949330075303756</c:v>
                </c:pt>
                <c:pt idx="4602">
                  <c:v>0.50935787880887706</c:v>
                </c:pt>
                <c:pt idx="4603">
                  <c:v>0.50811486746941659</c:v>
                </c:pt>
                <c:pt idx="4604">
                  <c:v>0.50643288033366907</c:v>
                </c:pt>
                <c:pt idx="4605">
                  <c:v>0.50472729449763554</c:v>
                </c:pt>
                <c:pt idx="4606">
                  <c:v>0.50311971020505208</c:v>
                </c:pt>
                <c:pt idx="4607">
                  <c:v>0.50159953754554454</c:v>
                </c:pt>
                <c:pt idx="4608">
                  <c:v>0.50014520182035549</c:v>
                </c:pt>
                <c:pt idx="4609">
                  <c:v>0.4987290615685096</c:v>
                </c:pt>
                <c:pt idx="4610">
                  <c:v>0.49729928007618401</c:v>
                </c:pt>
                <c:pt idx="4611">
                  <c:v>0.49582785690239367</c:v>
                </c:pt>
                <c:pt idx="4612">
                  <c:v>0.49424809356078858</c:v>
                </c:pt>
                <c:pt idx="4613">
                  <c:v>0.4923672536825871</c:v>
                </c:pt>
                <c:pt idx="4614">
                  <c:v>0.49229494919801936</c:v>
                </c:pt>
                <c:pt idx="4615">
                  <c:v>0.49395854542733025</c:v>
                </c:pt>
                <c:pt idx="4616">
                  <c:v>0.49755096363709667</c:v>
                </c:pt>
                <c:pt idx="4617">
                  <c:v>0.50289854234897036</c:v>
                </c:pt>
                <c:pt idx="4618">
                  <c:v>0.50939040718079343</c:v>
                </c:pt>
                <c:pt idx="4619">
                  <c:v>0.51610008193447754</c:v>
                </c:pt>
                <c:pt idx="4620">
                  <c:v>0.52245420191419123</c:v>
                </c:pt>
                <c:pt idx="4621">
                  <c:v>0.52814061929295519</c:v>
                </c:pt>
                <c:pt idx="4622">
                  <c:v>0.53291309411843379</c:v>
                </c:pt>
                <c:pt idx="4623">
                  <c:v>0.53629337547706479</c:v>
                </c:pt>
                <c:pt idx="4624">
                  <c:v>0.53814347857113332</c:v>
                </c:pt>
                <c:pt idx="4625">
                  <c:v>0.53864741721680831</c:v>
                </c:pt>
                <c:pt idx="4626">
                  <c:v>0.53786372378112368</c:v>
                </c:pt>
                <c:pt idx="4627">
                  <c:v>0.53622582325277979</c:v>
                </c:pt>
                <c:pt idx="4628">
                  <c:v>0.5342604090355475</c:v>
                </c:pt>
                <c:pt idx="4629">
                  <c:v>0.53234191215401971</c:v>
                </c:pt>
                <c:pt idx="4630">
                  <c:v>0.53057576638985482</c:v>
                </c:pt>
                <c:pt idx="4631">
                  <c:v>0.52890805294515442</c:v>
                </c:pt>
                <c:pt idx="4632">
                  <c:v>0.52730032506056645</c:v>
                </c:pt>
                <c:pt idx="4633">
                  <c:v>0.52571715140884201</c:v>
                </c:pt>
                <c:pt idx="4634">
                  <c:v>0.5241385727012785</c:v>
                </c:pt>
                <c:pt idx="4635">
                  <c:v>0.52253522437284361</c:v>
                </c:pt>
                <c:pt idx="4636">
                  <c:v>0.52085796205980761</c:v>
                </c:pt>
                <c:pt idx="4637">
                  <c:v>0.51890389025902905</c:v>
                </c:pt>
                <c:pt idx="4638">
                  <c:v>0.51736703799531847</c:v>
                </c:pt>
                <c:pt idx="4639">
                  <c:v>0.51765208604562007</c:v>
                </c:pt>
                <c:pt idx="4640">
                  <c:v>0.51937165876472957</c:v>
                </c:pt>
                <c:pt idx="4641">
                  <c:v>0.52225596456453127</c:v>
                </c:pt>
                <c:pt idx="4642">
                  <c:v>0.52590522098155157</c:v>
                </c:pt>
                <c:pt idx="4643">
                  <c:v>0.53011590414648346</c:v>
                </c:pt>
                <c:pt idx="4644">
                  <c:v>0.53428749303609346</c:v>
                </c:pt>
                <c:pt idx="4645">
                  <c:v>0.53790742299370553</c:v>
                </c:pt>
                <c:pt idx="4646">
                  <c:v>0.54062435928841723</c:v>
                </c:pt>
                <c:pt idx="4647">
                  <c:v>0.54227208741464561</c:v>
                </c:pt>
                <c:pt idx="4648">
                  <c:v>0.5428123350261016</c:v>
                </c:pt>
                <c:pt idx="4649">
                  <c:v>0.54244982671263364</c:v>
                </c:pt>
                <c:pt idx="4650">
                  <c:v>0.54131264314860139</c:v>
                </c:pt>
                <c:pt idx="4651">
                  <c:v>0.53960411602094671</c:v>
                </c:pt>
                <c:pt idx="4652">
                  <c:v>0.53766123829851875</c:v>
                </c:pt>
                <c:pt idx="4653">
                  <c:v>0.53577871121425769</c:v>
                </c:pt>
                <c:pt idx="4654">
                  <c:v>0.53405004296341241</c:v>
                </c:pt>
                <c:pt idx="4655">
                  <c:v>0.53242881743034809</c:v>
                </c:pt>
                <c:pt idx="4656">
                  <c:v>0.53085806448706041</c:v>
                </c:pt>
                <c:pt idx="4657">
                  <c:v>0.52932249158501132</c:v>
                </c:pt>
                <c:pt idx="4658">
                  <c:v>0.52778160577877542</c:v>
                </c:pt>
                <c:pt idx="4659">
                  <c:v>0.52621017077346421</c:v>
                </c:pt>
                <c:pt idx="4660">
                  <c:v>0.52455085746105989</c:v>
                </c:pt>
                <c:pt idx="4661">
                  <c:v>0.5226397914657932</c:v>
                </c:pt>
                <c:pt idx="4662">
                  <c:v>0.52202868105105005</c:v>
                </c:pt>
                <c:pt idx="4663">
                  <c:v>0.52234478343889446</c:v>
                </c:pt>
                <c:pt idx="4664">
                  <c:v>0.52460991582393757</c:v>
                </c:pt>
                <c:pt idx="4665">
                  <c:v>0.52820714944281444</c:v>
                </c:pt>
                <c:pt idx="4666">
                  <c:v>0.53248118648193388</c:v>
                </c:pt>
                <c:pt idx="4667">
                  <c:v>0.53694780324606906</c:v>
                </c:pt>
                <c:pt idx="4668">
                  <c:v>0.5408403891734288</c:v>
                </c:pt>
                <c:pt idx="4669">
                  <c:v>0.54428025020459481</c:v>
                </c:pt>
                <c:pt idx="4670">
                  <c:v>0.54720080283178907</c:v>
                </c:pt>
                <c:pt idx="4671">
                  <c:v>0.54922523693929948</c:v>
                </c:pt>
                <c:pt idx="4672">
                  <c:v>0.55007076079409023</c:v>
                </c:pt>
                <c:pt idx="4673">
                  <c:v>0.54981560138327812</c:v>
                </c:pt>
                <c:pt idx="4674">
                  <c:v>0.54862609072948909</c:v>
                </c:pt>
                <c:pt idx="4675">
                  <c:v>0.54685692053729362</c:v>
                </c:pt>
                <c:pt idx="4676">
                  <c:v>0.54491100384626645</c:v>
                </c:pt>
                <c:pt idx="4677">
                  <c:v>0.54303802563034209</c:v>
                </c:pt>
                <c:pt idx="4678">
                  <c:v>0.54130828043945844</c:v>
                </c:pt>
                <c:pt idx="4679">
                  <c:v>0.53970331670096605</c:v>
                </c:pt>
                <c:pt idx="4680">
                  <c:v>0.53817190796706338</c:v>
                </c:pt>
                <c:pt idx="4681">
                  <c:v>0.53667194588226874</c:v>
                </c:pt>
                <c:pt idx="4682">
                  <c:v>0.53516200415312154</c:v>
                </c:pt>
                <c:pt idx="4683">
                  <c:v>0.53361056433451393</c:v>
                </c:pt>
                <c:pt idx="4684">
                  <c:v>0.53196044091043293</c:v>
                </c:pt>
                <c:pt idx="4685">
                  <c:v>0.53005318010330138</c:v>
                </c:pt>
                <c:pt idx="4686">
                  <c:v>0.52792399785235811</c:v>
                </c:pt>
                <c:pt idx="4687">
                  <c:v>0.52569387042186233</c:v>
                </c:pt>
                <c:pt idx="4688">
                  <c:v>0.52341384476960906</c:v>
                </c:pt>
                <c:pt idx="4689">
                  <c:v>0.52107799772539209</c:v>
                </c:pt>
                <c:pt idx="4690">
                  <c:v>0.51868309846909666</c:v>
                </c:pt>
                <c:pt idx="4691">
                  <c:v>0.5162856863527121</c:v>
                </c:pt>
                <c:pt idx="4692">
                  <c:v>0.51993168079771324</c:v>
                </c:pt>
                <c:pt idx="4693">
                  <c:v>0.52370655803460875</c:v>
                </c:pt>
                <c:pt idx="4694">
                  <c:v>0.5269529066425378</c:v>
                </c:pt>
                <c:pt idx="4695">
                  <c:v>0.52987503742984221</c:v>
                </c:pt>
                <c:pt idx="4696">
                  <c:v>0.53174096274053118</c:v>
                </c:pt>
                <c:pt idx="4697">
                  <c:v>0.53220447871941445</c:v>
                </c:pt>
                <c:pt idx="4698">
                  <c:v>0.53133880746603102</c:v>
                </c:pt>
                <c:pt idx="4699">
                  <c:v>0.52926544660705233</c:v>
                </c:pt>
                <c:pt idx="4700">
                  <c:v>0.52727594347902618</c:v>
                </c:pt>
                <c:pt idx="4701">
                  <c:v>0.52537686741618173</c:v>
                </c:pt>
                <c:pt idx="4702">
                  <c:v>0.52364977867739171</c:v>
                </c:pt>
                <c:pt idx="4703">
                  <c:v>0.52204657394096232</c:v>
                </c:pt>
                <c:pt idx="4704">
                  <c:v>0.52050188294659239</c:v>
                </c:pt>
                <c:pt idx="4705">
                  <c:v>0.51899057709339791</c:v>
                </c:pt>
                <c:pt idx="4706">
                  <c:v>0.51747388654001325</c:v>
                </c:pt>
                <c:pt idx="4707">
                  <c:v>0.5159289442596342</c:v>
                </c:pt>
                <c:pt idx="4708">
                  <c:v>0.51427684644548333</c:v>
                </c:pt>
                <c:pt idx="4709">
                  <c:v>0.51237195490643517</c:v>
                </c:pt>
                <c:pt idx="4710">
                  <c:v>0.51024395728953353</c:v>
                </c:pt>
                <c:pt idx="4711">
                  <c:v>0.50800022451655924</c:v>
                </c:pt>
                <c:pt idx="4712">
                  <c:v>0.50571477826611566</c:v>
                </c:pt>
                <c:pt idx="4713">
                  <c:v>0.50334446914068609</c:v>
                </c:pt>
                <c:pt idx="4714">
                  <c:v>0.50223488256273308</c:v>
                </c:pt>
                <c:pt idx="4715">
                  <c:v>0.50598585054426237</c:v>
                </c:pt>
                <c:pt idx="4716">
                  <c:v>0.50761721445489738</c:v>
                </c:pt>
                <c:pt idx="4717">
                  <c:v>0.51009642729832938</c:v>
                </c:pt>
                <c:pt idx="4718">
                  <c:v>0.51230857178875944</c:v>
                </c:pt>
                <c:pt idx="4719">
                  <c:v>0.51540894020817751</c:v>
                </c:pt>
                <c:pt idx="4720">
                  <c:v>0.51740902650347176</c:v>
                </c:pt>
                <c:pt idx="4721">
                  <c:v>0.51814990092484603</c:v>
                </c:pt>
                <c:pt idx="4722">
                  <c:v>0.5175811105285969</c:v>
                </c:pt>
                <c:pt idx="4723">
                  <c:v>0.51562632076779236</c:v>
                </c:pt>
                <c:pt idx="4724">
                  <c:v>0.5137549938599254</c:v>
                </c:pt>
                <c:pt idx="4725">
                  <c:v>0.51196443745490128</c:v>
                </c:pt>
                <c:pt idx="4726">
                  <c:v>0.51030232409839793</c:v>
                </c:pt>
                <c:pt idx="4727">
                  <c:v>0.50875084838178941</c:v>
                </c:pt>
                <c:pt idx="4728">
                  <c:v>0.50727012762567014</c:v>
                </c:pt>
                <c:pt idx="4729">
                  <c:v>0.50584117178737387</c:v>
                </c:pt>
                <c:pt idx="4730">
                  <c:v>0.50442621616957084</c:v>
                </c:pt>
                <c:pt idx="4731">
                  <c:v>0.50300113731541085</c:v>
                </c:pt>
                <c:pt idx="4732">
                  <c:v>0.50158847916968763</c:v>
                </c:pt>
                <c:pt idx="4733">
                  <c:v>0.50011052255966648</c:v>
                </c:pt>
                <c:pt idx="4734">
                  <c:v>0.49850570241318087</c:v>
                </c:pt>
                <c:pt idx="4735">
                  <c:v>0.49677057252210693</c:v>
                </c:pt>
                <c:pt idx="4736">
                  <c:v>0.49597270037106522</c:v>
                </c:pt>
                <c:pt idx="4737">
                  <c:v>0.5011800100588979</c:v>
                </c:pt>
                <c:pt idx="4738">
                  <c:v>0.50674503838923612</c:v>
                </c:pt>
                <c:pt idx="4739">
                  <c:v>0.51265583844680607</c:v>
                </c:pt>
                <c:pt idx="4740">
                  <c:v>0.51886517202151627</c:v>
                </c:pt>
                <c:pt idx="4741">
                  <c:v>0.52495547596428238</c:v>
                </c:pt>
                <c:pt idx="4742">
                  <c:v>0.53047011520066445</c:v>
                </c:pt>
                <c:pt idx="4743">
                  <c:v>0.53483115362716505</c:v>
                </c:pt>
                <c:pt idx="4744">
                  <c:v>0.53752076599827114</c:v>
                </c:pt>
                <c:pt idx="4745">
                  <c:v>0.53841228148471099</c:v>
                </c:pt>
                <c:pt idx="4746">
                  <c:v>0.53791462773834464</c:v>
                </c:pt>
                <c:pt idx="4747">
                  <c:v>0.53656299227578663</c:v>
                </c:pt>
                <c:pt idx="4748">
                  <c:v>0.53494513996831761</c:v>
                </c:pt>
                <c:pt idx="4749">
                  <c:v>0.53333917108579043</c:v>
                </c:pt>
                <c:pt idx="4750">
                  <c:v>0.53184197314709247</c:v>
                </c:pt>
                <c:pt idx="4751">
                  <c:v>0.53045078200612483</c:v>
                </c:pt>
                <c:pt idx="4752">
                  <c:v>0.52911903795525028</c:v>
                </c:pt>
                <c:pt idx="4753">
                  <c:v>0.52782527398971246</c:v>
                </c:pt>
                <c:pt idx="4754">
                  <c:v>0.52654863337077795</c:v>
                </c:pt>
                <c:pt idx="4755">
                  <c:v>0.52526987476976805</c:v>
                </c:pt>
                <c:pt idx="4756">
                  <c:v>0.52399154694477268</c:v>
                </c:pt>
                <c:pt idx="4757">
                  <c:v>0.5226948393431311</c:v>
                </c:pt>
                <c:pt idx="4758">
                  <c:v>0.52131025343439663</c:v>
                </c:pt>
                <c:pt idx="4759">
                  <c:v>0.52211926987615276</c:v>
                </c:pt>
                <c:pt idx="4760">
                  <c:v>0.52466798159976302</c:v>
                </c:pt>
                <c:pt idx="4761">
                  <c:v>0.52873180322934099</c:v>
                </c:pt>
                <c:pt idx="4762">
                  <c:v>0.53386129656372772</c:v>
                </c:pt>
                <c:pt idx="4763">
                  <c:v>0.53946583082416266</c:v>
                </c:pt>
                <c:pt idx="4764">
                  <c:v>0.54503282289441957</c:v>
                </c:pt>
                <c:pt idx="4765">
                  <c:v>0.55036096983517857</c:v>
                </c:pt>
                <c:pt idx="4766">
                  <c:v>0.55523066801103826</c:v>
                </c:pt>
                <c:pt idx="4767">
                  <c:v>0.55947881503296515</c:v>
                </c:pt>
                <c:pt idx="4768">
                  <c:v>0.56245021231027881</c:v>
                </c:pt>
                <c:pt idx="4769">
                  <c:v>0.56389983297269708</c:v>
                </c:pt>
                <c:pt idx="4770">
                  <c:v>0.5637744511284829</c:v>
                </c:pt>
                <c:pt idx="4771">
                  <c:v>0.56256666555129953</c:v>
                </c:pt>
                <c:pt idx="4772">
                  <c:v>0.56093207613872831</c:v>
                </c:pt>
                <c:pt idx="4773">
                  <c:v>0.55925204967959452</c:v>
                </c:pt>
                <c:pt idx="4774">
                  <c:v>0.55768546090445326</c:v>
                </c:pt>
                <c:pt idx="4775">
                  <c:v>0.55621938653285086</c:v>
                </c:pt>
                <c:pt idx="4776">
                  <c:v>0.55480263601498359</c:v>
                </c:pt>
                <c:pt idx="4777">
                  <c:v>0.55341227052804631</c:v>
                </c:pt>
                <c:pt idx="4778">
                  <c:v>0.55201167411074781</c:v>
                </c:pt>
                <c:pt idx="4779">
                  <c:v>0.55056476927181985</c:v>
                </c:pt>
                <c:pt idx="4780">
                  <c:v>0.54899993949874049</c:v>
                </c:pt>
                <c:pt idx="4781">
                  <c:v>0.54713629476314374</c:v>
                </c:pt>
                <c:pt idx="4782">
                  <c:v>0.54677108631874582</c:v>
                </c:pt>
                <c:pt idx="4783">
                  <c:v>0.54808280173172341</c:v>
                </c:pt>
                <c:pt idx="4784">
                  <c:v>0.55164974201820749</c:v>
                </c:pt>
                <c:pt idx="4785">
                  <c:v>0.55726568993769909</c:v>
                </c:pt>
                <c:pt idx="4786">
                  <c:v>0.56394846930760223</c:v>
                </c:pt>
                <c:pt idx="4787">
                  <c:v>0.57098956997062167</c:v>
                </c:pt>
                <c:pt idx="4788">
                  <c:v>0.57808562065053681</c:v>
                </c:pt>
                <c:pt idx="4789">
                  <c:v>0.58514660864083312</c:v>
                </c:pt>
                <c:pt idx="4790">
                  <c:v>0.59170950648437648</c:v>
                </c:pt>
                <c:pt idx="4791">
                  <c:v>0.59715667218437507</c:v>
                </c:pt>
                <c:pt idx="4792">
                  <c:v>0.60087653693514087</c:v>
                </c:pt>
                <c:pt idx="4793">
                  <c:v>0.60242696100475568</c:v>
                </c:pt>
                <c:pt idx="4794">
                  <c:v>0.60199249160246504</c:v>
                </c:pt>
                <c:pt idx="4795">
                  <c:v>0.60041485264325878</c:v>
                </c:pt>
                <c:pt idx="4796">
                  <c:v>0.5984891663384414</c:v>
                </c:pt>
                <c:pt idx="4797">
                  <c:v>0.59660742901020714</c:v>
                </c:pt>
                <c:pt idx="4798">
                  <c:v>0.5948809505374385</c:v>
                </c:pt>
                <c:pt idx="4799">
                  <c:v>0.59326367378451372</c:v>
                </c:pt>
                <c:pt idx="4800">
                  <c:v>0.59172382902031506</c:v>
                </c:pt>
                <c:pt idx="4801">
                  <c:v>0.59021377959716448</c:v>
                </c:pt>
                <c:pt idx="4802">
                  <c:v>0.58869044791354552</c:v>
                </c:pt>
                <c:pt idx="4803">
                  <c:v>0.58714496716314746</c:v>
                </c:pt>
                <c:pt idx="4804">
                  <c:v>0.58553111697226834</c:v>
                </c:pt>
                <c:pt idx="4805">
                  <c:v>0.58420366641469168</c:v>
                </c:pt>
                <c:pt idx="4806">
                  <c:v>0.58413986484490543</c:v>
                </c:pt>
                <c:pt idx="4807">
                  <c:v>0.58622556972142814</c:v>
                </c:pt>
                <c:pt idx="4808">
                  <c:v>0.59059773580949904</c:v>
                </c:pt>
                <c:pt idx="4809">
                  <c:v>0.59696072361662511</c:v>
                </c:pt>
                <c:pt idx="4810">
                  <c:v>0.60468708726667664</c:v>
                </c:pt>
                <c:pt idx="4811">
                  <c:v>0.61322892848127408</c:v>
                </c:pt>
                <c:pt idx="4812">
                  <c:v>0.62196571123898003</c:v>
                </c:pt>
                <c:pt idx="4813">
                  <c:v>0.63031148791854752</c:v>
                </c:pt>
                <c:pt idx="4814">
                  <c:v>0.63781771404385446</c:v>
                </c:pt>
                <c:pt idx="4815">
                  <c:v>0.64385794024629162</c:v>
                </c:pt>
                <c:pt idx="4816">
                  <c:v>0.64786230137460177</c:v>
                </c:pt>
                <c:pt idx="4817">
                  <c:v>0.64953122524265616</c:v>
                </c:pt>
                <c:pt idx="4818">
                  <c:v>0.64905954942455324</c:v>
                </c:pt>
                <c:pt idx="4819">
                  <c:v>0.64744000141136904</c:v>
                </c:pt>
                <c:pt idx="4820">
                  <c:v>0.64545524680796906</c:v>
                </c:pt>
                <c:pt idx="4821">
                  <c:v>0.64350778023942234</c:v>
                </c:pt>
                <c:pt idx="4822">
                  <c:v>0.641721208512539</c:v>
                </c:pt>
                <c:pt idx="4823">
                  <c:v>0.64005152067776883</c:v>
                </c:pt>
                <c:pt idx="4824">
                  <c:v>0.63845011084140268</c:v>
                </c:pt>
                <c:pt idx="4825">
                  <c:v>0.63688140408418714</c:v>
                </c:pt>
                <c:pt idx="4826">
                  <c:v>0.63530964599686468</c:v>
                </c:pt>
                <c:pt idx="4827">
                  <c:v>0.63370378480834177</c:v>
                </c:pt>
                <c:pt idx="4828">
                  <c:v>0.63206312253551333</c:v>
                </c:pt>
                <c:pt idx="4829">
                  <c:v>0.63072420696750098</c:v>
                </c:pt>
                <c:pt idx="4830">
                  <c:v>0.63080165961743562</c:v>
                </c:pt>
                <c:pt idx="4831">
                  <c:v>0.6332884257374457</c:v>
                </c:pt>
                <c:pt idx="4832">
                  <c:v>0.6383622094011463</c:v>
                </c:pt>
                <c:pt idx="4833">
                  <c:v>0.64546188848308361</c:v>
                </c:pt>
                <c:pt idx="4834">
                  <c:v>0.65387432587421646</c:v>
                </c:pt>
                <c:pt idx="4835">
                  <c:v>0.66299774595979433</c:v>
                </c:pt>
                <c:pt idx="4836">
                  <c:v>0.67235398632716381</c:v>
                </c:pt>
                <c:pt idx="4837">
                  <c:v>0.68138040869963301</c:v>
                </c:pt>
                <c:pt idx="4838">
                  <c:v>0.68952888811604007</c:v>
                </c:pt>
                <c:pt idx="4839">
                  <c:v>0.69610475021498108</c:v>
                </c:pt>
                <c:pt idx="4840">
                  <c:v>0.70048094416376006</c:v>
                </c:pt>
                <c:pt idx="4841">
                  <c:v>0.70210860514185913</c:v>
                </c:pt>
                <c:pt idx="4842">
                  <c:v>0.70138010691103725</c:v>
                </c:pt>
                <c:pt idx="4843">
                  <c:v>0.69959518748474736</c:v>
                </c:pt>
                <c:pt idx="4844">
                  <c:v>0.69756495502526672</c:v>
                </c:pt>
                <c:pt idx="4845">
                  <c:v>0.69558510845957933</c:v>
                </c:pt>
                <c:pt idx="4846">
                  <c:v>0.69376823881962979</c:v>
                </c:pt>
                <c:pt idx="4847">
                  <c:v>0.69206760690777092</c:v>
                </c:pt>
                <c:pt idx="4848">
                  <c:v>0.69044882243879324</c:v>
                </c:pt>
                <c:pt idx="4849">
                  <c:v>0.68889253639001458</c:v>
                </c:pt>
                <c:pt idx="4850">
                  <c:v>0.68734371712549924</c:v>
                </c:pt>
                <c:pt idx="4851">
                  <c:v>0.68575149717745643</c:v>
                </c:pt>
                <c:pt idx="4852">
                  <c:v>0.68407796825655098</c:v>
                </c:pt>
                <c:pt idx="4853">
                  <c:v>0.68214719425859194</c:v>
                </c:pt>
                <c:pt idx="4854">
                  <c:v>0.68090113892679327</c:v>
                </c:pt>
                <c:pt idx="4855">
                  <c:v>0.68098106395814095</c:v>
                </c:pt>
                <c:pt idx="4856">
                  <c:v>0.68204828703690201</c:v>
                </c:pt>
                <c:pt idx="4857">
                  <c:v>0.68479925987917667</c:v>
                </c:pt>
                <c:pt idx="4858">
                  <c:v>0.68870066349766024</c:v>
                </c:pt>
                <c:pt idx="4859">
                  <c:v>0.6936268826742521</c:v>
                </c:pt>
                <c:pt idx="4860">
                  <c:v>0.69910054311282077</c:v>
                </c:pt>
                <c:pt idx="4861">
                  <c:v>0.70426371939397858</c:v>
                </c:pt>
                <c:pt idx="4862">
                  <c:v>0.70869312314798893</c:v>
                </c:pt>
                <c:pt idx="4863">
                  <c:v>0.71239156813240734</c:v>
                </c:pt>
                <c:pt idx="4864">
                  <c:v>0.71468918075860377</c:v>
                </c:pt>
                <c:pt idx="4865">
                  <c:v>0.71542385006812337</c:v>
                </c:pt>
                <c:pt idx="4866">
                  <c:v>0.71469603254737779</c:v>
                </c:pt>
                <c:pt idx="4867">
                  <c:v>0.71300001908760891</c:v>
                </c:pt>
                <c:pt idx="4868">
                  <c:v>0.71098901187030206</c:v>
                </c:pt>
                <c:pt idx="4869">
                  <c:v>0.70904739667596017</c:v>
                </c:pt>
                <c:pt idx="4870">
                  <c:v>0.70726778916132227</c:v>
                </c:pt>
                <c:pt idx="4871">
                  <c:v>0.70560359372074599</c:v>
                </c:pt>
                <c:pt idx="4872">
                  <c:v>0.70401769182092455</c:v>
                </c:pt>
                <c:pt idx="4873">
                  <c:v>0.70246966231243757</c:v>
                </c:pt>
                <c:pt idx="4874">
                  <c:v>0.70091129417958564</c:v>
                </c:pt>
                <c:pt idx="4875">
                  <c:v>0.69931817678151109</c:v>
                </c:pt>
                <c:pt idx="4876">
                  <c:v>0.69764339143056187</c:v>
                </c:pt>
                <c:pt idx="4877">
                  <c:v>0.69571979703285503</c:v>
                </c:pt>
                <c:pt idx="4878">
                  <c:v>0.69357700943943434</c:v>
                </c:pt>
                <c:pt idx="4879">
                  <c:v>0.69161763920350461</c:v>
                </c:pt>
                <c:pt idx="4880">
                  <c:v>0.68930404892007135</c:v>
                </c:pt>
                <c:pt idx="4881">
                  <c:v>0.68694601691107293</c:v>
                </c:pt>
                <c:pt idx="4882">
                  <c:v>0.69365370593428133</c:v>
                </c:pt>
                <c:pt idx="4883">
                  <c:v>0.70089658010105493</c:v>
                </c:pt>
                <c:pt idx="4884">
                  <c:v>0.70821039007027342</c:v>
                </c:pt>
                <c:pt idx="4885">
                  <c:v>0.71499893494035849</c:v>
                </c:pt>
                <c:pt idx="4886">
                  <c:v>0.71634259263329103</c:v>
                </c:pt>
                <c:pt idx="4887">
                  <c:v>0.72025864434764786</c:v>
                </c:pt>
                <c:pt idx="4888">
                  <c:v>0.72220337457304673</c:v>
                </c:pt>
                <c:pt idx="4889">
                  <c:v>0.72239570606938852</c:v>
                </c:pt>
                <c:pt idx="4890">
                  <c:v>0.72138101901259888</c:v>
                </c:pt>
                <c:pt idx="4891">
                  <c:v>0.71939718776877171</c:v>
                </c:pt>
                <c:pt idx="4892">
                  <c:v>0.71748526022147585</c:v>
                </c:pt>
                <c:pt idx="4893">
                  <c:v>0.71565478523904669</c:v>
                </c:pt>
                <c:pt idx="4894">
                  <c:v>0.71396208678546702</c:v>
                </c:pt>
                <c:pt idx="4895">
                  <c:v>0.71238368756791015</c:v>
                </c:pt>
                <c:pt idx="4896">
                  <c:v>0.71087852027293086</c:v>
                </c:pt>
                <c:pt idx="4897">
                  <c:v>0.70939866106884319</c:v>
                </c:pt>
                <c:pt idx="4898">
                  <c:v>0.70793782780542425</c:v>
                </c:pt>
                <c:pt idx="4899">
                  <c:v>0.7064832407942262</c:v>
                </c:pt>
                <c:pt idx="4900">
                  <c:v>0.70503026919308431</c:v>
                </c:pt>
                <c:pt idx="4901">
                  <c:v>0.70350377848535517</c:v>
                </c:pt>
                <c:pt idx="4902">
                  <c:v>0.70185063962916816</c:v>
                </c:pt>
                <c:pt idx="4903">
                  <c:v>0.70007099621652813</c:v>
                </c:pt>
                <c:pt idx="4904">
                  <c:v>0.69819579232452489</c:v>
                </c:pt>
                <c:pt idx="4905">
                  <c:v>0.69624994116603434</c:v>
                </c:pt>
                <c:pt idx="4906">
                  <c:v>0.69427267925643932</c:v>
                </c:pt>
                <c:pt idx="4907">
                  <c:v>0.69232794093598815</c:v>
                </c:pt>
                <c:pt idx="4908">
                  <c:v>0.69431240201633782</c:v>
                </c:pt>
                <c:pt idx="4909">
                  <c:v>0.69248892714415511</c:v>
                </c:pt>
                <c:pt idx="4910">
                  <c:v>0.69728765157736927</c:v>
                </c:pt>
                <c:pt idx="4911">
                  <c:v>0.70104467213995381</c:v>
                </c:pt>
                <c:pt idx="4912">
                  <c:v>0.70324264380844814</c:v>
                </c:pt>
                <c:pt idx="4913">
                  <c:v>0.70390812619226739</c:v>
                </c:pt>
                <c:pt idx="4914">
                  <c:v>0.70332481457252205</c:v>
                </c:pt>
                <c:pt idx="4915">
                  <c:v>0.70165132154961896</c:v>
                </c:pt>
                <c:pt idx="4916">
                  <c:v>0.70001677785808614</c:v>
                </c:pt>
                <c:pt idx="4917">
                  <c:v>0.6984129987536366</c:v>
                </c:pt>
                <c:pt idx="4918">
                  <c:v>0.69690628784460318</c:v>
                </c:pt>
                <c:pt idx="4919">
                  <c:v>0.69549542459894309</c:v>
                </c:pt>
                <c:pt idx="4920">
                  <c:v>0.69415836764388172</c:v>
                </c:pt>
                <c:pt idx="4921">
                  <c:v>0.69285358299195643</c:v>
                </c:pt>
                <c:pt idx="4922">
                  <c:v>0.69157112689681577</c:v>
                </c:pt>
                <c:pt idx="4923">
                  <c:v>0.69029211700979687</c:v>
                </c:pt>
                <c:pt idx="4924">
                  <c:v>0.68902197392909115</c:v>
                </c:pt>
                <c:pt idx="4925">
                  <c:v>0.6877281022695485</c:v>
                </c:pt>
                <c:pt idx="4926">
                  <c:v>0.68635004979704484</c:v>
                </c:pt>
                <c:pt idx="4927">
                  <c:v>0.68486340587071737</c:v>
                </c:pt>
                <c:pt idx="4928">
                  <c:v>0.683274919314806</c:v>
                </c:pt>
                <c:pt idx="4929">
                  <c:v>0.6841144987710196</c:v>
                </c:pt>
                <c:pt idx="4930">
                  <c:v>0.69038935466912599</c:v>
                </c:pt>
                <c:pt idx="4931">
                  <c:v>0.69772905137564856</c:v>
                </c:pt>
                <c:pt idx="4932">
                  <c:v>0.705416736848966</c:v>
                </c:pt>
                <c:pt idx="4933">
                  <c:v>0.71279803307548695</c:v>
                </c:pt>
                <c:pt idx="4934">
                  <c:v>0.71912619734004779</c:v>
                </c:pt>
                <c:pt idx="4935">
                  <c:v>0.72411523197793781</c:v>
                </c:pt>
                <c:pt idx="4936">
                  <c:v>0.72736921305026869</c:v>
                </c:pt>
                <c:pt idx="4937">
                  <c:v>0.72871450142866079</c:v>
                </c:pt>
                <c:pt idx="4938">
                  <c:v>0.72842408852638041</c:v>
                </c:pt>
                <c:pt idx="4939">
                  <c:v>0.72675605199966875</c:v>
                </c:pt>
                <c:pt idx="4940">
                  <c:v>0.72508417438682204</c:v>
                </c:pt>
                <c:pt idx="4941">
                  <c:v>0.72340486588771413</c:v>
                </c:pt>
                <c:pt idx="4942">
                  <c:v>0.72182973338827228</c:v>
                </c:pt>
                <c:pt idx="4943">
                  <c:v>0.72035353578031291</c:v>
                </c:pt>
                <c:pt idx="4944">
                  <c:v>0.71894152379861354</c:v>
                </c:pt>
                <c:pt idx="4945">
                  <c:v>0.71755754815590034</c:v>
                </c:pt>
                <c:pt idx="4946">
                  <c:v>0.71616082872273779</c:v>
                </c:pt>
                <c:pt idx="4947">
                  <c:v>0.71471916499199473</c:v>
                </c:pt>
                <c:pt idx="4948">
                  <c:v>0.71315386854489948</c:v>
                </c:pt>
                <c:pt idx="4949">
                  <c:v>0.71130634201187026</c:v>
                </c:pt>
                <c:pt idx="4950">
                  <c:v>0.70920889359404393</c:v>
                </c:pt>
                <c:pt idx="4951">
                  <c:v>0.70698138671764044</c:v>
                </c:pt>
                <c:pt idx="4952">
                  <c:v>0.70470800219562135</c:v>
                </c:pt>
                <c:pt idx="4953">
                  <c:v>0.70511689966239466</c:v>
                </c:pt>
                <c:pt idx="4954">
                  <c:v>0.71126151689309558</c:v>
                </c:pt>
                <c:pt idx="4955">
                  <c:v>0.71261421349118603</c:v>
                </c:pt>
                <c:pt idx="4956">
                  <c:v>0.71891447496317418</c:v>
                </c:pt>
                <c:pt idx="4957">
                  <c:v>0.72445093336746191</c:v>
                </c:pt>
                <c:pt idx="4958">
                  <c:v>0.72487453463448759</c:v>
                </c:pt>
                <c:pt idx="4959">
                  <c:v>0.72808807775207085</c:v>
                </c:pt>
                <c:pt idx="4960">
                  <c:v>0.73000228976487758</c:v>
                </c:pt>
                <c:pt idx="4961">
                  <c:v>0.73048631958898558</c:v>
                </c:pt>
                <c:pt idx="4962">
                  <c:v>0.72961831242704844</c:v>
                </c:pt>
                <c:pt idx="4963">
                  <c:v>0.72755787484852497</c:v>
                </c:pt>
                <c:pt idx="4964">
                  <c:v>0.7255610844262419</c:v>
                </c:pt>
                <c:pt idx="4965">
                  <c:v>0.72365741341923651</c:v>
                </c:pt>
                <c:pt idx="4966">
                  <c:v>0.7219130218438371</c:v>
                </c:pt>
                <c:pt idx="4967">
                  <c:v>0.72028515518053982</c:v>
                </c:pt>
                <c:pt idx="4968">
                  <c:v>0.71871892538541204</c:v>
                </c:pt>
                <c:pt idx="4969">
                  <c:v>0.71719649115182471</c:v>
                </c:pt>
                <c:pt idx="4970">
                  <c:v>0.71567800569837803</c:v>
                </c:pt>
                <c:pt idx="4971">
                  <c:v>0.71411949397352059</c:v>
                </c:pt>
                <c:pt idx="4972">
                  <c:v>0.71246168837716928</c:v>
                </c:pt>
                <c:pt idx="4973">
                  <c:v>0.71055672504211886</c:v>
                </c:pt>
                <c:pt idx="4974">
                  <c:v>0.70844452254577339</c:v>
                </c:pt>
                <c:pt idx="4975">
                  <c:v>0.70619770254468994</c:v>
                </c:pt>
                <c:pt idx="4976">
                  <c:v>0.70389951250379823</c:v>
                </c:pt>
                <c:pt idx="4977">
                  <c:v>0.70153591630460388</c:v>
                </c:pt>
                <c:pt idx="4978">
                  <c:v>0.70260892529420615</c:v>
                </c:pt>
                <c:pt idx="4979">
                  <c:v>0.7082940750679414</c:v>
                </c:pt>
                <c:pt idx="4980">
                  <c:v>0.70958836493887056</c:v>
                </c:pt>
                <c:pt idx="4981">
                  <c:v>0.71475631548877261</c:v>
                </c:pt>
                <c:pt idx="4982">
                  <c:v>0.71564469588314228</c:v>
                </c:pt>
                <c:pt idx="4983">
                  <c:v>0.71925612005665696</c:v>
                </c:pt>
                <c:pt idx="4984">
                  <c:v>0.7213275695362612</c:v>
                </c:pt>
                <c:pt idx="4985">
                  <c:v>0.72186740855624743</c:v>
                </c:pt>
                <c:pt idx="4986">
                  <c:v>0.72098349231628645</c:v>
                </c:pt>
                <c:pt idx="4987">
                  <c:v>0.71893400362814797</c:v>
                </c:pt>
                <c:pt idx="4988">
                  <c:v>0.71693487983578263</c:v>
                </c:pt>
                <c:pt idx="4989">
                  <c:v>0.71503347040285714</c:v>
                </c:pt>
                <c:pt idx="4990">
                  <c:v>0.71328943780747045</c:v>
                </c:pt>
                <c:pt idx="4991">
                  <c:v>0.71166038651013119</c:v>
                </c:pt>
                <c:pt idx="4992">
                  <c:v>0.71009404902099904</c:v>
                </c:pt>
                <c:pt idx="4993">
                  <c:v>0.70856928141733055</c:v>
                </c:pt>
                <c:pt idx="4994">
                  <c:v>0.70704559075369922</c:v>
                </c:pt>
                <c:pt idx="4995">
                  <c:v>0.70549440222110071</c:v>
                </c:pt>
                <c:pt idx="4996">
                  <c:v>0.70383573507271902</c:v>
                </c:pt>
                <c:pt idx="4997">
                  <c:v>0.70193644362186791</c:v>
                </c:pt>
                <c:pt idx="4998">
                  <c:v>0.69980963063900792</c:v>
                </c:pt>
                <c:pt idx="4999">
                  <c:v>0.6977048337202032</c:v>
                </c:pt>
                <c:pt idx="5000">
                  <c:v>0.69975625837856803</c:v>
                </c:pt>
                <c:pt idx="5001">
                  <c:v>0.70217747800697794</c:v>
                </c:pt>
                <c:pt idx="5002">
                  <c:v>0.70586555161363063</c:v>
                </c:pt>
                <c:pt idx="5003">
                  <c:v>0.71170184110546764</c:v>
                </c:pt>
                <c:pt idx="5004">
                  <c:v>0.71747684374178911</c:v>
                </c:pt>
                <c:pt idx="5005">
                  <c:v>0.72276987697239437</c:v>
                </c:pt>
                <c:pt idx="5006">
                  <c:v>0.72716075946715675</c:v>
                </c:pt>
                <c:pt idx="5007">
                  <c:v>0.73044337422958872</c:v>
                </c:pt>
                <c:pt idx="5008">
                  <c:v>0.73233297122309093</c:v>
                </c:pt>
                <c:pt idx="5009">
                  <c:v>0.73265984773791126</c:v>
                </c:pt>
                <c:pt idx="5010">
                  <c:v>0.73167600349309458</c:v>
                </c:pt>
                <c:pt idx="5011">
                  <c:v>0.72991538938670852</c:v>
                </c:pt>
                <c:pt idx="5012">
                  <c:v>0.72793928366314353</c:v>
                </c:pt>
                <c:pt idx="5013">
                  <c:v>0.72605438731079908</c:v>
                </c:pt>
                <c:pt idx="5014">
                  <c:v>0.7243218420758164</c:v>
                </c:pt>
                <c:pt idx="5015">
                  <c:v>0.72269444208653588</c:v>
                </c:pt>
                <c:pt idx="5016">
                  <c:v>0.72113855091577073</c:v>
                </c:pt>
                <c:pt idx="5017">
                  <c:v>0.71961744490823187</c:v>
                </c:pt>
                <c:pt idx="5018">
                  <c:v>0.71808653874634587</c:v>
                </c:pt>
                <c:pt idx="5019">
                  <c:v>0.7165229295053106</c:v>
                </c:pt>
                <c:pt idx="5020">
                  <c:v>0.71485399552856732</c:v>
                </c:pt>
                <c:pt idx="5021">
                  <c:v>0.71295825797984136</c:v>
                </c:pt>
                <c:pt idx="5022">
                  <c:v>0.71236608680978553</c:v>
                </c:pt>
                <c:pt idx="5023">
                  <c:v>0.71318378717512521</c:v>
                </c:pt>
                <c:pt idx="5024">
                  <c:v>0.71571898223731145</c:v>
                </c:pt>
                <c:pt idx="5025">
                  <c:v>0.71987863775967675</c:v>
                </c:pt>
                <c:pt idx="5026">
                  <c:v>0.72484419623413421</c:v>
                </c:pt>
                <c:pt idx="5027">
                  <c:v>0.73000697763727862</c:v>
                </c:pt>
                <c:pt idx="5028">
                  <c:v>0.73496399459506123</c:v>
                </c:pt>
                <c:pt idx="5029">
                  <c:v>0.7396047886267485</c:v>
                </c:pt>
                <c:pt idx="5030">
                  <c:v>0.74376814131239855</c:v>
                </c:pt>
                <c:pt idx="5031">
                  <c:v>0.74718982644909571</c:v>
                </c:pt>
                <c:pt idx="5032">
                  <c:v>0.74934106617594665</c:v>
                </c:pt>
                <c:pt idx="5033">
                  <c:v>0.74984773155234896</c:v>
                </c:pt>
                <c:pt idx="5034">
                  <c:v>0.74892579171363605</c:v>
                </c:pt>
                <c:pt idx="5035">
                  <c:v>0.74714493723258057</c:v>
                </c:pt>
                <c:pt idx="5036">
                  <c:v>0.74517414441320129</c:v>
                </c:pt>
                <c:pt idx="5037">
                  <c:v>0.74329610457909778</c:v>
                </c:pt>
                <c:pt idx="5038">
                  <c:v>0.74156291318009371</c:v>
                </c:pt>
                <c:pt idx="5039">
                  <c:v>0.73993921068494273</c:v>
                </c:pt>
                <c:pt idx="5040">
                  <c:v>0.73837639119993437</c:v>
                </c:pt>
                <c:pt idx="5041">
                  <c:v>0.73685144410625902</c:v>
                </c:pt>
                <c:pt idx="5042">
                  <c:v>0.73532933295468417</c:v>
                </c:pt>
                <c:pt idx="5043">
                  <c:v>0.73376672885768368</c:v>
                </c:pt>
                <c:pt idx="5044">
                  <c:v>0.73210605142123097</c:v>
                </c:pt>
                <c:pt idx="5045">
                  <c:v>0.73021322161060731</c:v>
                </c:pt>
                <c:pt idx="5046">
                  <c:v>0.72934532197725133</c:v>
                </c:pt>
                <c:pt idx="5047">
                  <c:v>0.72987184656376447</c:v>
                </c:pt>
                <c:pt idx="5048">
                  <c:v>0.73204767302733065</c:v>
                </c:pt>
                <c:pt idx="5049">
                  <c:v>0.73563997118158486</c:v>
                </c:pt>
                <c:pt idx="5050">
                  <c:v>0.74011239089499281</c:v>
                </c:pt>
                <c:pt idx="5051">
                  <c:v>0.74540832187524098</c:v>
                </c:pt>
                <c:pt idx="5052">
                  <c:v>0.75128689024520723</c:v>
                </c:pt>
                <c:pt idx="5053">
                  <c:v>0.75716320060066544</c:v>
                </c:pt>
                <c:pt idx="5054">
                  <c:v>0.76252447441430382</c:v>
                </c:pt>
                <c:pt idx="5055">
                  <c:v>0.76698678005270193</c:v>
                </c:pt>
                <c:pt idx="5056">
                  <c:v>0.76975923888411668</c:v>
                </c:pt>
                <c:pt idx="5057">
                  <c:v>0.77063742095269772</c:v>
                </c:pt>
                <c:pt idx="5058">
                  <c:v>0.76990118790341011</c:v>
                </c:pt>
                <c:pt idx="5059">
                  <c:v>0.76824929394287222</c:v>
                </c:pt>
                <c:pt idx="5060">
                  <c:v>0.76639884731023167</c:v>
                </c:pt>
                <c:pt idx="5061">
                  <c:v>0.76462817839790809</c:v>
                </c:pt>
                <c:pt idx="5062">
                  <c:v>0.76298458841005667</c:v>
                </c:pt>
                <c:pt idx="5063">
                  <c:v>0.76142844595328363</c:v>
                </c:pt>
                <c:pt idx="5064">
                  <c:v>0.75994040200490776</c:v>
                </c:pt>
                <c:pt idx="5065">
                  <c:v>0.75849568694405634</c:v>
                </c:pt>
                <c:pt idx="5066">
                  <c:v>0.75706838241381746</c:v>
                </c:pt>
                <c:pt idx="5067">
                  <c:v>0.75563784706346615</c:v>
                </c:pt>
                <c:pt idx="5068">
                  <c:v>0.75419959364284228</c:v>
                </c:pt>
                <c:pt idx="5069">
                  <c:v>0.75270253929614883</c:v>
                </c:pt>
                <c:pt idx="5070">
                  <c:v>0.7510855856252352</c:v>
                </c:pt>
                <c:pt idx="5071">
                  <c:v>0.75193612617653882</c:v>
                </c:pt>
                <c:pt idx="5072">
                  <c:v>0.75553078347355884</c:v>
                </c:pt>
                <c:pt idx="5073">
                  <c:v>0.76048792958279865</c:v>
                </c:pt>
                <c:pt idx="5074">
                  <c:v>0.7665266409786049</c:v>
                </c:pt>
                <c:pt idx="5075">
                  <c:v>0.77300437135326516</c:v>
                </c:pt>
                <c:pt idx="5076">
                  <c:v>0.77958600425703883</c:v>
                </c:pt>
                <c:pt idx="5077">
                  <c:v>0.7862464544370289</c:v>
                </c:pt>
                <c:pt idx="5078">
                  <c:v>0.7923612755281334</c:v>
                </c:pt>
                <c:pt idx="5079">
                  <c:v>0.79724620612778319</c:v>
                </c:pt>
                <c:pt idx="5080">
                  <c:v>0.80042854240500361</c:v>
                </c:pt>
                <c:pt idx="5081">
                  <c:v>0.80162161191763137</c:v>
                </c:pt>
                <c:pt idx="5082">
                  <c:v>0.80110219518056247</c:v>
                </c:pt>
                <c:pt idx="5083">
                  <c:v>0.79970585164103036</c:v>
                </c:pt>
                <c:pt idx="5084">
                  <c:v>0.79807621361416214</c:v>
                </c:pt>
                <c:pt idx="5085">
                  <c:v>0.79649741951859199</c:v>
                </c:pt>
                <c:pt idx="5086">
                  <c:v>0.79501023712224539</c:v>
                </c:pt>
                <c:pt idx="5087">
                  <c:v>0.79362529223349854</c:v>
                </c:pt>
                <c:pt idx="5088">
                  <c:v>0.79229107122053599</c:v>
                </c:pt>
                <c:pt idx="5089">
                  <c:v>0.79098994816473911</c:v>
                </c:pt>
                <c:pt idx="5090">
                  <c:v>0.78971007672569082</c:v>
                </c:pt>
                <c:pt idx="5091">
                  <c:v>0.78843806694891871</c:v>
                </c:pt>
                <c:pt idx="5092">
                  <c:v>0.78716939568626343</c:v>
                </c:pt>
                <c:pt idx="5093">
                  <c:v>0.78589444227338745</c:v>
                </c:pt>
                <c:pt idx="5094">
                  <c:v>0.78452798485529129</c:v>
                </c:pt>
                <c:pt idx="5095">
                  <c:v>0.78305548474146269</c:v>
                </c:pt>
                <c:pt idx="5096">
                  <c:v>0.78148042403802298</c:v>
                </c:pt>
                <c:pt idx="5097">
                  <c:v>0.77981791580350623</c:v>
                </c:pt>
                <c:pt idx="5098">
                  <c:v>0.78191602087300283</c:v>
                </c:pt>
                <c:pt idx="5099">
                  <c:v>0.78507519651052027</c:v>
                </c:pt>
                <c:pt idx="5100">
                  <c:v>0.78728323069951067</c:v>
                </c:pt>
                <c:pt idx="5101">
                  <c:v>0.79000701391197947</c:v>
                </c:pt>
                <c:pt idx="5102">
                  <c:v>0.79145081698686237</c:v>
                </c:pt>
                <c:pt idx="5103">
                  <c:v>0.79351818819575326</c:v>
                </c:pt>
                <c:pt idx="5104">
                  <c:v>0.79500394324546364</c:v>
                </c:pt>
                <c:pt idx="5105">
                  <c:v>0.79542665373876797</c:v>
                </c:pt>
                <c:pt idx="5106">
                  <c:v>0.79479189115043047</c:v>
                </c:pt>
                <c:pt idx="5107">
                  <c:v>0.79315275251473671</c:v>
                </c:pt>
                <c:pt idx="5108">
                  <c:v>0.79151777804718826</c:v>
                </c:pt>
                <c:pt idx="5109">
                  <c:v>0.78989820382218245</c:v>
                </c:pt>
                <c:pt idx="5110">
                  <c:v>0.78838761592901263</c:v>
                </c:pt>
                <c:pt idx="5111">
                  <c:v>0.78696390119890125</c:v>
                </c:pt>
                <c:pt idx="5112">
                  <c:v>0.78558710515644026</c:v>
                </c:pt>
                <c:pt idx="5113">
                  <c:v>0.78423493514284737</c:v>
                </c:pt>
                <c:pt idx="5114">
                  <c:v>0.78287389832294152</c:v>
                </c:pt>
                <c:pt idx="5115">
                  <c:v>0.78146439920132982</c:v>
                </c:pt>
                <c:pt idx="5116">
                  <c:v>0.77993963159766022</c:v>
                </c:pt>
                <c:pt idx="5117">
                  <c:v>0.77817352173149767</c:v>
                </c:pt>
                <c:pt idx="5118">
                  <c:v>0.77617468512314247</c:v>
                </c:pt>
                <c:pt idx="5119">
                  <c:v>0.7740649954868849</c:v>
                </c:pt>
                <c:pt idx="5120">
                  <c:v>0.77191330518914991</c:v>
                </c:pt>
                <c:pt idx="5121">
                  <c:v>0.77171592991213489</c:v>
                </c:pt>
                <c:pt idx="5122">
                  <c:v>0.77828741871838603</c:v>
                </c:pt>
                <c:pt idx="5123">
                  <c:v>0.78145962968633376</c:v>
                </c:pt>
                <c:pt idx="5124">
                  <c:v>0.78811310342942875</c:v>
                </c:pt>
                <c:pt idx="5125">
                  <c:v>0.79445113164094883</c:v>
                </c:pt>
                <c:pt idx="5126">
                  <c:v>0.79748662130977799</c:v>
                </c:pt>
                <c:pt idx="5127">
                  <c:v>0.80159227051115123</c:v>
                </c:pt>
                <c:pt idx="5128">
                  <c:v>0.80412492123049728</c:v>
                </c:pt>
                <c:pt idx="5129">
                  <c:v>0.80499944542794444</c:v>
                </c:pt>
                <c:pt idx="5130">
                  <c:v>0.80430920042216836</c:v>
                </c:pt>
                <c:pt idx="5131">
                  <c:v>0.8023525080672973</c:v>
                </c:pt>
                <c:pt idx="5132">
                  <c:v>0.80044402672812198</c:v>
                </c:pt>
                <c:pt idx="5133">
                  <c:v>0.79863257768636253</c:v>
                </c:pt>
                <c:pt idx="5134">
                  <c:v>0.7969744849060012</c:v>
                </c:pt>
                <c:pt idx="5135">
                  <c:v>0.79539935240655923</c:v>
                </c:pt>
                <c:pt idx="5136">
                  <c:v>0.79387659509096176</c:v>
                </c:pt>
                <c:pt idx="5137">
                  <c:v>0.79238822806057474</c:v>
                </c:pt>
                <c:pt idx="5138">
                  <c:v>0.79089056344786002</c:v>
                </c:pt>
                <c:pt idx="5139">
                  <c:v>0.78936015985799213</c:v>
                </c:pt>
                <c:pt idx="5140">
                  <c:v>0.78771104157794702</c:v>
                </c:pt>
                <c:pt idx="5141">
                  <c:v>0.78583853003603843</c:v>
                </c:pt>
                <c:pt idx="5142">
                  <c:v>0.78376193835694608</c:v>
                </c:pt>
                <c:pt idx="5143">
                  <c:v>0.78156454990360225</c:v>
                </c:pt>
                <c:pt idx="5144">
                  <c:v>0.77932182227466285</c:v>
                </c:pt>
                <c:pt idx="5145">
                  <c:v>0.77700180624900339</c:v>
                </c:pt>
                <c:pt idx="5146">
                  <c:v>0.77465116922826494</c:v>
                </c:pt>
                <c:pt idx="5147">
                  <c:v>0.77230728103176549</c:v>
                </c:pt>
                <c:pt idx="5148">
                  <c:v>0.7699934394623219</c:v>
                </c:pt>
                <c:pt idx="5149">
                  <c:v>0.76772260369839407</c:v>
                </c:pt>
                <c:pt idx="5150">
                  <c:v>0.76548899416177452</c:v>
                </c:pt>
                <c:pt idx="5151">
                  <c:v>0.76330793929900598</c:v>
                </c:pt>
                <c:pt idx="5152">
                  <c:v>0.76114422317084773</c:v>
                </c:pt>
                <c:pt idx="5153">
                  <c:v>0.75899267646511748</c:v>
                </c:pt>
                <c:pt idx="5154">
                  <c:v>0.75688004319275726</c:v>
                </c:pt>
                <c:pt idx="5155">
                  <c:v>0.75485040609931786</c:v>
                </c:pt>
                <c:pt idx="5156">
                  <c:v>0.75288118534200543</c:v>
                </c:pt>
                <c:pt idx="5157">
                  <c:v>0.75102805872077905</c:v>
                </c:pt>
                <c:pt idx="5158">
                  <c:v>0.74933162687506771</c:v>
                </c:pt>
                <c:pt idx="5159">
                  <c:v>0.74773818639498169</c:v>
                </c:pt>
                <c:pt idx="5160">
                  <c:v>0.74620649047706888</c:v>
                </c:pt>
                <c:pt idx="5161">
                  <c:v>0.74470362065417051</c:v>
                </c:pt>
                <c:pt idx="5162">
                  <c:v>0.74319497125306966</c:v>
                </c:pt>
                <c:pt idx="5163">
                  <c:v>0.7416549111008629</c:v>
                </c:pt>
                <c:pt idx="5164">
                  <c:v>0.7400083056809057</c:v>
                </c:pt>
                <c:pt idx="5165">
                  <c:v>0.73813615311900937</c:v>
                </c:pt>
                <c:pt idx="5166">
                  <c:v>0.73605141259363005</c:v>
                </c:pt>
                <c:pt idx="5167">
                  <c:v>0.7338399162257907</c:v>
                </c:pt>
                <c:pt idx="5168">
                  <c:v>0.73157511132607322</c:v>
                </c:pt>
                <c:pt idx="5169">
                  <c:v>0.72923707450377984</c:v>
                </c:pt>
                <c:pt idx="5170">
                  <c:v>0.72838265185455631</c:v>
                </c:pt>
                <c:pt idx="5171">
                  <c:v>0.73161766619815849</c:v>
                </c:pt>
                <c:pt idx="5172">
                  <c:v>0.73320079432486573</c:v>
                </c:pt>
                <c:pt idx="5173">
                  <c:v>0.7361037880833472</c:v>
                </c:pt>
                <c:pt idx="5174">
                  <c:v>0.73651677093266443</c:v>
                </c:pt>
                <c:pt idx="5175">
                  <c:v>0.73833374982918154</c:v>
                </c:pt>
                <c:pt idx="5176">
                  <c:v>0.73612160729731857</c:v>
                </c:pt>
                <c:pt idx="5177">
                  <c:v>0.73393793188045775</c:v>
                </c:pt>
                <c:pt idx="5178">
                  <c:v>0.73178875444281066</c:v>
                </c:pt>
                <c:pt idx="5179">
                  <c:v>0.72972759890426231</c:v>
                </c:pt>
                <c:pt idx="5180">
                  <c:v>0.72771612619946247</c:v>
                </c:pt>
                <c:pt idx="5181">
                  <c:v>0.72583359911520129</c:v>
                </c:pt>
                <c:pt idx="5182">
                  <c:v>0.72409656663006094</c:v>
                </c:pt>
                <c:pt idx="5183">
                  <c:v>0.72247304362491671</c:v>
                </c:pt>
                <c:pt idx="5184">
                  <c:v>0.72090835744384307</c:v>
                </c:pt>
                <c:pt idx="5185">
                  <c:v>0.7193836257381746</c:v>
                </c:pt>
                <c:pt idx="5186">
                  <c:v>0.71784571946604325</c:v>
                </c:pt>
                <c:pt idx="5187">
                  <c:v>0.71628437179908788</c:v>
                </c:pt>
                <c:pt idx="5188">
                  <c:v>0.71463080216688513</c:v>
                </c:pt>
                <c:pt idx="5189">
                  <c:v>0.71275391106882213</c:v>
                </c:pt>
                <c:pt idx="5190">
                  <c:v>0.71066317557723235</c:v>
                </c:pt>
                <c:pt idx="5191">
                  <c:v>0.70844905865529961</c:v>
                </c:pt>
                <c:pt idx="5192">
                  <c:v>0.70618662302366653</c:v>
                </c:pt>
                <c:pt idx="5193">
                  <c:v>0.70384973493741254</c:v>
                </c:pt>
                <c:pt idx="5194">
                  <c:v>0.70143322508435713</c:v>
                </c:pt>
                <c:pt idx="5195">
                  <c:v>0.70702497791641961</c:v>
                </c:pt>
                <c:pt idx="5196">
                  <c:v>0.71125958379298571</c:v>
                </c:pt>
                <c:pt idx="5197">
                  <c:v>0.71597324246157001</c:v>
                </c:pt>
                <c:pt idx="5198">
                  <c:v>0.71962832757198081</c:v>
                </c:pt>
                <c:pt idx="5199">
                  <c:v>0.71739812834548289</c:v>
                </c:pt>
                <c:pt idx="5200">
                  <c:v>0.71828159282803594</c:v>
                </c:pt>
                <c:pt idx="5201">
                  <c:v>0.71611274328569763</c:v>
                </c:pt>
                <c:pt idx="5202">
                  <c:v>0.71398679185486802</c:v>
                </c:pt>
                <c:pt idx="5203">
                  <c:v>0.71194986746717193</c:v>
                </c:pt>
                <c:pt idx="5204">
                  <c:v>0.70997030808549566</c:v>
                </c:pt>
                <c:pt idx="5205">
                  <c:v>0.70811474040018385</c:v>
                </c:pt>
                <c:pt idx="5206">
                  <c:v>0.70639601589568768</c:v>
                </c:pt>
                <c:pt idx="5207">
                  <c:v>0.70477407240259837</c:v>
                </c:pt>
                <c:pt idx="5208">
                  <c:v>0.70322826857018905</c:v>
                </c:pt>
                <c:pt idx="5209">
                  <c:v>0.7017169986149957</c:v>
                </c:pt>
                <c:pt idx="5210">
                  <c:v>0.70020454402576082</c:v>
                </c:pt>
                <c:pt idx="5211">
                  <c:v>0.69865956584737965</c:v>
                </c:pt>
                <c:pt idx="5212">
                  <c:v>0.69701489891949109</c:v>
                </c:pt>
                <c:pt idx="5213">
                  <c:v>0.69514902850781657</c:v>
                </c:pt>
                <c:pt idx="5214">
                  <c:v>0.69307609842485374</c:v>
                </c:pt>
                <c:pt idx="5215">
                  <c:v>0.69088764857382401</c:v>
                </c:pt>
                <c:pt idx="5216">
                  <c:v>0.68865773653133622</c:v>
                </c:pt>
                <c:pt idx="5217">
                  <c:v>0.6863888392594748</c:v>
                </c:pt>
                <c:pt idx="5218">
                  <c:v>0.68407298740196154</c:v>
                </c:pt>
                <c:pt idx="5219">
                  <c:v>0.68179163352366201</c:v>
                </c:pt>
                <c:pt idx="5220">
                  <c:v>0.67956900877543092</c:v>
                </c:pt>
                <c:pt idx="5221">
                  <c:v>0.67740837987538083</c:v>
                </c:pt>
                <c:pt idx="5222">
                  <c:v>0.67973690685876009</c:v>
                </c:pt>
                <c:pt idx="5223">
                  <c:v>0.67763396604674109</c:v>
                </c:pt>
                <c:pt idx="5224">
                  <c:v>0.67929415891965284</c:v>
                </c:pt>
                <c:pt idx="5225">
                  <c:v>0.67953214268514173</c:v>
                </c:pt>
                <c:pt idx="5226">
                  <c:v>0.67751664940419998</c:v>
                </c:pt>
                <c:pt idx="5227">
                  <c:v>0.6755975422566507</c:v>
                </c:pt>
                <c:pt idx="5228">
                  <c:v>0.67373147626846663</c:v>
                </c:pt>
                <c:pt idx="5229">
                  <c:v>0.67198094613485115</c:v>
                </c:pt>
                <c:pt idx="5230">
                  <c:v>0.67036733097805601</c:v>
                </c:pt>
                <c:pt idx="5231">
                  <c:v>0.6688537635507803</c:v>
                </c:pt>
                <c:pt idx="5232">
                  <c:v>0.66740405866775454</c:v>
                </c:pt>
                <c:pt idx="5233">
                  <c:v>0.66599919038830624</c:v>
                </c:pt>
                <c:pt idx="5234">
                  <c:v>0.6646125582934983</c:v>
                </c:pt>
                <c:pt idx="5235">
                  <c:v>0.66321634143235508</c:v>
                </c:pt>
                <c:pt idx="5236">
                  <c:v>0.66180264224459595</c:v>
                </c:pt>
                <c:pt idx="5237">
                  <c:v>0.66034033716312535</c:v>
                </c:pt>
                <c:pt idx="5238">
                  <c:v>0.65874933774712507</c:v>
                </c:pt>
                <c:pt idx="5239">
                  <c:v>0.65702702344250374</c:v>
                </c:pt>
                <c:pt idx="5240">
                  <c:v>0.65520466140835942</c:v>
                </c:pt>
                <c:pt idx="5241">
                  <c:v>0.65332593951223228</c:v>
                </c:pt>
                <c:pt idx="5242">
                  <c:v>0.6540139379077049</c:v>
                </c:pt>
                <c:pt idx="5243">
                  <c:v>0.65954490987898295</c:v>
                </c:pt>
                <c:pt idx="5244">
                  <c:v>0.66118483720258814</c:v>
                </c:pt>
                <c:pt idx="5245">
                  <c:v>0.66659205066337168</c:v>
                </c:pt>
                <c:pt idx="5246">
                  <c:v>0.66836551443074677</c:v>
                </c:pt>
                <c:pt idx="5247">
                  <c:v>0.67220609690375899</c:v>
                </c:pt>
                <c:pt idx="5248">
                  <c:v>0.6745722547640135</c:v>
                </c:pt>
                <c:pt idx="5249">
                  <c:v>0.67535528226937191</c:v>
                </c:pt>
                <c:pt idx="5250">
                  <c:v>0.67470158551328729</c:v>
                </c:pt>
                <c:pt idx="5251">
                  <c:v>0.67304474916297086</c:v>
                </c:pt>
                <c:pt idx="5252">
                  <c:v>0.67142201591385353</c:v>
                </c:pt>
                <c:pt idx="5253">
                  <c:v>0.66986788374515138</c:v>
                </c:pt>
                <c:pt idx="5254">
                  <c:v>0.66841397879597686</c:v>
                </c:pt>
                <c:pt idx="5255">
                  <c:v>0.66704770086788634</c:v>
                </c:pt>
                <c:pt idx="5256">
                  <c:v>0.66575253688029901</c:v>
                </c:pt>
                <c:pt idx="5257">
                  <c:v>0.66448953750184414</c:v>
                </c:pt>
                <c:pt idx="5258">
                  <c:v>0.66323809727979577</c:v>
                </c:pt>
                <c:pt idx="5259">
                  <c:v>0.66198561601571138</c:v>
                </c:pt>
                <c:pt idx="5260">
                  <c:v>0.6607269961934098</c:v>
                </c:pt>
                <c:pt idx="5261">
                  <c:v>0.65945681721470162</c:v>
                </c:pt>
                <c:pt idx="5262">
                  <c:v>0.65810439591509973</c:v>
                </c:pt>
                <c:pt idx="5263">
                  <c:v>0.65664679347179455</c:v>
                </c:pt>
                <c:pt idx="5264">
                  <c:v>0.65508016879865338</c:v>
                </c:pt>
                <c:pt idx="5265">
                  <c:v>0.6574191981666776</c:v>
                </c:pt>
                <c:pt idx="5266">
                  <c:v>0.66590850220300535</c:v>
                </c:pt>
                <c:pt idx="5267">
                  <c:v>0.67397275481685615</c:v>
                </c:pt>
                <c:pt idx="5268">
                  <c:v>0.68247426636255504</c:v>
                </c:pt>
                <c:pt idx="5269">
                  <c:v>0.69146047914032127</c:v>
                </c:pt>
                <c:pt idx="5270">
                  <c:v>0.69853809552636148</c:v>
                </c:pt>
                <c:pt idx="5271">
                  <c:v>0.70466301684216293</c:v>
                </c:pt>
                <c:pt idx="5272">
                  <c:v>0.70848182735711462</c:v>
                </c:pt>
                <c:pt idx="5273">
                  <c:v>0.70985164270688383</c:v>
                </c:pt>
                <c:pt idx="5274">
                  <c:v>0.7092822518962163</c:v>
                </c:pt>
                <c:pt idx="5275">
                  <c:v>0.70761927698768257</c:v>
                </c:pt>
                <c:pt idx="5276">
                  <c:v>0.70594065055059818</c:v>
                </c:pt>
                <c:pt idx="5277">
                  <c:v>0.70430984025119725</c:v>
                </c:pt>
                <c:pt idx="5278">
                  <c:v>0.70279648821192953</c:v>
                </c:pt>
                <c:pt idx="5279">
                  <c:v>0.70136616824958598</c:v>
                </c:pt>
                <c:pt idx="5280">
                  <c:v>0.6999895157991296</c:v>
                </c:pt>
                <c:pt idx="5281">
                  <c:v>0.69863199698334877</c:v>
                </c:pt>
                <c:pt idx="5282">
                  <c:v>0.69728241162584603</c:v>
                </c:pt>
                <c:pt idx="5283">
                  <c:v>0.69589175895489752</c:v>
                </c:pt>
                <c:pt idx="5284">
                  <c:v>0.69435737068689007</c:v>
                </c:pt>
                <c:pt idx="5285">
                  <c:v>0.6925535320213988</c:v>
                </c:pt>
                <c:pt idx="5286">
                  <c:v>0.69052568982802254</c:v>
                </c:pt>
                <c:pt idx="5287">
                  <c:v>0.68836279935389233</c:v>
                </c:pt>
                <c:pt idx="5288">
                  <c:v>0.68687760538872678</c:v>
                </c:pt>
                <c:pt idx="5289">
                  <c:v>0.69225611937575349</c:v>
                </c:pt>
                <c:pt idx="5290">
                  <c:v>0.69557466841532234</c:v>
                </c:pt>
                <c:pt idx="5291">
                  <c:v>0.70263946564959379</c:v>
                </c:pt>
                <c:pt idx="5292">
                  <c:v>0.70862035273828927</c:v>
                </c:pt>
                <c:pt idx="5293">
                  <c:v>0.71529827199914375</c:v>
                </c:pt>
                <c:pt idx="5294">
                  <c:v>0.71576986394557152</c:v>
                </c:pt>
                <c:pt idx="5295">
                  <c:v>0.72025138652047571</c:v>
                </c:pt>
                <c:pt idx="5296">
                  <c:v>0.72290982449794061</c:v>
                </c:pt>
                <c:pt idx="5297">
                  <c:v>0.72354744730032106</c:v>
                </c:pt>
                <c:pt idx="5298">
                  <c:v>0.72247273117000599</c:v>
                </c:pt>
                <c:pt idx="5299">
                  <c:v>0.72047533048170165</c:v>
                </c:pt>
                <c:pt idx="5300">
                  <c:v>0.71852937162920771</c:v>
                </c:pt>
                <c:pt idx="5301">
                  <c:v>0.71671562511536746</c:v>
                </c:pt>
                <c:pt idx="5302">
                  <c:v>0.71505627590496201</c:v>
                </c:pt>
                <c:pt idx="5303">
                  <c:v>0.71348143058953029</c:v>
                </c:pt>
                <c:pt idx="5304">
                  <c:v>0.71196631954820078</c:v>
                </c:pt>
                <c:pt idx="5305">
                  <c:v>0.71048121923592844</c:v>
                </c:pt>
                <c:pt idx="5306">
                  <c:v>0.70899891896775413</c:v>
                </c:pt>
                <c:pt idx="5307">
                  <c:v>0.70748915672861379</c:v>
                </c:pt>
                <c:pt idx="5308">
                  <c:v>0.70585866951122389</c:v>
                </c:pt>
                <c:pt idx="5309">
                  <c:v>0.70399581453165538</c:v>
                </c:pt>
                <c:pt idx="5310">
                  <c:v>0.70192213059066544</c:v>
                </c:pt>
                <c:pt idx="5311">
                  <c:v>0.69974326550597354</c:v>
                </c:pt>
                <c:pt idx="5312">
                  <c:v>0.69754002567842477</c:v>
                </c:pt>
                <c:pt idx="5313">
                  <c:v>0.69527985162087069</c:v>
                </c:pt>
                <c:pt idx="5314">
                  <c:v>0.69399749639574593</c:v>
                </c:pt>
                <c:pt idx="5315">
                  <c:v>0.69782526628848174</c:v>
                </c:pt>
                <c:pt idx="5316">
                  <c:v>0.69962949867037372</c:v>
                </c:pt>
                <c:pt idx="5317">
                  <c:v>0.70390225524668892</c:v>
                </c:pt>
                <c:pt idx="5318">
                  <c:v>0.70414482073325135</c:v>
                </c:pt>
                <c:pt idx="5319">
                  <c:v>0.70656236502209835</c:v>
                </c:pt>
                <c:pt idx="5320">
                  <c:v>0.70765829418389503</c:v>
                </c:pt>
                <c:pt idx="5321">
                  <c:v>0.70746330354819642</c:v>
                </c:pt>
                <c:pt idx="5322">
                  <c:v>0.70538050151488563</c:v>
                </c:pt>
                <c:pt idx="5323">
                  <c:v>0.70338762397474008</c:v>
                </c:pt>
                <c:pt idx="5324">
                  <c:v>0.70143936765016501</c:v>
                </c:pt>
                <c:pt idx="5325">
                  <c:v>0.69962619550434502</c:v>
                </c:pt>
                <c:pt idx="5326">
                  <c:v>0.69795747691560972</c:v>
                </c:pt>
                <c:pt idx="5327">
                  <c:v>0.69638550344027939</c:v>
                </c:pt>
                <c:pt idx="5328">
                  <c:v>0.69486780774285972</c:v>
                </c:pt>
                <c:pt idx="5329">
                  <c:v>0.69338471771865706</c:v>
                </c:pt>
                <c:pt idx="5330">
                  <c:v>0.6918977866083208</c:v>
                </c:pt>
                <c:pt idx="5331">
                  <c:v>0.69037510108872546</c:v>
                </c:pt>
                <c:pt idx="5332">
                  <c:v>0.68873398806296082</c:v>
                </c:pt>
                <c:pt idx="5333">
                  <c:v>0.68685246612273576</c:v>
                </c:pt>
                <c:pt idx="5334">
                  <c:v>0.68476614608530106</c:v>
                </c:pt>
                <c:pt idx="5335">
                  <c:v>0.68258530661053929</c:v>
                </c:pt>
                <c:pt idx="5336">
                  <c:v>0.68037129738261126</c:v>
                </c:pt>
                <c:pt idx="5337">
                  <c:v>0.67811273873511446</c:v>
                </c:pt>
                <c:pt idx="5338">
                  <c:v>0.67578852264330624</c:v>
                </c:pt>
                <c:pt idx="5339">
                  <c:v>0.67348218375612845</c:v>
                </c:pt>
                <c:pt idx="5340">
                  <c:v>0.6711991785697704</c:v>
                </c:pt>
                <c:pt idx="5341">
                  <c:v>0.66899202586008311</c:v>
                </c:pt>
                <c:pt idx="5342">
                  <c:v>0.67001003531699144</c:v>
                </c:pt>
                <c:pt idx="5343">
                  <c:v>0.66788839164631386</c:v>
                </c:pt>
                <c:pt idx="5344">
                  <c:v>0.66577137881779835</c:v>
                </c:pt>
                <c:pt idx="5345">
                  <c:v>0.6661193123939595</c:v>
                </c:pt>
                <c:pt idx="5346">
                  <c:v>0.66502380996896648</c:v>
                </c:pt>
                <c:pt idx="5347">
                  <c:v>0.66302910163075657</c:v>
                </c:pt>
                <c:pt idx="5348">
                  <c:v>0.6610892454384778</c:v>
                </c:pt>
                <c:pt idx="5349">
                  <c:v>0.65928354007692003</c:v>
                </c:pt>
                <c:pt idx="5350">
                  <c:v>0.65762663193060023</c:v>
                </c:pt>
                <c:pt idx="5351">
                  <c:v>0.65607573058201185</c:v>
                </c:pt>
                <c:pt idx="5352">
                  <c:v>0.65457716851926551</c:v>
                </c:pt>
                <c:pt idx="5353">
                  <c:v>0.65311945838195706</c:v>
                </c:pt>
                <c:pt idx="5354">
                  <c:v>0.65165417376638179</c:v>
                </c:pt>
                <c:pt idx="5355">
                  <c:v>0.65014279611718384</c:v>
                </c:pt>
                <c:pt idx="5356">
                  <c:v>0.6485241552402119</c:v>
                </c:pt>
                <c:pt idx="5357">
                  <c:v>0.64667835181124222</c:v>
                </c:pt>
                <c:pt idx="5358">
                  <c:v>0.64463611451936031</c:v>
                </c:pt>
                <c:pt idx="5359">
                  <c:v>0.64250205014024464</c:v>
                </c:pt>
                <c:pt idx="5360">
                  <c:v>0.64032734922370027</c:v>
                </c:pt>
                <c:pt idx="5361">
                  <c:v>0.63807248807033301</c:v>
                </c:pt>
                <c:pt idx="5362">
                  <c:v>0.63575247204467356</c:v>
                </c:pt>
                <c:pt idx="5363">
                  <c:v>0.63632021027276453</c:v>
                </c:pt>
                <c:pt idx="5364">
                  <c:v>0.64177101301129869</c:v>
                </c:pt>
                <c:pt idx="5365">
                  <c:v>0.6467711085916984</c:v>
                </c:pt>
                <c:pt idx="5366">
                  <c:v>0.64657944988268468</c:v>
                </c:pt>
                <c:pt idx="5367">
                  <c:v>0.6494449158547001</c:v>
                </c:pt>
                <c:pt idx="5368">
                  <c:v>0.65073863740168458</c:v>
                </c:pt>
                <c:pt idx="5369">
                  <c:v>0.65040551329932605</c:v>
                </c:pt>
                <c:pt idx="5370">
                  <c:v>0.64890282732455462</c:v>
                </c:pt>
                <c:pt idx="5371">
                  <c:v>0.64687103635103971</c:v>
                </c:pt>
                <c:pt idx="5372">
                  <c:v>0.64491883124632643</c:v>
                </c:pt>
                <c:pt idx="5373">
                  <c:v>0.64310336162842519</c:v>
                </c:pt>
                <c:pt idx="5374">
                  <c:v>0.64142660188740619</c:v>
                </c:pt>
                <c:pt idx="5375">
                  <c:v>0.63984942320189242</c:v>
                </c:pt>
                <c:pt idx="5376">
                  <c:v>0.63833625065263266</c:v>
                </c:pt>
                <c:pt idx="5377">
                  <c:v>0.63686694546091527</c:v>
                </c:pt>
                <c:pt idx="5378">
                  <c:v>0.63538324517069256</c:v>
                </c:pt>
                <c:pt idx="5379">
                  <c:v>0.63387175982749133</c:v>
                </c:pt>
                <c:pt idx="5380">
                  <c:v>0.63223768280997439</c:v>
                </c:pt>
                <c:pt idx="5381">
                  <c:v>0.63037662273046879</c:v>
                </c:pt>
                <c:pt idx="5382">
                  <c:v>0.62831916468605087</c:v>
                </c:pt>
                <c:pt idx="5383">
                  <c:v>0.62612644297287146</c:v>
                </c:pt>
                <c:pt idx="5384">
                  <c:v>0.62389182829221701</c:v>
                </c:pt>
                <c:pt idx="5385">
                  <c:v>0.62159762292946608</c:v>
                </c:pt>
                <c:pt idx="5386">
                  <c:v>0.61925840147312972</c:v>
                </c:pt>
                <c:pt idx="5387">
                  <c:v>0.61696444739638656</c:v>
                </c:pt>
                <c:pt idx="5388">
                  <c:v>0.61473948927807331</c:v>
                </c:pt>
                <c:pt idx="5389">
                  <c:v>0.61255714208725864</c:v>
                </c:pt>
                <c:pt idx="5390">
                  <c:v>0.61040936467166118</c:v>
                </c:pt>
                <c:pt idx="5391">
                  <c:v>0.60828531583489909</c:v>
                </c:pt>
                <c:pt idx="5392">
                  <c:v>0.60617185690850972</c:v>
                </c:pt>
                <c:pt idx="5393">
                  <c:v>0.60408169578493998</c:v>
                </c:pt>
                <c:pt idx="5394">
                  <c:v>0.60203917130904683</c:v>
                </c:pt>
                <c:pt idx="5395">
                  <c:v>0.60007533525192358</c:v>
                </c:pt>
                <c:pt idx="5396">
                  <c:v>0.59817489506503196</c:v>
                </c:pt>
                <c:pt idx="5397">
                  <c:v>0.59640235945664299</c:v>
                </c:pt>
                <c:pt idx="5398">
                  <c:v>0.59477079529921506</c:v>
                </c:pt>
                <c:pt idx="5399">
                  <c:v>0.59324487895950595</c:v>
                </c:pt>
                <c:pt idx="5400">
                  <c:v>0.59178727651620089</c:v>
                </c:pt>
                <c:pt idx="5401">
                  <c:v>0.5903608335379924</c:v>
                </c:pt>
                <c:pt idx="5402">
                  <c:v>0.5889486779642884</c:v>
                </c:pt>
                <c:pt idx="5403">
                  <c:v>0.58754668152494016</c:v>
                </c:pt>
                <c:pt idx="5404">
                  <c:v>0.5861198795667194</c:v>
                </c:pt>
                <c:pt idx="5405">
                  <c:v>0.58464429222478276</c:v>
                </c:pt>
                <c:pt idx="5406">
                  <c:v>0.58303638485018661</c:v>
                </c:pt>
                <c:pt idx="5407">
                  <c:v>0.58127845972831116</c:v>
                </c:pt>
                <c:pt idx="5408">
                  <c:v>0.57942238947098124</c:v>
                </c:pt>
                <c:pt idx="5409">
                  <c:v>0.58485548530162956</c:v>
                </c:pt>
                <c:pt idx="5410">
                  <c:v>0.58918410463200865</c:v>
                </c:pt>
                <c:pt idx="5411">
                  <c:v>0.59672652731156184</c:v>
                </c:pt>
                <c:pt idx="5412">
                  <c:v>0.60454395779049552</c:v>
                </c:pt>
                <c:pt idx="5413">
                  <c:v>0.61222811204250216</c:v>
                </c:pt>
                <c:pt idx="5414">
                  <c:v>0.61906034447784519</c:v>
                </c:pt>
                <c:pt idx="5415">
                  <c:v>0.62440631324457885</c:v>
                </c:pt>
                <c:pt idx="5416">
                  <c:v>0.6276185786318158</c:v>
                </c:pt>
                <c:pt idx="5417">
                  <c:v>0.62854191837234918</c:v>
                </c:pt>
                <c:pt idx="5418">
                  <c:v>0.62765972645153734</c:v>
                </c:pt>
                <c:pt idx="5419">
                  <c:v>0.62609027480365387</c:v>
                </c:pt>
                <c:pt idx="5420">
                  <c:v>0.62442155621491868</c:v>
                </c:pt>
                <c:pt idx="5421">
                  <c:v>0.6228433723853698</c:v>
                </c:pt>
                <c:pt idx="5422">
                  <c:v>0.62137808776979453</c:v>
                </c:pt>
                <c:pt idx="5423">
                  <c:v>0.619986142770801</c:v>
                </c:pt>
                <c:pt idx="5424">
                  <c:v>0.61866175781018551</c:v>
                </c:pt>
                <c:pt idx="5425">
                  <c:v>0.61737833246901119</c:v>
                </c:pt>
                <c:pt idx="5426">
                  <c:v>0.61610671757025348</c:v>
                </c:pt>
                <c:pt idx="5427">
                  <c:v>0.61483958992165233</c:v>
                </c:pt>
                <c:pt idx="5428">
                  <c:v>0.61356133389266043</c:v>
                </c:pt>
                <c:pt idx="5429">
                  <c:v>0.61228045730957614</c:v>
                </c:pt>
                <c:pt idx="5430">
                  <c:v>0.61092624110991012</c:v>
                </c:pt>
                <c:pt idx="5431">
                  <c:v>0.61288852076896161</c:v>
                </c:pt>
                <c:pt idx="5432">
                  <c:v>0.61708220528060809</c:v>
                </c:pt>
                <c:pt idx="5433">
                  <c:v>0.62296630130964326</c:v>
                </c:pt>
                <c:pt idx="5434">
                  <c:v>0.62999230047708943</c:v>
                </c:pt>
                <c:pt idx="5435">
                  <c:v>0.63740648451513282</c:v>
                </c:pt>
                <c:pt idx="5436">
                  <c:v>0.64479796832402336</c:v>
                </c:pt>
                <c:pt idx="5437">
                  <c:v>0.65179354530162903</c:v>
                </c:pt>
                <c:pt idx="5438">
                  <c:v>0.65803048733719138</c:v>
                </c:pt>
                <c:pt idx="5439">
                  <c:v>0.66300936504834906</c:v>
                </c:pt>
                <c:pt idx="5440">
                  <c:v>0.66614452442675398</c:v>
                </c:pt>
                <c:pt idx="5441">
                  <c:v>0.66716002534609253</c:v>
                </c:pt>
                <c:pt idx="5442">
                  <c:v>0.66644050233440644</c:v>
                </c:pt>
                <c:pt idx="5443">
                  <c:v>0.66491174665844865</c:v>
                </c:pt>
                <c:pt idx="5444">
                  <c:v>0.66326155143836552</c:v>
                </c:pt>
                <c:pt idx="5445">
                  <c:v>0.66166075186802054</c:v>
                </c:pt>
                <c:pt idx="5446">
                  <c:v>0.66017963623388798</c:v>
                </c:pt>
                <c:pt idx="5447">
                  <c:v>0.65876949094825366</c:v>
                </c:pt>
                <c:pt idx="5448">
                  <c:v>0.6574181106906879</c:v>
                </c:pt>
                <c:pt idx="5449">
                  <c:v>0.65609692065218372</c:v>
                </c:pt>
                <c:pt idx="5450">
                  <c:v>0.65476664841936105</c:v>
                </c:pt>
                <c:pt idx="5451">
                  <c:v>0.65339613452712197</c:v>
                </c:pt>
                <c:pt idx="5452">
                  <c:v>0.65189782375038463</c:v>
                </c:pt>
                <c:pt idx="5453">
                  <c:v>0.65017504277174532</c:v>
                </c:pt>
                <c:pt idx="5454">
                  <c:v>0.64955601432353527</c:v>
                </c:pt>
                <c:pt idx="5455">
                  <c:v>0.65081627978902135</c:v>
                </c:pt>
                <c:pt idx="5456">
                  <c:v>0.6545037877482941</c:v>
                </c:pt>
                <c:pt idx="5457">
                  <c:v>0.66033898473842356</c:v>
                </c:pt>
                <c:pt idx="5458">
                  <c:v>0.66740916990161026</c:v>
                </c:pt>
                <c:pt idx="5459">
                  <c:v>0.67486391051227035</c:v>
                </c:pt>
                <c:pt idx="5460">
                  <c:v>0.68211677365016576</c:v>
                </c:pt>
                <c:pt idx="5461">
                  <c:v>0.68896113720832208</c:v>
                </c:pt>
                <c:pt idx="5462">
                  <c:v>0.69495211949327185</c:v>
                </c:pt>
                <c:pt idx="5463">
                  <c:v>0.69958117540337939</c:v>
                </c:pt>
                <c:pt idx="5464">
                  <c:v>0.70242364651224232</c:v>
                </c:pt>
                <c:pt idx="5465">
                  <c:v>0.70318728755098314</c:v>
                </c:pt>
                <c:pt idx="5466">
                  <c:v>0.7021225744360895</c:v>
                </c:pt>
                <c:pt idx="5467">
                  <c:v>0.70026987892172343</c:v>
                </c:pt>
                <c:pt idx="5468">
                  <c:v>0.69834800762807747</c:v>
                </c:pt>
                <c:pt idx="5469">
                  <c:v>0.69654851262073925</c:v>
                </c:pt>
                <c:pt idx="5470">
                  <c:v>0.69490237387479781</c:v>
                </c:pt>
                <c:pt idx="5471">
                  <c:v>0.69336428811266093</c:v>
                </c:pt>
                <c:pt idx="5472">
                  <c:v>0.69188356735654177</c:v>
                </c:pt>
                <c:pt idx="5473">
                  <c:v>0.69043508300555878</c:v>
                </c:pt>
                <c:pt idx="5474">
                  <c:v>0.68898268577243715</c:v>
                </c:pt>
                <c:pt idx="5475">
                  <c:v>0.68747870311149939</c:v>
                </c:pt>
                <c:pt idx="5476">
                  <c:v>0.68586500007219786</c:v>
                </c:pt>
                <c:pt idx="5477">
                  <c:v>0.68422373666613079</c:v>
                </c:pt>
                <c:pt idx="5478">
                  <c:v>0.68361487394658771</c:v>
                </c:pt>
                <c:pt idx="5479">
                  <c:v>0.68518488477686124</c:v>
                </c:pt>
                <c:pt idx="5480">
                  <c:v>0.68938650354533404</c:v>
                </c:pt>
                <c:pt idx="5481">
                  <c:v>0.69574015381629251</c:v>
                </c:pt>
                <c:pt idx="5482">
                  <c:v>0.70321850581959078</c:v>
                </c:pt>
                <c:pt idx="5483">
                  <c:v>0.71104621443872751</c:v>
                </c:pt>
                <c:pt idx="5484">
                  <c:v>0.7187548451664113</c:v>
                </c:pt>
                <c:pt idx="5485">
                  <c:v>0.72610482762854867</c:v>
                </c:pt>
                <c:pt idx="5486">
                  <c:v>0.73243514014284528</c:v>
                </c:pt>
                <c:pt idx="5487">
                  <c:v>0.7373411403022001</c:v>
                </c:pt>
                <c:pt idx="5488">
                  <c:v>0.74034607287843945</c:v>
                </c:pt>
                <c:pt idx="5489">
                  <c:v>0.74099864161085449</c:v>
                </c:pt>
                <c:pt idx="5490">
                  <c:v>0.73977687813458193</c:v>
                </c:pt>
                <c:pt idx="5491">
                  <c:v>0.73786695003121672</c:v>
                </c:pt>
                <c:pt idx="5492">
                  <c:v>0.73589600616984352</c:v>
                </c:pt>
                <c:pt idx="5493">
                  <c:v>0.73407023382557979</c:v>
                </c:pt>
                <c:pt idx="5494">
                  <c:v>0.73238374572621967</c:v>
                </c:pt>
                <c:pt idx="5495">
                  <c:v>0.73080523881465964</c:v>
                </c:pt>
                <c:pt idx="5496">
                  <c:v>0.72929282012342456</c:v>
                </c:pt>
                <c:pt idx="5497">
                  <c:v>0.72781680200547216</c:v>
                </c:pt>
                <c:pt idx="5498">
                  <c:v>0.726335829963345</c:v>
                </c:pt>
                <c:pt idx="5499">
                  <c:v>0.72481454446579818</c:v>
                </c:pt>
                <c:pt idx="5500">
                  <c:v>0.72318251363435437</c:v>
                </c:pt>
                <c:pt idx="5501">
                  <c:v>0.7213237510269298</c:v>
                </c:pt>
                <c:pt idx="5502">
                  <c:v>0.72058436403047244</c:v>
                </c:pt>
                <c:pt idx="5503">
                  <c:v>0.72178905091891166</c:v>
                </c:pt>
                <c:pt idx="5504">
                  <c:v>0.72486289541939974</c:v>
                </c:pt>
                <c:pt idx="5505">
                  <c:v>0.73075907988494782</c:v>
                </c:pt>
                <c:pt idx="5506">
                  <c:v>0.73824016995938158</c:v>
                </c:pt>
                <c:pt idx="5507">
                  <c:v>0.74644500805124858</c:v>
                </c:pt>
                <c:pt idx="5508">
                  <c:v>0.75485137310695927</c:v>
                </c:pt>
                <c:pt idx="5509">
                  <c:v>0.76226929052877379</c:v>
                </c:pt>
                <c:pt idx="5510">
                  <c:v>0.76943086963012941</c:v>
                </c:pt>
                <c:pt idx="5511">
                  <c:v>0.775043485823803</c:v>
                </c:pt>
                <c:pt idx="5512">
                  <c:v>0.77833981820339138</c:v>
                </c:pt>
                <c:pt idx="5513">
                  <c:v>0.77909051377713112</c:v>
                </c:pt>
                <c:pt idx="5514">
                  <c:v>0.77786712744081288</c:v>
                </c:pt>
                <c:pt idx="5515">
                  <c:v>0.77594384155598406</c:v>
                </c:pt>
                <c:pt idx="5516">
                  <c:v>0.77396507193033492</c:v>
                </c:pt>
                <c:pt idx="5517">
                  <c:v>0.77212666348962655</c:v>
                </c:pt>
                <c:pt idx="5518">
                  <c:v>0.77043231372798926</c:v>
                </c:pt>
                <c:pt idx="5519">
                  <c:v>0.76884005788194509</c:v>
                </c:pt>
                <c:pt idx="5520">
                  <c:v>0.76730631577796016</c:v>
                </c:pt>
                <c:pt idx="5521">
                  <c:v>0.76581220506737036</c:v>
                </c:pt>
                <c:pt idx="5522">
                  <c:v>0.76430958653048109</c:v>
                </c:pt>
                <c:pt idx="5523">
                  <c:v>0.76277519826247364</c:v>
                </c:pt>
                <c:pt idx="5524">
                  <c:v>0.76111627982808305</c:v>
                </c:pt>
                <c:pt idx="5525">
                  <c:v>0.75923120398573174</c:v>
                </c:pt>
                <c:pt idx="5526">
                  <c:v>0.75763127048289347</c:v>
                </c:pt>
                <c:pt idx="5527">
                  <c:v>0.75878658509266306</c:v>
                </c:pt>
                <c:pt idx="5528">
                  <c:v>0.76076250448580585</c:v>
                </c:pt>
                <c:pt idx="5529">
                  <c:v>0.76426103327063477</c:v>
                </c:pt>
                <c:pt idx="5530">
                  <c:v>0.7710091817143141</c:v>
                </c:pt>
                <c:pt idx="5531">
                  <c:v>0.77813968092741048</c:v>
                </c:pt>
                <c:pt idx="5532">
                  <c:v>0.78501166409283918</c:v>
                </c:pt>
                <c:pt idx="5533">
                  <c:v>0.79125974783427255</c:v>
                </c:pt>
                <c:pt idx="5534">
                  <c:v>0.79642021636908877</c:v>
                </c:pt>
                <c:pt idx="5535">
                  <c:v>0.80008947832068245</c:v>
                </c:pt>
                <c:pt idx="5536">
                  <c:v>0.80182661584112691</c:v>
                </c:pt>
                <c:pt idx="5537">
                  <c:v>0.80168865493334929</c:v>
                </c:pt>
                <c:pt idx="5538">
                  <c:v>0.80020491328020793</c:v>
                </c:pt>
                <c:pt idx="5539">
                  <c:v>0.79816644527845804</c:v>
                </c:pt>
                <c:pt idx="5540">
                  <c:v>0.79617256259427738</c:v>
                </c:pt>
                <c:pt idx="5541">
                  <c:v>0.79431896929903412</c:v>
                </c:pt>
                <c:pt idx="5542">
                  <c:v>0.7926103680308948</c:v>
                </c:pt>
                <c:pt idx="5543">
                  <c:v>0.79101132746261194</c:v>
                </c:pt>
                <c:pt idx="5544">
                  <c:v>0.78946599030421938</c:v>
                </c:pt>
                <c:pt idx="5545">
                  <c:v>0.78795834604715331</c:v>
                </c:pt>
                <c:pt idx="5546">
                  <c:v>0.78644373757784181</c:v>
                </c:pt>
                <c:pt idx="5547">
                  <c:v>0.78489671321338961</c:v>
                </c:pt>
                <c:pt idx="5548">
                  <c:v>0.78323302034483122</c:v>
                </c:pt>
                <c:pt idx="5549">
                  <c:v>0.78134586241840664</c:v>
                </c:pt>
                <c:pt idx="5550">
                  <c:v>0.77927232206942254</c:v>
                </c:pt>
                <c:pt idx="5551">
                  <c:v>0.77709144669665964</c:v>
                </c:pt>
                <c:pt idx="5552">
                  <c:v>0.77925505891730806</c:v>
                </c:pt>
                <c:pt idx="5553">
                  <c:v>0.7826912994560955</c:v>
                </c:pt>
                <c:pt idx="5554">
                  <c:v>0.78942080058519348</c:v>
                </c:pt>
                <c:pt idx="5555">
                  <c:v>0.79685358160753972</c:v>
                </c:pt>
                <c:pt idx="5556">
                  <c:v>0.80434818152653387</c:v>
                </c:pt>
                <c:pt idx="5557">
                  <c:v>0.81144539162120632</c:v>
                </c:pt>
                <c:pt idx="5558">
                  <c:v>0.81746623748363467</c:v>
                </c:pt>
                <c:pt idx="5559">
                  <c:v>0.82161049074982062</c:v>
                </c:pt>
                <c:pt idx="5560">
                  <c:v>0.82356729981124976</c:v>
                </c:pt>
                <c:pt idx="5561">
                  <c:v>0.82352153004765871</c:v>
                </c:pt>
                <c:pt idx="5562">
                  <c:v>0.82206561290506786</c:v>
                </c:pt>
                <c:pt idx="5563">
                  <c:v>0.8201022794199625</c:v>
                </c:pt>
                <c:pt idx="5564">
                  <c:v>0.81821558816755502</c:v>
                </c:pt>
                <c:pt idx="5565">
                  <c:v>0.81645626302362984</c:v>
                </c:pt>
                <c:pt idx="5566">
                  <c:v>0.81481346279180666</c:v>
                </c:pt>
                <c:pt idx="5567">
                  <c:v>0.81325207922684895</c:v>
                </c:pt>
                <c:pt idx="5568">
                  <c:v>0.81176040958034601</c:v>
                </c:pt>
                <c:pt idx="5569">
                  <c:v>0.81030700720318827</c:v>
                </c:pt>
                <c:pt idx="5570">
                  <c:v>0.80886268702035158</c:v>
                </c:pt>
                <c:pt idx="5571">
                  <c:v>0.80740863847917133</c:v>
                </c:pt>
                <c:pt idx="5572">
                  <c:v>0.80592332277889134</c:v>
                </c:pt>
                <c:pt idx="5573">
                  <c:v>0.80439029863493239</c:v>
                </c:pt>
                <c:pt idx="5574">
                  <c:v>0.80275273951129378</c:v>
                </c:pt>
                <c:pt idx="5575">
                  <c:v>0.80098138853694534</c:v>
                </c:pt>
                <c:pt idx="5576">
                  <c:v>0.79991031252806455</c:v>
                </c:pt>
                <c:pt idx="5577">
                  <c:v>0.80390197222137993</c:v>
                </c:pt>
                <c:pt idx="5578">
                  <c:v>0.80685139689384233</c:v>
                </c:pt>
                <c:pt idx="5579">
                  <c:v>0.81238479536007291</c:v>
                </c:pt>
                <c:pt idx="5580">
                  <c:v>0.81709323022206626</c:v>
                </c:pt>
                <c:pt idx="5581">
                  <c:v>0.81981760104391588</c:v>
                </c:pt>
                <c:pt idx="5582">
                  <c:v>0.82092620634726809</c:v>
                </c:pt>
                <c:pt idx="5583">
                  <c:v>0.82217103112010248</c:v>
                </c:pt>
                <c:pt idx="5584">
                  <c:v>0.82249391688730566</c:v>
                </c:pt>
                <c:pt idx="5585">
                  <c:v>0.82182973079570798</c:v>
                </c:pt>
                <c:pt idx="5586">
                  <c:v>0.82041386906279434</c:v>
                </c:pt>
                <c:pt idx="5587">
                  <c:v>0.81867299549151895</c:v>
                </c:pt>
                <c:pt idx="5588">
                  <c:v>0.81696995841357567</c:v>
                </c:pt>
                <c:pt idx="5589">
                  <c:v>0.81536811780119467</c:v>
                </c:pt>
                <c:pt idx="5590">
                  <c:v>0.81386323769022539</c:v>
                </c:pt>
                <c:pt idx="5591">
                  <c:v>0.81243945116411154</c:v>
                </c:pt>
                <c:pt idx="5592">
                  <c:v>0.81108275800235774</c:v>
                </c:pt>
                <c:pt idx="5593">
                  <c:v>0.80977406046829503</c:v>
                </c:pt>
                <c:pt idx="5594">
                  <c:v>0.80847160918645078</c:v>
                </c:pt>
                <c:pt idx="5595">
                  <c:v>0.80718060936701086</c:v>
                </c:pt>
                <c:pt idx="5596">
                  <c:v>0.80588375817336355</c:v>
                </c:pt>
                <c:pt idx="5597">
                  <c:v>0.80456885028508129</c:v>
                </c:pt>
                <c:pt idx="5598">
                  <c:v>0.80317981302419028</c:v>
                </c:pt>
                <c:pt idx="5599">
                  <c:v>0.8016785586113494</c:v>
                </c:pt>
                <c:pt idx="5600">
                  <c:v>0.80404115523013664</c:v>
                </c:pt>
                <c:pt idx="5601">
                  <c:v>0.80619642472234099</c:v>
                </c:pt>
                <c:pt idx="5602">
                  <c:v>0.81046176247162238</c:v>
                </c:pt>
                <c:pt idx="5603">
                  <c:v>0.81551698742206802</c:v>
                </c:pt>
                <c:pt idx="5604">
                  <c:v>0.82089425416896233</c:v>
                </c:pt>
                <c:pt idx="5605">
                  <c:v>0.82603625813649417</c:v>
                </c:pt>
                <c:pt idx="5606">
                  <c:v>0.83076400275758144</c:v>
                </c:pt>
                <c:pt idx="5607">
                  <c:v>0.83454391084872548</c:v>
                </c:pt>
                <c:pt idx="5608">
                  <c:v>0.8367802224382479</c:v>
                </c:pt>
                <c:pt idx="5609">
                  <c:v>0.83728644945178698</c:v>
                </c:pt>
                <c:pt idx="5610">
                  <c:v>0.83622379389193813</c:v>
                </c:pt>
                <c:pt idx="5611">
                  <c:v>0.83456755679808059</c:v>
                </c:pt>
                <c:pt idx="5612">
                  <c:v>0.8328748224464998</c:v>
                </c:pt>
                <c:pt idx="5613">
                  <c:v>0.83125094046134196</c:v>
                </c:pt>
                <c:pt idx="5614">
                  <c:v>0.82972638824568146</c:v>
                </c:pt>
                <c:pt idx="5615">
                  <c:v>0.82828296551287506</c:v>
                </c:pt>
                <c:pt idx="5616">
                  <c:v>0.82688883073580499</c:v>
                </c:pt>
                <c:pt idx="5617">
                  <c:v>0.8255156962894723</c:v>
                </c:pt>
                <c:pt idx="5618">
                  <c:v>0.82413272579079533</c:v>
                </c:pt>
                <c:pt idx="5619">
                  <c:v>0.82269468775817922</c:v>
                </c:pt>
                <c:pt idx="5620">
                  <c:v>0.82110293448415306</c:v>
                </c:pt>
                <c:pt idx="5621">
                  <c:v>0.8192247151600428</c:v>
                </c:pt>
                <c:pt idx="5622">
                  <c:v>0.81712392822809921</c:v>
                </c:pt>
                <c:pt idx="5623">
                  <c:v>0.81727543641243716</c:v>
                </c:pt>
                <c:pt idx="5624">
                  <c:v>0.81768787232683293</c:v>
                </c:pt>
                <c:pt idx="5625">
                  <c:v>0.82097064337362491</c:v>
                </c:pt>
                <c:pt idx="5626">
                  <c:v>0.82513573083458747</c:v>
                </c:pt>
                <c:pt idx="5627">
                  <c:v>0.8298782245655455</c:v>
                </c:pt>
                <c:pt idx="5628">
                  <c:v>0.83459250602708357</c:v>
                </c:pt>
                <c:pt idx="5629">
                  <c:v>0.83897600606051559</c:v>
                </c:pt>
                <c:pt idx="5630">
                  <c:v>0.84268030614413525</c:v>
                </c:pt>
                <c:pt idx="5631">
                  <c:v>0.84530273723980831</c:v>
                </c:pt>
                <c:pt idx="5632">
                  <c:v>0.84655199487668287</c:v>
                </c:pt>
                <c:pt idx="5633">
                  <c:v>0.84620753089634215</c:v>
                </c:pt>
                <c:pt idx="5634">
                  <c:v>0.84459194063065568</c:v>
                </c:pt>
                <c:pt idx="5635">
                  <c:v>0.84250097129150692</c:v>
                </c:pt>
                <c:pt idx="5636">
                  <c:v>0.84043809264889779</c:v>
                </c:pt>
                <c:pt idx="5637">
                  <c:v>0.83853445753989353</c:v>
                </c:pt>
                <c:pt idx="5638">
                  <c:v>0.83678428638629165</c:v>
                </c:pt>
                <c:pt idx="5639">
                  <c:v>0.83516654295935</c:v>
                </c:pt>
                <c:pt idx="5640">
                  <c:v>0.83360121061425396</c:v>
                </c:pt>
                <c:pt idx="5641">
                  <c:v>0.83207963793269679</c:v>
                </c:pt>
                <c:pt idx="5642">
                  <c:v>0.83055433185900918</c:v>
                </c:pt>
                <c:pt idx="5643">
                  <c:v>0.82898584048980162</c:v>
                </c:pt>
                <c:pt idx="5644">
                  <c:v>0.82729296254621498</c:v>
                </c:pt>
                <c:pt idx="5645">
                  <c:v>0.82536394755031794</c:v>
                </c:pt>
                <c:pt idx="5646">
                  <c:v>0.82324262696165151</c:v>
                </c:pt>
                <c:pt idx="5647">
                  <c:v>0.82320164795815931</c:v>
                </c:pt>
                <c:pt idx="5648">
                  <c:v>0.82657886173475581</c:v>
                </c:pt>
                <c:pt idx="5649">
                  <c:v>0.83195756401372523</c:v>
                </c:pt>
                <c:pt idx="5650">
                  <c:v>0.83877130842501813</c:v>
                </c:pt>
                <c:pt idx="5651">
                  <c:v>0.84631371515492515</c:v>
                </c:pt>
                <c:pt idx="5652">
                  <c:v>0.85394927990200431</c:v>
                </c:pt>
                <c:pt idx="5653">
                  <c:v>0.86107223799636479</c:v>
                </c:pt>
                <c:pt idx="5654">
                  <c:v>0.86721864471934251</c:v>
                </c:pt>
                <c:pt idx="5655">
                  <c:v>0.87174310265570532</c:v>
                </c:pt>
                <c:pt idx="5656">
                  <c:v>0.87422980901037606</c:v>
                </c:pt>
                <c:pt idx="5657">
                  <c:v>0.87444218039335841</c:v>
                </c:pt>
                <c:pt idx="5658">
                  <c:v>0.87293194110376571</c:v>
                </c:pt>
                <c:pt idx="5659">
                  <c:v>0.87086978177312868</c:v>
                </c:pt>
                <c:pt idx="5660">
                  <c:v>0.8688130057907345</c:v>
                </c:pt>
                <c:pt idx="5661">
                  <c:v>0.86691647848598008</c:v>
                </c:pt>
                <c:pt idx="5662">
                  <c:v>0.86517424079065641</c:v>
                </c:pt>
                <c:pt idx="5663">
                  <c:v>0.86353836887307744</c:v>
                </c:pt>
                <c:pt idx="5664">
                  <c:v>0.86196320047563446</c:v>
                </c:pt>
                <c:pt idx="5665">
                  <c:v>0.86041430941511698</c:v>
                </c:pt>
                <c:pt idx="5666">
                  <c:v>0.85886085930843858</c:v>
                </c:pt>
                <c:pt idx="5667">
                  <c:v>0.85727628563466451</c:v>
                </c:pt>
                <c:pt idx="5668">
                  <c:v>0.8555762280908259</c:v>
                </c:pt>
                <c:pt idx="5669">
                  <c:v>0.85362815125625757</c:v>
                </c:pt>
                <c:pt idx="5670">
                  <c:v>0.85149674332923653</c:v>
                </c:pt>
                <c:pt idx="5671">
                  <c:v>0.85264933671957077</c:v>
                </c:pt>
                <c:pt idx="5672">
                  <c:v>0.85522326454643938</c:v>
                </c:pt>
                <c:pt idx="5673">
                  <c:v>0.85960944088100755</c:v>
                </c:pt>
                <c:pt idx="5674">
                  <c:v>0.8676034620421178</c:v>
                </c:pt>
                <c:pt idx="5675">
                  <c:v>0.8764922931429403</c:v>
                </c:pt>
                <c:pt idx="5676">
                  <c:v>0.88544636563635759</c:v>
                </c:pt>
                <c:pt idx="5677">
                  <c:v>0.89412356601763465</c:v>
                </c:pt>
                <c:pt idx="5678">
                  <c:v>0.89795824898393528</c:v>
                </c:pt>
                <c:pt idx="5679">
                  <c:v>0.90365534484583299</c:v>
                </c:pt>
                <c:pt idx="5680">
                  <c:v>0.90679884809363553</c:v>
                </c:pt>
                <c:pt idx="5681">
                  <c:v>0.90718604459098673</c:v>
                </c:pt>
                <c:pt idx="5682">
                  <c:v>0.90565161868505617</c:v>
                </c:pt>
                <c:pt idx="5683">
                  <c:v>0.90355194459115196</c:v>
                </c:pt>
                <c:pt idx="5684">
                  <c:v>0.90151024576928818</c:v>
                </c:pt>
                <c:pt idx="5685">
                  <c:v>0.8996042054941995</c:v>
                </c:pt>
                <c:pt idx="5686">
                  <c:v>0.8978357981559546</c:v>
                </c:pt>
                <c:pt idx="5687">
                  <c:v>0.89617713100757301</c:v>
                </c:pt>
                <c:pt idx="5688">
                  <c:v>0.89455996194865151</c:v>
                </c:pt>
                <c:pt idx="5689">
                  <c:v>0.89297567545888767</c:v>
                </c:pt>
                <c:pt idx="5690">
                  <c:v>0.89139619930129388</c:v>
                </c:pt>
                <c:pt idx="5691">
                  <c:v>0.88978944066273846</c:v>
                </c:pt>
                <c:pt idx="5692">
                  <c:v>0.88807068026024216</c:v>
                </c:pt>
                <c:pt idx="5693">
                  <c:v>0.88611466996739485</c:v>
                </c:pt>
                <c:pt idx="5694">
                  <c:v>0.88396287197565537</c:v>
                </c:pt>
                <c:pt idx="5695">
                  <c:v>0.88170750825027133</c:v>
                </c:pt>
                <c:pt idx="5696">
                  <c:v>0.87943405193224999</c:v>
                </c:pt>
                <c:pt idx="5697">
                  <c:v>0.87710326650621084</c:v>
                </c:pt>
                <c:pt idx="5698">
                  <c:v>0.87470782877989617</c:v>
                </c:pt>
                <c:pt idx="5699">
                  <c:v>0.8837189586038271</c:v>
                </c:pt>
                <c:pt idx="5700">
                  <c:v>0.89050144867863712</c:v>
                </c:pt>
                <c:pt idx="5701">
                  <c:v>0.89919596679650216</c:v>
                </c:pt>
                <c:pt idx="5702">
                  <c:v>0.90673923593411765</c:v>
                </c:pt>
                <c:pt idx="5703">
                  <c:v>0.90452684211624579</c:v>
                </c:pt>
                <c:pt idx="5704">
                  <c:v>0.90763621991287979</c:v>
                </c:pt>
                <c:pt idx="5705">
                  <c:v>0.90544978034992107</c:v>
                </c:pt>
                <c:pt idx="5706">
                  <c:v>0.9033056286324519</c:v>
                </c:pt>
                <c:pt idx="5707">
                  <c:v>0.90124457468986352</c:v>
                </c:pt>
                <c:pt idx="5708">
                  <c:v>0.89919996812989844</c:v>
                </c:pt>
                <c:pt idx="5709">
                  <c:v>0.89728007122632103</c:v>
                </c:pt>
                <c:pt idx="5710">
                  <c:v>0.89549830983160661</c:v>
                </c:pt>
                <c:pt idx="5711">
                  <c:v>0.89381293457028477</c:v>
                </c:pt>
                <c:pt idx="5712">
                  <c:v>0.89219052440317992</c:v>
                </c:pt>
                <c:pt idx="5713">
                  <c:v>0.89060864307950049</c:v>
                </c:pt>
                <c:pt idx="5714">
                  <c:v>0.88904147993633909</c:v>
                </c:pt>
                <c:pt idx="5715">
                  <c:v>0.88743023404762711</c:v>
                </c:pt>
                <c:pt idx="5716">
                  <c:v>0.88570720178298001</c:v>
                </c:pt>
                <c:pt idx="5717">
                  <c:v>0.8837547453922564</c:v>
                </c:pt>
                <c:pt idx="5718">
                  <c:v>0.88160398844255405</c:v>
                </c:pt>
                <c:pt idx="5719">
                  <c:v>0.87933002955251593</c:v>
                </c:pt>
                <c:pt idx="5720">
                  <c:v>0.87702397784934716</c:v>
                </c:pt>
                <c:pt idx="5721">
                  <c:v>0.87466792023041862</c:v>
                </c:pt>
                <c:pt idx="5722">
                  <c:v>0.87664257729473827</c:v>
                </c:pt>
                <c:pt idx="5723">
                  <c:v>0.88531952909389899</c:v>
                </c:pt>
                <c:pt idx="5724">
                  <c:v>0.8891065637580442</c:v>
                </c:pt>
                <c:pt idx="5725">
                  <c:v>0.89737134050246015</c:v>
                </c:pt>
                <c:pt idx="5726">
                  <c:v>0.89968098438522226</c:v>
                </c:pt>
                <c:pt idx="5727">
                  <c:v>0.90493692822078908</c:v>
                </c:pt>
                <c:pt idx="5728">
                  <c:v>0.90773105115083874</c:v>
                </c:pt>
                <c:pt idx="5729">
                  <c:v>0.9055756633589731</c:v>
                </c:pt>
                <c:pt idx="5730">
                  <c:v>0.90346130698255112</c:v>
                </c:pt>
                <c:pt idx="5731">
                  <c:v>0.90141357729647564</c:v>
                </c:pt>
                <c:pt idx="5732">
                  <c:v>0.89942597676251557</c:v>
                </c:pt>
                <c:pt idx="5733">
                  <c:v>0.89756233202691882</c:v>
                </c:pt>
                <c:pt idx="5734">
                  <c:v>0.89581833532953425</c:v>
                </c:pt>
                <c:pt idx="5735">
                  <c:v>0.89417280684961531</c:v>
                </c:pt>
                <c:pt idx="5736">
                  <c:v>0.89260216160033112</c:v>
                </c:pt>
                <c:pt idx="5737">
                  <c:v>0.89107753758866703</c:v>
                </c:pt>
                <c:pt idx="5738">
                  <c:v>0.88957481135777439</c:v>
                </c:pt>
                <c:pt idx="5739">
                  <c:v>0.8880795878091452</c:v>
                </c:pt>
                <c:pt idx="5740">
                  <c:v>0.88656142543770977</c:v>
                </c:pt>
                <c:pt idx="5741">
                  <c:v>0.88498173389210688</c:v>
                </c:pt>
                <c:pt idx="5742">
                  <c:v>0.88329287652466348</c:v>
                </c:pt>
                <c:pt idx="5743">
                  <c:v>0.88147902231681874</c:v>
                </c:pt>
                <c:pt idx="5744">
                  <c:v>0.87956465370543735</c:v>
                </c:pt>
                <c:pt idx="5745">
                  <c:v>0.87779938650768441</c:v>
                </c:pt>
                <c:pt idx="5746">
                  <c:v>0.88573495813589009</c:v>
                </c:pt>
                <c:pt idx="5747">
                  <c:v>0.89219838303987253</c:v>
                </c:pt>
                <c:pt idx="5748">
                  <c:v>0.89804242851840277</c:v>
                </c:pt>
                <c:pt idx="5749">
                  <c:v>0.90659917201276397</c:v>
                </c:pt>
                <c:pt idx="5750">
                  <c:v>0.91098734370417278</c:v>
                </c:pt>
                <c:pt idx="5751">
                  <c:v>0.91642659087443656</c:v>
                </c:pt>
                <c:pt idx="5752">
                  <c:v>0.91933648538339341</c:v>
                </c:pt>
                <c:pt idx="5753">
                  <c:v>0.91965794268053669</c:v>
                </c:pt>
                <c:pt idx="5754">
                  <c:v>0.91784082175457682</c:v>
                </c:pt>
                <c:pt idx="5755">
                  <c:v>0.91605241922962943</c:v>
                </c:pt>
                <c:pt idx="5756">
                  <c:v>0.91429119149163685</c:v>
                </c:pt>
                <c:pt idx="5757">
                  <c:v>0.91262028312482502</c:v>
                </c:pt>
                <c:pt idx="5758">
                  <c:v>0.9110563866997784</c:v>
                </c:pt>
                <c:pt idx="5759">
                  <c:v>0.90957527106564562</c:v>
                </c:pt>
                <c:pt idx="5760">
                  <c:v>0.90815902311979746</c:v>
                </c:pt>
                <c:pt idx="5761">
                  <c:v>0.90678506301943673</c:v>
                </c:pt>
                <c:pt idx="5762">
                  <c:v>0.90544976506643615</c:v>
                </c:pt>
                <c:pt idx="5763">
                  <c:v>0.90410779008520148</c:v>
                </c:pt>
                <c:pt idx="5764">
                  <c:v>0.9027565175216401</c:v>
                </c:pt>
                <c:pt idx="5765">
                  <c:v>0.90138532156737616</c:v>
                </c:pt>
                <c:pt idx="5766">
                  <c:v>0.89994893484281868</c:v>
                </c:pt>
                <c:pt idx="5767">
                  <c:v>0.89840901828261654</c:v>
                </c:pt>
                <c:pt idx="5768">
                  <c:v>0.89676952066690929</c:v>
                </c:pt>
                <c:pt idx="5769">
                  <c:v>0.90123154130481176</c:v>
                </c:pt>
                <c:pt idx="5770">
                  <c:v>0.90670950538580897</c:v>
                </c:pt>
                <c:pt idx="5771">
                  <c:v>0.91494772950309533</c:v>
                </c:pt>
                <c:pt idx="5772">
                  <c:v>0.92319211808813939</c:v>
                </c:pt>
                <c:pt idx="5773">
                  <c:v>0.93073269559448057</c:v>
                </c:pt>
                <c:pt idx="5774">
                  <c:v>0.93664351226338705</c:v>
                </c:pt>
                <c:pt idx="5775">
                  <c:v>0.94073101793728497</c:v>
                </c:pt>
                <c:pt idx="5776">
                  <c:v>0.94264321444822252</c:v>
                </c:pt>
                <c:pt idx="5777">
                  <c:v>0.94246879356123436</c:v>
                </c:pt>
                <c:pt idx="5778">
                  <c:v>0.94106337798126549</c:v>
                </c:pt>
                <c:pt idx="5779">
                  <c:v>0.93928574485669647</c:v>
                </c:pt>
                <c:pt idx="5780">
                  <c:v>0.93750218856191891</c:v>
                </c:pt>
                <c:pt idx="5781">
                  <c:v>0.9358271519249608</c:v>
                </c:pt>
                <c:pt idx="5782">
                  <c:v>0.93423844998104155</c:v>
                </c:pt>
                <c:pt idx="5783">
                  <c:v>0.93272599539180656</c:v>
                </c:pt>
                <c:pt idx="5784">
                  <c:v>0.93126318773831784</c:v>
                </c:pt>
                <c:pt idx="5785">
                  <c:v>0.92982077014954756</c:v>
                </c:pt>
                <c:pt idx="5786">
                  <c:v>0.92836765495640128</c:v>
                </c:pt>
                <c:pt idx="5787">
                  <c:v>0.92686320562144775</c:v>
                </c:pt>
                <c:pt idx="5788">
                  <c:v>0.92519656911678583</c:v>
                </c:pt>
                <c:pt idx="5789">
                  <c:v>0.9232355690017614</c:v>
                </c:pt>
                <c:pt idx="5790">
                  <c:v>0.92106108347322369</c:v>
                </c:pt>
                <c:pt idx="5791">
                  <c:v>0.91877010893058664</c:v>
                </c:pt>
                <c:pt idx="5792">
                  <c:v>0.91642438993602171</c:v>
                </c:pt>
                <c:pt idx="5793">
                  <c:v>0.91465898407464441</c:v>
                </c:pt>
                <c:pt idx="5794">
                  <c:v>0.91758808362630206</c:v>
                </c:pt>
                <c:pt idx="5795">
                  <c:v>0.92088768506848895</c:v>
                </c:pt>
                <c:pt idx="5796">
                  <c:v>0.92445560745878341</c:v>
                </c:pt>
                <c:pt idx="5797">
                  <c:v>0.92823301126922297</c:v>
                </c:pt>
                <c:pt idx="5798">
                  <c:v>0.93175431164806877</c:v>
                </c:pt>
                <c:pt idx="5799">
                  <c:v>0.93442832968892775</c:v>
                </c:pt>
                <c:pt idx="5800">
                  <c:v>0.93553752163053927</c:v>
                </c:pt>
                <c:pt idx="5801">
                  <c:v>0.93494715567985331</c:v>
                </c:pt>
                <c:pt idx="5802">
                  <c:v>0.93311666576887942</c:v>
                </c:pt>
                <c:pt idx="5803">
                  <c:v>0.93096730884122669</c:v>
                </c:pt>
                <c:pt idx="5804">
                  <c:v>0.92891222006489116</c:v>
                </c:pt>
                <c:pt idx="5805">
                  <c:v>0.92702136464433715</c:v>
                </c:pt>
                <c:pt idx="5806">
                  <c:v>0.92527578843489633</c:v>
                </c:pt>
                <c:pt idx="5807">
                  <c:v>0.92363309589707654</c:v>
                </c:pt>
                <c:pt idx="5808">
                  <c:v>0.92204934787733173</c:v>
                </c:pt>
                <c:pt idx="5809">
                  <c:v>0.92049866191675134</c:v>
                </c:pt>
                <c:pt idx="5810">
                  <c:v>0.91894578617809308</c:v>
                </c:pt>
                <c:pt idx="5811">
                  <c:v>0.91736322279238991</c:v>
                </c:pt>
                <c:pt idx="5812">
                  <c:v>0.91564643677996249</c:v>
                </c:pt>
                <c:pt idx="5813">
                  <c:v>0.91366447223220071</c:v>
                </c:pt>
                <c:pt idx="5814">
                  <c:v>0.91149745348792666</c:v>
                </c:pt>
                <c:pt idx="5815">
                  <c:v>0.90923473067228355</c:v>
                </c:pt>
                <c:pt idx="5816">
                  <c:v>0.90695883329017657</c:v>
                </c:pt>
                <c:pt idx="5817">
                  <c:v>0.91219390656300048</c:v>
                </c:pt>
                <c:pt idx="5818">
                  <c:v>0.91768743742919934</c:v>
                </c:pt>
                <c:pt idx="5819">
                  <c:v>0.92565733496803715</c:v>
                </c:pt>
                <c:pt idx="5820">
                  <c:v>0.9336408947453777</c:v>
                </c:pt>
                <c:pt idx="5821">
                  <c:v>0.94128761124391902</c:v>
                </c:pt>
                <c:pt idx="5822">
                  <c:v>0.94789611698751619</c:v>
                </c:pt>
                <c:pt idx="5823">
                  <c:v>0.95290552742327039</c:v>
                </c:pt>
                <c:pt idx="5824">
                  <c:v>0.9555462700591606</c:v>
                </c:pt>
                <c:pt idx="5825">
                  <c:v>0.9556050940194879</c:v>
                </c:pt>
                <c:pt idx="5826">
                  <c:v>0.9539045303154936</c:v>
                </c:pt>
                <c:pt idx="5827">
                  <c:v>0.95180198438148822</c:v>
                </c:pt>
                <c:pt idx="5828">
                  <c:v>0.94977974227630901</c:v>
                </c:pt>
                <c:pt idx="5829">
                  <c:v>0.9479218053229137</c:v>
                </c:pt>
                <c:pt idx="5830">
                  <c:v>0.94620702959855707</c:v>
                </c:pt>
                <c:pt idx="5831">
                  <c:v>0.94459018362164693</c:v>
                </c:pt>
                <c:pt idx="5832">
                  <c:v>0.94303167189679071</c:v>
                </c:pt>
                <c:pt idx="5833">
                  <c:v>0.94150966843921891</c:v>
                </c:pt>
                <c:pt idx="5834">
                  <c:v>0.9399771827652792</c:v>
                </c:pt>
                <c:pt idx="5835">
                  <c:v>0.93840937345809516</c:v>
                </c:pt>
                <c:pt idx="5836">
                  <c:v>0.93671351598040398</c:v>
                </c:pt>
                <c:pt idx="5837">
                  <c:v>0.93476066471166797</c:v>
                </c:pt>
                <c:pt idx="5838">
                  <c:v>0.93262380028845437</c:v>
                </c:pt>
                <c:pt idx="5839">
                  <c:v>0.93045051902161668</c:v>
                </c:pt>
                <c:pt idx="5840">
                  <c:v>0.92818194483176775</c:v>
                </c:pt>
                <c:pt idx="5841">
                  <c:v>0.9344238109344154</c:v>
                </c:pt>
                <c:pt idx="5842">
                  <c:v>0.94229647281849327</c:v>
                </c:pt>
                <c:pt idx="5843">
                  <c:v>0.95111050079035253</c:v>
                </c:pt>
                <c:pt idx="5844">
                  <c:v>0.96007515845830449</c:v>
                </c:pt>
                <c:pt idx="5845">
                  <c:v>0.96841809903034815</c:v>
                </c:pt>
                <c:pt idx="5846">
                  <c:v>0.97547602197708272</c:v>
                </c:pt>
                <c:pt idx="5847">
                  <c:v>0.98053029525680147</c:v>
                </c:pt>
                <c:pt idx="5848">
                  <c:v>0.98299155111510006</c:v>
                </c:pt>
                <c:pt idx="5849">
                  <c:v>0.98284684646002629</c:v>
                </c:pt>
                <c:pt idx="5850">
                  <c:v>0.9810728749030212</c:v>
                </c:pt>
                <c:pt idx="5851">
                  <c:v>0.97893526407177123</c:v>
                </c:pt>
                <c:pt idx="5852">
                  <c:v>0.97688322662554361</c:v>
                </c:pt>
                <c:pt idx="5853">
                  <c:v>0.97498583776875891</c:v>
                </c:pt>
                <c:pt idx="5854">
                  <c:v>0.97323021011896449</c:v>
                </c:pt>
                <c:pt idx="5855">
                  <c:v>0.97159577412143516</c:v>
                </c:pt>
                <c:pt idx="5856">
                  <c:v>0.97007107831376893</c:v>
                </c:pt>
                <c:pt idx="5857">
                  <c:v>0.96858307026339419</c:v>
                </c:pt>
                <c:pt idx="5858">
                  <c:v>0.96708626720270974</c:v>
                </c:pt>
                <c:pt idx="5859">
                  <c:v>0.96552161691963723</c:v>
                </c:pt>
                <c:pt idx="5860">
                  <c:v>0.96381509773557106</c:v>
                </c:pt>
                <c:pt idx="5861">
                  <c:v>0.9618528770885052</c:v>
                </c:pt>
                <c:pt idx="5862">
                  <c:v>0.95970312528283785</c:v>
                </c:pt>
                <c:pt idx="5863">
                  <c:v>0.95744194608124888</c:v>
                </c:pt>
                <c:pt idx="5864">
                  <c:v>0.95515233566266</c:v>
                </c:pt>
                <c:pt idx="5865">
                  <c:v>0.95784165225348372</c:v>
                </c:pt>
                <c:pt idx="5866">
                  <c:v>0.96370559184280669</c:v>
                </c:pt>
                <c:pt idx="5867">
                  <c:v>0.97044281002107546</c:v>
                </c:pt>
                <c:pt idx="5868">
                  <c:v>0.97696176887649411</c:v>
                </c:pt>
                <c:pt idx="5869">
                  <c:v>0.98274280593659924</c:v>
                </c:pt>
                <c:pt idx="5870">
                  <c:v>0.98688510041353461</c:v>
                </c:pt>
                <c:pt idx="5871">
                  <c:v>0.99016048596425676</c:v>
                </c:pt>
                <c:pt idx="5872">
                  <c:v>0.99156922892855381</c:v>
                </c:pt>
                <c:pt idx="5873">
                  <c:v>0.99105976352468239</c:v>
                </c:pt>
                <c:pt idx="5874">
                  <c:v>0.98924911149495276</c:v>
                </c:pt>
                <c:pt idx="5875">
                  <c:v>0.98712160244833258</c:v>
                </c:pt>
                <c:pt idx="5876">
                  <c:v>0.98510183730524126</c:v>
                </c:pt>
                <c:pt idx="5877">
                  <c:v>0.98324372086183909</c:v>
                </c:pt>
                <c:pt idx="5878">
                  <c:v>0.98150952431879901</c:v>
                </c:pt>
                <c:pt idx="5879">
                  <c:v>0.97987612936330681</c:v>
                </c:pt>
                <c:pt idx="5880">
                  <c:v>0.97830404819397299</c:v>
                </c:pt>
                <c:pt idx="5881">
                  <c:v>0.97677199329604791</c:v>
                </c:pt>
                <c:pt idx="5882">
                  <c:v>0.97523279469587032</c:v>
                </c:pt>
                <c:pt idx="5883">
                  <c:v>0.9736584519524567</c:v>
                </c:pt>
                <c:pt idx="5884">
                  <c:v>0.97196198420874402</c:v>
                </c:pt>
                <c:pt idx="5885">
                  <c:v>0.97000572262988771</c:v>
                </c:pt>
                <c:pt idx="5886">
                  <c:v>0.96787679166495333</c:v>
                </c:pt>
                <c:pt idx="5887">
                  <c:v>0.96565657208280675</c:v>
                </c:pt>
                <c:pt idx="5888">
                  <c:v>0.96339822882331794</c:v>
                </c:pt>
                <c:pt idx="5889">
                  <c:v>0.96340528140829562</c:v>
                </c:pt>
                <c:pt idx="5890">
                  <c:v>0.9702823498938179</c:v>
                </c:pt>
                <c:pt idx="5891">
                  <c:v>0.97797682833791177</c:v>
                </c:pt>
                <c:pt idx="5892">
                  <c:v>0.98558102907602674</c:v>
                </c:pt>
                <c:pt idx="5893">
                  <c:v>0.98810301252678512</c:v>
                </c:pt>
                <c:pt idx="5894">
                  <c:v>0.99396777101040523</c:v>
                </c:pt>
                <c:pt idx="5895">
                  <c:v>0.99812555711889939</c:v>
                </c:pt>
                <c:pt idx="5896">
                  <c:v>1</c:v>
                </c:pt>
                <c:pt idx="5897">
                  <c:v>0.99957060046771284</c:v>
                </c:pt>
                <c:pt idx="5898">
                  <c:v>0.99778237432025918</c:v>
                </c:pt>
                <c:pt idx="5899">
                  <c:v>0.99575322919482923</c:v>
                </c:pt>
                <c:pt idx="5900">
                  <c:v>0.99384216319956376</c:v>
                </c:pt>
                <c:pt idx="5901">
                  <c:v>0.99207203275725919</c:v>
                </c:pt>
                <c:pt idx="5902">
                  <c:v>0.99042776070738425</c:v>
                </c:pt>
                <c:pt idx="5903">
                  <c:v>0.9888842902450572</c:v>
                </c:pt>
                <c:pt idx="5904">
                  <c:v>0.98739506166263846</c:v>
                </c:pt>
                <c:pt idx="5905">
                  <c:v>0.98594944915175664</c:v>
                </c:pt>
                <c:pt idx="5906">
                  <c:v>0.98453040116180834</c:v>
                </c:pt>
                <c:pt idx="5907">
                  <c:v>0.98311024033382166</c:v>
                </c:pt>
                <c:pt idx="5908">
                  <c:v>0.9816600328787779</c:v>
                </c:pt>
                <c:pt idx="5909">
                  <c:v>0.98018208322468525</c:v>
                </c:pt>
                <c:pt idx="5910">
                  <c:v>0.97931823455085376</c:v>
                </c:pt>
                <c:pt idx="5911">
                  <c:v>0.97997271661551688</c:v>
                </c:pt>
                <c:pt idx="5912">
                  <c:v>0.98264729187331967</c:v>
                </c:pt>
                <c:pt idx="5913">
                  <c:v>0.98264729187331967</c:v>
                </c:pt>
                <c:pt idx="5914">
                  <c:v>0.98264729187331967</c:v>
                </c:pt>
                <c:pt idx="5915">
                  <c:v>0.98264729187331967</c:v>
                </c:pt>
                <c:pt idx="5916">
                  <c:v>0.98264729187331967</c:v>
                </c:pt>
                <c:pt idx="5917">
                  <c:v>0.98264729187331967</c:v>
                </c:pt>
                <c:pt idx="5918">
                  <c:v>0.98264729187331967</c:v>
                </c:pt>
                <c:pt idx="5919">
                  <c:v>0.98264729187331967</c:v>
                </c:pt>
                <c:pt idx="5920">
                  <c:v>0.98264729187331967</c:v>
                </c:pt>
                <c:pt idx="5921">
                  <c:v>0.98248624658461581</c:v>
                </c:pt>
                <c:pt idx="5922">
                  <c:v>0.98103907022512893</c:v>
                </c:pt>
                <c:pt idx="5923">
                  <c:v>0.97932166334267268</c:v>
                </c:pt>
                <c:pt idx="5924">
                  <c:v>0.97766188335625148</c:v>
                </c:pt>
                <c:pt idx="5925">
                  <c:v>0.97608653546880164</c:v>
                </c:pt>
                <c:pt idx="5926">
                  <c:v>0.97460778910275347</c:v>
                </c:pt>
                <c:pt idx="5927">
                  <c:v>0.97321828516784559</c:v>
                </c:pt>
                <c:pt idx="5928">
                  <c:v>0.97190869018375015</c:v>
                </c:pt>
                <c:pt idx="5929">
                  <c:v>0.97062680845663107</c:v>
                </c:pt>
                <c:pt idx="5930">
                  <c:v>0.96935706025393753</c:v>
                </c:pt>
                <c:pt idx="5931">
                  <c:v>0.96806699378253014</c:v>
                </c:pt>
                <c:pt idx="5932">
                  <c:v>0.96675355771229965</c:v>
                </c:pt>
                <c:pt idx="5933">
                  <c:v>0.96544324233612677</c:v>
                </c:pt>
                <c:pt idx="5934">
                  <c:v>0.96464046015075366</c:v>
                </c:pt>
                <c:pt idx="5935">
                  <c:v>0.96501028425791113</c:v>
                </c:pt>
                <c:pt idx="5936">
                  <c:v>0.96501028425791113</c:v>
                </c:pt>
                <c:pt idx="5937">
                  <c:v>0.96501028425791113</c:v>
                </c:pt>
                <c:pt idx="5938">
                  <c:v>0.96501028425791113</c:v>
                </c:pt>
                <c:pt idx="5939">
                  <c:v>0.96501028425791113</c:v>
                </c:pt>
                <c:pt idx="5940">
                  <c:v>0.96501028425791113</c:v>
                </c:pt>
                <c:pt idx="5941">
                  <c:v>0.96501028425791113</c:v>
                </c:pt>
                <c:pt idx="5942">
                  <c:v>0.96501028425791113</c:v>
                </c:pt>
                <c:pt idx="5943">
                  <c:v>0.96501028425791113</c:v>
                </c:pt>
                <c:pt idx="5944">
                  <c:v>0.96501028425791113</c:v>
                </c:pt>
                <c:pt idx="5945">
                  <c:v>0.9640238120977408</c:v>
                </c:pt>
                <c:pt idx="5946">
                  <c:v>0.9624070004625771</c:v>
                </c:pt>
                <c:pt idx="5947">
                  <c:v>0.96065201367480146</c:v>
                </c:pt>
                <c:pt idx="5948">
                  <c:v>0.95895874085320132</c:v>
                </c:pt>
                <c:pt idx="5949">
                  <c:v>0.95733029982188378</c:v>
                </c:pt>
                <c:pt idx="5950">
                  <c:v>0.95580090137605211</c:v>
                </c:pt>
                <c:pt idx="5951">
                  <c:v>0.9543563299072062</c:v>
                </c:pt>
                <c:pt idx="5952">
                  <c:v>0.95295480014187495</c:v>
                </c:pt>
                <c:pt idx="5953">
                  <c:v>0.95157269119522714</c:v>
                </c:pt>
                <c:pt idx="5954">
                  <c:v>0.95017808974414009</c:v>
                </c:pt>
                <c:pt idx="5955">
                  <c:v>0.94873348237729205</c:v>
                </c:pt>
                <c:pt idx="5956">
                  <c:v>0.94714000599920511</c:v>
                </c:pt>
                <c:pt idx="5957">
                  <c:v>0.9452189179435565</c:v>
                </c:pt>
                <c:pt idx="5958">
                  <c:v>0.94351654113683192</c:v>
                </c:pt>
                <c:pt idx="5959">
                  <c:v>0.94281349269716808</c:v>
                </c:pt>
                <c:pt idx="5960">
                  <c:v>0.94281349269716808</c:v>
                </c:pt>
                <c:pt idx="5961">
                  <c:v>0.94281349269716808</c:v>
                </c:pt>
                <c:pt idx="5962">
                  <c:v>0.94542576652014376</c:v>
                </c:pt>
                <c:pt idx="5963">
                  <c:v>0.94542576652014376</c:v>
                </c:pt>
                <c:pt idx="5964">
                  <c:v>0.94542576652014376</c:v>
                </c:pt>
                <c:pt idx="5965">
                  <c:v>0.94542576652014376</c:v>
                </c:pt>
                <c:pt idx="5966">
                  <c:v>0.94542576652014376</c:v>
                </c:pt>
                <c:pt idx="5967">
                  <c:v>0.94542576652014376</c:v>
                </c:pt>
                <c:pt idx="5968">
                  <c:v>0.94605566428947341</c:v>
                </c:pt>
                <c:pt idx="5969">
                  <c:v>0.94519471712872183</c:v>
                </c:pt>
                <c:pt idx="5970">
                  <c:v>0.94326510952440834</c:v>
                </c:pt>
                <c:pt idx="5971">
                  <c:v>0.9411484144759017</c:v>
                </c:pt>
                <c:pt idx="5972">
                  <c:v>0.93914440855536407</c:v>
                </c:pt>
                <c:pt idx="5973">
                  <c:v>0.93730047182246201</c:v>
                </c:pt>
                <c:pt idx="5974">
                  <c:v>0.93560874261491622</c:v>
                </c:pt>
                <c:pt idx="5975">
                  <c:v>0.93403009211135024</c:v>
                </c:pt>
                <c:pt idx="5976">
                  <c:v>0.93250762197976289</c:v>
                </c:pt>
                <c:pt idx="5977">
                  <c:v>0.93101753184531388</c:v>
                </c:pt>
                <c:pt idx="5978">
                  <c:v>0.92951742616851352</c:v>
                </c:pt>
                <c:pt idx="5979">
                  <c:v>0.92798490459657257</c:v>
                </c:pt>
                <c:pt idx="5980">
                  <c:v>0.92631557574181489</c:v>
                </c:pt>
                <c:pt idx="5981">
                  <c:v>0.92439366081611118</c:v>
                </c:pt>
                <c:pt idx="5982">
                  <c:v>0.92300226163374122</c:v>
                </c:pt>
                <c:pt idx="5983">
                  <c:v>0.923441765851721</c:v>
                </c:pt>
                <c:pt idx="5984">
                  <c:v>0.92503285362636156</c:v>
                </c:pt>
                <c:pt idx="5985">
                  <c:v>0.92503285362636156</c:v>
                </c:pt>
                <c:pt idx="5986">
                  <c:v>0.92503285362636156</c:v>
                </c:pt>
                <c:pt idx="5987">
                  <c:v>0.92538953316940531</c:v>
                </c:pt>
                <c:pt idx="5988">
                  <c:v>0.92538953316940531</c:v>
                </c:pt>
                <c:pt idx="5989">
                  <c:v>0.92538953316940531</c:v>
                </c:pt>
                <c:pt idx="5990">
                  <c:v>0.92538953316940531</c:v>
                </c:pt>
                <c:pt idx="5991">
                  <c:v>0.92538953316940531</c:v>
                </c:pt>
                <c:pt idx="5992">
                  <c:v>0.92538953316940531</c:v>
                </c:pt>
                <c:pt idx="5993">
                  <c:v>0.92512468774052592</c:v>
                </c:pt>
                <c:pt idx="5994">
                  <c:v>0.92325062538607361</c:v>
                </c:pt>
                <c:pt idx="5995">
                  <c:v>0.92111580184692832</c:v>
                </c:pt>
                <c:pt idx="5996">
                  <c:v>0.91910511889815549</c:v>
                </c:pt>
                <c:pt idx="5997">
                  <c:v>0.91725859750916217</c:v>
                </c:pt>
                <c:pt idx="5998">
                  <c:v>0.91556022717138319</c:v>
                </c:pt>
                <c:pt idx="5999">
                  <c:v>0.91395260698079739</c:v>
                </c:pt>
                <c:pt idx="6000">
                  <c:v>0.91240375181828093</c:v>
                </c:pt>
                <c:pt idx="6001">
                  <c:v>0.9111069287745196</c:v>
                </c:pt>
                <c:pt idx="6002">
                  <c:v>0.91001460225014985</c:v>
                </c:pt>
                <c:pt idx="6003">
                  <c:v>0.90845346997120124</c:v>
                </c:pt>
                <c:pt idx="6004">
                  <c:v>0.90677455635010684</c:v>
                </c:pt>
                <c:pt idx="6005">
                  <c:v>0.90484331324607803</c:v>
                </c:pt>
                <c:pt idx="6006">
                  <c:v>0.90350842612755133</c:v>
                </c:pt>
                <c:pt idx="6007">
                  <c:v>0.9042047911765827</c:v>
                </c:pt>
                <c:pt idx="6008">
                  <c:v>0.9042047911765827</c:v>
                </c:pt>
                <c:pt idx="6009">
                  <c:v>0.9042047911765827</c:v>
                </c:pt>
                <c:pt idx="6010">
                  <c:v>0.91088128805245427</c:v>
                </c:pt>
                <c:pt idx="6011">
                  <c:v>0.91088128805245427</c:v>
                </c:pt>
                <c:pt idx="6012">
                  <c:v>0.91088128805245427</c:v>
                </c:pt>
                <c:pt idx="6013">
                  <c:v>0.91088128805245427</c:v>
                </c:pt>
                <c:pt idx="6014">
                  <c:v>0.91088128805245427</c:v>
                </c:pt>
                <c:pt idx="6015">
                  <c:v>0.91088128805245427</c:v>
                </c:pt>
                <c:pt idx="6016">
                  <c:v>0.91088128805245427</c:v>
                </c:pt>
                <c:pt idx="6017">
                  <c:v>0.9106225958717763</c:v>
                </c:pt>
                <c:pt idx="6018">
                  <c:v>0.90873565795490552</c:v>
                </c:pt>
                <c:pt idx="6019">
                  <c:v>0.90660780393000828</c:v>
                </c:pt>
                <c:pt idx="6020">
                  <c:v>0.90458976189097784</c:v>
                </c:pt>
                <c:pt idx="6021">
                  <c:v>0.90273178903958129</c:v>
                </c:pt>
                <c:pt idx="6022">
                  <c:v>0.90101507482315613</c:v>
                </c:pt>
                <c:pt idx="6023">
                  <c:v>0.89939822884624598</c:v>
                </c:pt>
                <c:pt idx="6024">
                  <c:v>0.89784169151145943</c:v>
                </c:pt>
                <c:pt idx="6025">
                  <c:v>0.8963183957258416</c:v>
                </c:pt>
                <c:pt idx="6026">
                  <c:v>0.89478677160393216</c:v>
                </c:pt>
                <c:pt idx="6027">
                  <c:v>0.89321924948075826</c:v>
                </c:pt>
                <c:pt idx="6028">
                  <c:v>0.89152087914297917</c:v>
                </c:pt>
                <c:pt idx="6029">
                  <c:v>0.88955812819784885</c:v>
                </c:pt>
                <c:pt idx="6030">
                  <c:v>0.88824988965419227</c:v>
                </c:pt>
                <c:pt idx="6031">
                  <c:v>0.88824988965419227</c:v>
                </c:pt>
                <c:pt idx="6032">
                  <c:v>0.89187292769166637</c:v>
                </c:pt>
                <c:pt idx="6033">
                  <c:v>0.89187292769166637</c:v>
                </c:pt>
                <c:pt idx="6034">
                  <c:v>0.89187292769166637</c:v>
                </c:pt>
                <c:pt idx="6035">
                  <c:v>0.90057651413605833</c:v>
                </c:pt>
                <c:pt idx="6036">
                  <c:v>0.90517592531729185</c:v>
                </c:pt>
                <c:pt idx="6037">
                  <c:v>0.90517592531729185</c:v>
                </c:pt>
                <c:pt idx="6038">
                  <c:v>0.90517592531729185</c:v>
                </c:pt>
                <c:pt idx="6039">
                  <c:v>0.90517592531729185</c:v>
                </c:pt>
                <c:pt idx="6040">
                  <c:v>0.90517592531729185</c:v>
                </c:pt>
                <c:pt idx="6041">
                  <c:v>0.90469843472124345</c:v>
                </c:pt>
                <c:pt idx="6042">
                  <c:v>0.90273015558158831</c:v>
                </c:pt>
                <c:pt idx="6043">
                  <c:v>0.90056604457541534</c:v>
                </c:pt>
                <c:pt idx="6044">
                  <c:v>0.89853177663981387</c:v>
                </c:pt>
                <c:pt idx="6045">
                  <c:v>0.89665808046386353</c:v>
                </c:pt>
                <c:pt idx="6046">
                  <c:v>0.89492969939702716</c:v>
                </c:pt>
                <c:pt idx="6047">
                  <c:v>0.89330574561586717</c:v>
                </c:pt>
                <c:pt idx="6048">
                  <c:v>0.89175890074142172</c:v>
                </c:pt>
                <c:pt idx="6049">
                  <c:v>0.8902394819399414</c:v>
                </c:pt>
                <c:pt idx="6050">
                  <c:v>0.88871065786212988</c:v>
                </c:pt>
                <c:pt idx="6051">
                  <c:v>0.88714615117106188</c:v>
                </c:pt>
                <c:pt idx="6052">
                  <c:v>0.88545962717370053</c:v>
                </c:pt>
                <c:pt idx="6053">
                  <c:v>0.88351509772322667</c:v>
                </c:pt>
                <c:pt idx="6054">
                  <c:v>0.88205181970042035</c:v>
                </c:pt>
                <c:pt idx="6055">
                  <c:v>0.88235618638623392</c:v>
                </c:pt>
                <c:pt idx="6056">
                  <c:v>0.88497526861623987</c:v>
                </c:pt>
                <c:pt idx="6057">
                  <c:v>0.88497526861623987</c:v>
                </c:pt>
                <c:pt idx="6058">
                  <c:v>0.88797540555250032</c:v>
                </c:pt>
                <c:pt idx="6059">
                  <c:v>0.88981736323864802</c:v>
                </c:pt>
                <c:pt idx="6060">
                  <c:v>0.89776688419312367</c:v>
                </c:pt>
                <c:pt idx="6061">
                  <c:v>0.90584004108505911</c:v>
                </c:pt>
                <c:pt idx="6062">
                  <c:v>0.9093376589954183</c:v>
                </c:pt>
                <c:pt idx="6063">
                  <c:v>0.91140937212022199</c:v>
                </c:pt>
                <c:pt idx="6064">
                  <c:v>0.91326071736004955</c:v>
                </c:pt>
                <c:pt idx="6065">
                  <c:v>0.91277715912599144</c:v>
                </c:pt>
                <c:pt idx="6066">
                  <c:v>0.91089748277148364</c:v>
                </c:pt>
                <c:pt idx="6067">
                  <c:v>0.90884167603512445</c:v>
                </c:pt>
                <c:pt idx="6068">
                  <c:v>0.90692292786758744</c:v>
                </c:pt>
                <c:pt idx="6069">
                  <c:v>0.9051462998870532</c:v>
                </c:pt>
                <c:pt idx="6070">
                  <c:v>0.90351121772550269</c:v>
                </c:pt>
                <c:pt idx="6071">
                  <c:v>0.90198013207361105</c:v>
                </c:pt>
                <c:pt idx="6072">
                  <c:v>0.90050702169375996</c:v>
                </c:pt>
                <c:pt idx="6073">
                  <c:v>0.8990786043254827</c:v>
                </c:pt>
                <c:pt idx="6074">
                  <c:v>0.89766185380761665</c:v>
                </c:pt>
                <c:pt idx="6075">
                  <c:v>0.8962392160175422</c:v>
                </c:pt>
                <c:pt idx="6076">
                  <c:v>0.89479593687674153</c:v>
                </c:pt>
                <c:pt idx="6077">
                  <c:v>0.89329977346204903</c:v>
                </c:pt>
                <c:pt idx="6078">
                  <c:v>0.89240971229136679</c:v>
                </c:pt>
                <c:pt idx="6079">
                  <c:v>0.89240971229136679</c:v>
                </c:pt>
                <c:pt idx="6080">
                  <c:v>0.89604539592806853</c:v>
                </c:pt>
                <c:pt idx="6081">
                  <c:v>0.8968621748569684</c:v>
                </c:pt>
                <c:pt idx="6082">
                  <c:v>0.90009986039989498</c:v>
                </c:pt>
                <c:pt idx="6083">
                  <c:v>0.90331506210789203</c:v>
                </c:pt>
                <c:pt idx="6084">
                  <c:v>0.91180860110599182</c:v>
                </c:pt>
                <c:pt idx="6085">
                  <c:v>0.92020220288941124</c:v>
                </c:pt>
                <c:pt idx="6086">
                  <c:v>0.92469085708073606</c:v>
                </c:pt>
                <c:pt idx="6087">
                  <c:v>0.92914592447609634</c:v>
                </c:pt>
                <c:pt idx="6088">
                  <c:v>0.93118450436577349</c:v>
                </c:pt>
                <c:pt idx="6089">
                  <c:v>0.93090900720129077</c:v>
                </c:pt>
                <c:pt idx="6090">
                  <c:v>0.92933096419146455</c:v>
                </c:pt>
                <c:pt idx="6091">
                  <c:v>0.92760344467665878</c:v>
                </c:pt>
                <c:pt idx="6092">
                  <c:v>0.92596236754889638</c:v>
                </c:pt>
                <c:pt idx="6093">
                  <c:v>0.92441401495839681</c:v>
                </c:pt>
                <c:pt idx="6094">
                  <c:v>0.92296667934345444</c:v>
                </c:pt>
                <c:pt idx="6095">
                  <c:v>0.92160359633747657</c:v>
                </c:pt>
                <c:pt idx="6096">
                  <c:v>0.92028520634307143</c:v>
                </c:pt>
                <c:pt idx="6097">
                  <c:v>0.91900483233200525</c:v>
                </c:pt>
                <c:pt idx="6098">
                  <c:v>0.91773788417341096</c:v>
                </c:pt>
                <c:pt idx="6099">
                  <c:v>0.91647000266678369</c:v>
                </c:pt>
                <c:pt idx="6100">
                  <c:v>0.9151830593214868</c:v>
                </c:pt>
                <c:pt idx="6101">
                  <c:v>0.91387651445147244</c:v>
                </c:pt>
                <c:pt idx="6102">
                  <c:v>0.91311846404562436</c:v>
                </c:pt>
                <c:pt idx="6103">
                  <c:v>0.91409113366573391</c:v>
                </c:pt>
                <c:pt idx="6104">
                  <c:v>0.91734308405523501</c:v>
                </c:pt>
                <c:pt idx="6105">
                  <c:v>0.91848695260244584</c:v>
                </c:pt>
                <c:pt idx="6106">
                  <c:v>0.9195729958879798</c:v>
                </c:pt>
                <c:pt idx="6107">
                  <c:v>0.92717093767449132</c:v>
                </c:pt>
                <c:pt idx="6108">
                  <c:v>0.92717093767449132</c:v>
                </c:pt>
                <c:pt idx="6109">
                  <c:v>0.92717093767449132</c:v>
                </c:pt>
                <c:pt idx="6110">
                  <c:v>0.93294090281125541</c:v>
                </c:pt>
                <c:pt idx="6111">
                  <c:v>0.93294090281125541</c:v>
                </c:pt>
                <c:pt idx="6112">
                  <c:v>0.93294090281125541</c:v>
                </c:pt>
                <c:pt idx="6113">
                  <c:v>0.9326503529044381</c:v>
                </c:pt>
                <c:pt idx="6114">
                  <c:v>0.93110248133771056</c:v>
                </c:pt>
                <c:pt idx="6115">
                  <c:v>0.92937420796487991</c:v>
                </c:pt>
                <c:pt idx="6116">
                  <c:v>0.92772232553873701</c:v>
                </c:pt>
                <c:pt idx="6117">
                  <c:v>0.92612838248663298</c:v>
                </c:pt>
                <c:pt idx="6118">
                  <c:v>0.92462418443768857</c:v>
                </c:pt>
                <c:pt idx="6119">
                  <c:v>0.92318873106116262</c:v>
                </c:pt>
                <c:pt idx="6120">
                  <c:v>0.92179183213799443</c:v>
                </c:pt>
                <c:pt idx="6121">
                  <c:v>0.92042063618373182</c:v>
                </c:pt>
                <c:pt idx="6122">
                  <c:v>0.91916745794526711</c:v>
                </c:pt>
                <c:pt idx="6123">
                  <c:v>0.91773232765075363</c:v>
                </c:pt>
                <c:pt idx="6124">
                  <c:v>0.91614843603900442</c:v>
                </c:pt>
                <c:pt idx="6125">
                  <c:v>0.91425797958244071</c:v>
                </c:pt>
                <c:pt idx="6126">
                  <c:v>0.91282751885082036</c:v>
                </c:pt>
                <c:pt idx="6127">
                  <c:v>0.91347609948391384</c:v>
                </c:pt>
                <c:pt idx="6128">
                  <c:v>0.91627630631180967</c:v>
                </c:pt>
                <c:pt idx="6129">
                  <c:v>0.91627630631180967</c:v>
                </c:pt>
                <c:pt idx="6130">
                  <c:v>0.91731181914700921</c:v>
                </c:pt>
                <c:pt idx="6131">
                  <c:v>0.9185057165900099</c:v>
                </c:pt>
                <c:pt idx="6132">
                  <c:v>0.92668865824835978</c:v>
                </c:pt>
                <c:pt idx="6133">
                  <c:v>0.93113163310447755</c:v>
                </c:pt>
                <c:pt idx="6134">
                  <c:v>0.93734945489903876</c:v>
                </c:pt>
                <c:pt idx="6135">
                  <c:v>0.94152358023613225</c:v>
                </c:pt>
                <c:pt idx="6136">
                  <c:v>0.94313303766293977</c:v>
                </c:pt>
                <c:pt idx="6137">
                  <c:v>0.94231614065758851</c:v>
                </c:pt>
                <c:pt idx="6138">
                  <c:v>0.94025672378888303</c:v>
                </c:pt>
                <c:pt idx="6139">
                  <c:v>0.93807893564422951</c:v>
                </c:pt>
                <c:pt idx="6140">
                  <c:v>0.93603131365215719</c:v>
                </c:pt>
                <c:pt idx="6141">
                  <c:v>0.9341388069235449</c:v>
                </c:pt>
                <c:pt idx="6142">
                  <c:v>0.93238931783196655</c:v>
                </c:pt>
                <c:pt idx="6143">
                  <c:v>0.93074220983999134</c:v>
                </c:pt>
                <c:pt idx="6144">
                  <c:v>0.92916330805041669</c:v>
                </c:pt>
                <c:pt idx="6145">
                  <c:v>0.92761750421800726</c:v>
                </c:pt>
                <c:pt idx="6146">
                  <c:v>0.92606513105136712</c:v>
                </c:pt>
                <c:pt idx="6147">
                  <c:v>0.92448303433968104</c:v>
                </c:pt>
                <c:pt idx="6148">
                  <c:v>0.92277432537753701</c:v>
                </c:pt>
                <c:pt idx="6149">
                  <c:v>0.92078020079533018</c:v>
                </c:pt>
                <c:pt idx="6150">
                  <c:v>0.91929052713758763</c:v>
                </c:pt>
                <c:pt idx="6151">
                  <c:v>0.91987173602693406</c:v>
                </c:pt>
                <c:pt idx="6152">
                  <c:v>0.91987173602693406</c:v>
                </c:pt>
                <c:pt idx="6153">
                  <c:v>0.92013579442685589</c:v>
                </c:pt>
                <c:pt idx="6154">
                  <c:v>0.92723118891902501</c:v>
                </c:pt>
                <c:pt idx="6155">
                  <c:v>0.93176567411066669</c:v>
                </c:pt>
                <c:pt idx="6156">
                  <c:v>0.93761188720127164</c:v>
                </c:pt>
                <c:pt idx="6157">
                  <c:v>0.9450491320462846</c:v>
                </c:pt>
                <c:pt idx="6158">
                  <c:v>0.95116169720822641</c:v>
                </c:pt>
                <c:pt idx="6159">
                  <c:v>0.955301795302685</c:v>
                </c:pt>
                <c:pt idx="6160">
                  <c:v>0.95686595487329507</c:v>
                </c:pt>
                <c:pt idx="6161">
                  <c:v>0.9560185629049337</c:v>
                </c:pt>
                <c:pt idx="6162">
                  <c:v>0.95397560731279685</c:v>
                </c:pt>
                <c:pt idx="6163">
                  <c:v>0.95181232196065335</c:v>
                </c:pt>
                <c:pt idx="6164">
                  <c:v>0.94978020790512718</c:v>
                </c:pt>
                <c:pt idx="6165">
                  <c:v>0.94790809124123221</c:v>
                </c:pt>
                <c:pt idx="6166">
                  <c:v>0.94618890006272005</c:v>
                </c:pt>
                <c:pt idx="6167">
                  <c:v>0.94456494628156007</c:v>
                </c:pt>
                <c:pt idx="6168">
                  <c:v>0.94299523438030963</c:v>
                </c:pt>
                <c:pt idx="6169">
                  <c:v>0.94145014850792497</c:v>
                </c:pt>
                <c:pt idx="6170">
                  <c:v>0.93990958578370021</c:v>
                </c:pt>
                <c:pt idx="6171">
                  <c:v>0.93832763266401864</c:v>
                </c:pt>
                <c:pt idx="6172">
                  <c:v>0.93661917498788494</c:v>
                </c:pt>
                <c:pt idx="6173">
                  <c:v>0.93462892738981307</c:v>
                </c:pt>
                <c:pt idx="6174">
                  <c:v>0.93307368355187548</c:v>
                </c:pt>
                <c:pt idx="6175">
                  <c:v>0.9335708570538781</c:v>
                </c:pt>
                <c:pt idx="6176">
                  <c:v>0.9335708570538781</c:v>
                </c:pt>
                <c:pt idx="6177">
                  <c:v>0.9390373251434182</c:v>
                </c:pt>
                <c:pt idx="6178">
                  <c:v>0.9390373251434182</c:v>
                </c:pt>
                <c:pt idx="6179">
                  <c:v>0.94697014453492423</c:v>
                </c:pt>
                <c:pt idx="6180">
                  <c:v>0.94697014453492423</c:v>
                </c:pt>
                <c:pt idx="6181">
                  <c:v>0.95429485771783373</c:v>
                </c:pt>
                <c:pt idx="6182">
                  <c:v>0.96024737411546579</c:v>
                </c:pt>
                <c:pt idx="6183">
                  <c:v>0.96024737411546579</c:v>
                </c:pt>
                <c:pt idx="6184">
                  <c:v>0.96167076929730921</c:v>
                </c:pt>
                <c:pt idx="6185">
                  <c:v>0.96071134287718429</c:v>
                </c:pt>
                <c:pt idx="6186">
                  <c:v>0.95860202491677171</c:v>
                </c:pt>
                <c:pt idx="6187">
                  <c:v>0.95641529816980375</c:v>
                </c:pt>
                <c:pt idx="6188">
                  <c:v>0.9543613222315076</c:v>
                </c:pt>
                <c:pt idx="6189">
                  <c:v>0.95245413322037842</c:v>
                </c:pt>
                <c:pt idx="6190">
                  <c:v>0.95070421335278432</c:v>
                </c:pt>
                <c:pt idx="6191">
                  <c:v>0.94903962303419431</c:v>
                </c:pt>
                <c:pt idx="6192">
                  <c:v>0.94742593608139569</c:v>
                </c:pt>
                <c:pt idx="6193">
                  <c:v>0.94584595735178389</c:v>
                </c:pt>
                <c:pt idx="6194">
                  <c:v>0.94426920944228565</c:v>
                </c:pt>
                <c:pt idx="6195">
                  <c:v>0.94266223541572236</c:v>
                </c:pt>
                <c:pt idx="6196">
                  <c:v>0.94092750040266315</c:v>
                </c:pt>
                <c:pt idx="6197">
                  <c:v>0.93892670409422463</c:v>
                </c:pt>
                <c:pt idx="6198">
                  <c:v>0.93736243516798434</c:v>
                </c:pt>
                <c:pt idx="6199">
                  <c:v>0.93788778500210934</c:v>
                </c:pt>
                <c:pt idx="6200">
                  <c:v>0.94112156684935933</c:v>
                </c:pt>
                <c:pt idx="6201">
                  <c:v>0.94112156684935933</c:v>
                </c:pt>
                <c:pt idx="6202">
                  <c:v>0.9481900726247795</c:v>
                </c:pt>
                <c:pt idx="6203">
                  <c:v>0.95670637515557821</c:v>
                </c:pt>
                <c:pt idx="6204">
                  <c:v>0.95925761637375562</c:v>
                </c:pt>
                <c:pt idx="6205">
                  <c:v>0.9659400366944626</c:v>
                </c:pt>
                <c:pt idx="6206">
                  <c:v>0.97107034400287384</c:v>
                </c:pt>
                <c:pt idx="6207">
                  <c:v>0.97107034400287384</c:v>
                </c:pt>
                <c:pt idx="6208">
                  <c:v>0.97187764252508424</c:v>
                </c:pt>
                <c:pt idx="6209">
                  <c:v>0.97070123866177482</c:v>
                </c:pt>
                <c:pt idx="6210">
                  <c:v>0.96859923041966056</c:v>
                </c:pt>
                <c:pt idx="6211">
                  <c:v>0.96643748868157098</c:v>
                </c:pt>
                <c:pt idx="6212">
                  <c:v>0.96441259012429947</c:v>
                </c:pt>
                <c:pt idx="6213">
                  <c:v>0.96251871927163857</c:v>
                </c:pt>
                <c:pt idx="6214">
                  <c:v>0.96076438394988917</c:v>
                </c:pt>
                <c:pt idx="6215">
                  <c:v>0.95911063482768089</c:v>
                </c:pt>
                <c:pt idx="6216">
                  <c:v>0.95752261494578528</c:v>
                </c:pt>
                <c:pt idx="6217">
                  <c:v>0.95597702650138372</c:v>
                </c:pt>
                <c:pt idx="6218">
                  <c:v>0.95443104317896876</c:v>
                </c:pt>
                <c:pt idx="6219">
                  <c:v>0.95285874662162706</c:v>
                </c:pt>
                <c:pt idx="6220">
                  <c:v>0.95114982227147538</c:v>
                </c:pt>
                <c:pt idx="6221">
                  <c:v>0.94914910836304778</c:v>
                </c:pt>
                <c:pt idx="6222">
                  <c:v>0.94740906394898938</c:v>
                </c:pt>
                <c:pt idx="6223">
                  <c:v>0.94695576417958538</c:v>
                </c:pt>
                <c:pt idx="6224">
                  <c:v>0.94824504141378319</c:v>
                </c:pt>
                <c:pt idx="6225">
                  <c:v>0.94824504141378319</c:v>
                </c:pt>
                <c:pt idx="6226">
                  <c:v>0.95257015518211674</c:v>
                </c:pt>
                <c:pt idx="6227">
                  <c:v>0.95751967896225842</c:v>
                </c:pt>
                <c:pt idx="6228">
                  <c:v>0.95751967896225842</c:v>
                </c:pt>
                <c:pt idx="6229">
                  <c:v>0.96092499518576135</c:v>
                </c:pt>
                <c:pt idx="6230">
                  <c:v>0.96092499518576135</c:v>
                </c:pt>
                <c:pt idx="6231">
                  <c:v>0.96092499518576135</c:v>
                </c:pt>
                <c:pt idx="6232">
                  <c:v>0.96052457638239941</c:v>
                </c:pt>
                <c:pt idx="6233">
                  <c:v>0.9589838067351294</c:v>
                </c:pt>
                <c:pt idx="6234">
                  <c:v>0.95691634010428661</c:v>
                </c:pt>
                <c:pt idx="6235">
                  <c:v>0.95486907709222679</c:v>
                </c:pt>
                <c:pt idx="6236">
                  <c:v>0.95297506264756149</c:v>
                </c:pt>
                <c:pt idx="6237">
                  <c:v>0.95121512723761503</c:v>
                </c:pt>
                <c:pt idx="6238">
                  <c:v>0.94957659886794277</c:v>
                </c:pt>
                <c:pt idx="6239">
                  <c:v>0.94803969773984753</c:v>
                </c:pt>
                <c:pt idx="6240">
                  <c:v>0.94656802328004708</c:v>
                </c:pt>
                <c:pt idx="6241">
                  <c:v>0.94512338001519791</c:v>
                </c:pt>
                <c:pt idx="6242">
                  <c:v>0.94369381391088025</c:v>
                </c:pt>
                <c:pt idx="6243">
                  <c:v>0.9422714274068148</c:v>
                </c:pt>
                <c:pt idx="6244">
                  <c:v>0.94082323023984193</c:v>
                </c:pt>
                <c:pt idx="6245">
                  <c:v>0.93928319538162774</c:v>
                </c:pt>
                <c:pt idx="6246">
                  <c:v>0.93778589879667795</c:v>
                </c:pt>
                <c:pt idx="6247">
                  <c:v>0.93668841445081841</c:v>
                </c:pt>
                <c:pt idx="6248">
                  <c:v>0.93634309854382958</c:v>
                </c:pt>
                <c:pt idx="6249">
                  <c:v>0.93680650512275243</c:v>
                </c:pt>
                <c:pt idx="6250">
                  <c:v>0.93680650512275243</c:v>
                </c:pt>
                <c:pt idx="6251">
                  <c:v>0.93865774573188054</c:v>
                </c:pt>
                <c:pt idx="6252">
                  <c:v>0.93865774573188054</c:v>
                </c:pt>
                <c:pt idx="6253">
                  <c:v>0.93865774573188054</c:v>
                </c:pt>
                <c:pt idx="6254">
                  <c:v>0.93945392493663815</c:v>
                </c:pt>
                <c:pt idx="6255">
                  <c:v>0.93945631050075595</c:v>
                </c:pt>
                <c:pt idx="6256">
                  <c:v>0.93859797552680324</c:v>
                </c:pt>
                <c:pt idx="6257">
                  <c:v>0.93706476999635269</c:v>
                </c:pt>
                <c:pt idx="6258">
                  <c:v>0.93527836063743697</c:v>
                </c:pt>
                <c:pt idx="6259">
                  <c:v>0.93364349386389278</c:v>
                </c:pt>
                <c:pt idx="6260">
                  <c:v>0.93221945605177015</c:v>
                </c:pt>
                <c:pt idx="6261">
                  <c:v>0.93085249606165588</c:v>
                </c:pt>
                <c:pt idx="6262">
                  <c:v>0.92956820916845118</c:v>
                </c:pt>
                <c:pt idx="6263">
                  <c:v>0.92835377978570566</c:v>
                </c:pt>
                <c:pt idx="6264">
                  <c:v>0.9271821767184677</c:v>
                </c:pt>
                <c:pt idx="6265">
                  <c:v>0.92604726140852112</c:v>
                </c:pt>
                <c:pt idx="6266">
                  <c:v>0.92491744361475359</c:v>
                </c:pt>
                <c:pt idx="6267">
                  <c:v>0.92378827198500857</c:v>
                </c:pt>
                <c:pt idx="6268">
                  <c:v>0.92264481295076151</c:v>
                </c:pt>
                <c:pt idx="6269">
                  <c:v>0.92147083531343532</c:v>
                </c:pt>
                <c:pt idx="6270">
                  <c:v>0.92045596467130852</c:v>
                </c:pt>
                <c:pt idx="6271">
                  <c:v>0.92009814536286405</c:v>
                </c:pt>
                <c:pt idx="6272">
                  <c:v>0.92078097276325221</c:v>
                </c:pt>
                <c:pt idx="6273">
                  <c:v>0.92078097276325221</c:v>
                </c:pt>
                <c:pt idx="6274">
                  <c:v>0.92334209360382169</c:v>
                </c:pt>
                <c:pt idx="6275">
                  <c:v>0.92631886157313759</c:v>
                </c:pt>
                <c:pt idx="6276">
                  <c:v>0.92631886157313759</c:v>
                </c:pt>
                <c:pt idx="6277">
                  <c:v>0.92892373807195727</c:v>
                </c:pt>
                <c:pt idx="6278">
                  <c:v>0.92892373807195727</c:v>
                </c:pt>
                <c:pt idx="6279">
                  <c:v>0.92978324591734529</c:v>
                </c:pt>
                <c:pt idx="6280">
                  <c:v>0.92952838713596786</c:v>
                </c:pt>
                <c:pt idx="6281">
                  <c:v>0.92834644486157614</c:v>
                </c:pt>
                <c:pt idx="6282">
                  <c:v>0.92673239119470852</c:v>
                </c:pt>
                <c:pt idx="6283">
                  <c:v>0.92508740118480759</c:v>
                </c:pt>
                <c:pt idx="6284">
                  <c:v>0.92352357655576434</c:v>
                </c:pt>
                <c:pt idx="6285">
                  <c:v>0.92198667542766932</c:v>
                </c:pt>
                <c:pt idx="6286">
                  <c:v>0.92054490400292133</c:v>
                </c:pt>
                <c:pt idx="6287">
                  <c:v>0.91917220033260449</c:v>
                </c:pt>
                <c:pt idx="6288">
                  <c:v>0.91784099475174918</c:v>
                </c:pt>
                <c:pt idx="6289">
                  <c:v>0.91652332271736903</c:v>
                </c:pt>
                <c:pt idx="6290">
                  <c:v>0.91519667618267475</c:v>
                </c:pt>
                <c:pt idx="6291">
                  <c:v>0.91380702865576113</c:v>
                </c:pt>
                <c:pt idx="6292">
                  <c:v>0.9122756558198607</c:v>
                </c:pt>
                <c:pt idx="6293">
                  <c:v>0.91041203637825663</c:v>
                </c:pt>
                <c:pt idx="6294">
                  <c:v>0.90849800276658976</c:v>
                </c:pt>
                <c:pt idx="6295">
                  <c:v>0.9070956963317387</c:v>
                </c:pt>
                <c:pt idx="6296">
                  <c:v>0.90671344157678635</c:v>
                </c:pt>
                <c:pt idx="6297">
                  <c:v>0.90671344157678635</c:v>
                </c:pt>
                <c:pt idx="6298">
                  <c:v>0.90840054670159509</c:v>
                </c:pt>
                <c:pt idx="6299">
                  <c:v>0.90840054670159509</c:v>
                </c:pt>
                <c:pt idx="6300">
                  <c:v>0.91038629724168574</c:v>
                </c:pt>
                <c:pt idx="6301">
                  <c:v>0.91038629724168574</c:v>
                </c:pt>
                <c:pt idx="6302">
                  <c:v>0.91038629724168574</c:v>
                </c:pt>
                <c:pt idx="6303">
                  <c:v>0.91044929783076045</c:v>
                </c:pt>
                <c:pt idx="6304">
                  <c:v>0.90954504785460499</c:v>
                </c:pt>
                <c:pt idx="6305">
                  <c:v>0.90778500781594518</c:v>
                </c:pt>
                <c:pt idx="6306">
                  <c:v>0.90563311030215687</c:v>
                </c:pt>
                <c:pt idx="6307">
                  <c:v>0.90351301024553321</c:v>
                </c:pt>
                <c:pt idx="6308">
                  <c:v>0.90153930223806322</c:v>
                </c:pt>
                <c:pt idx="6309">
                  <c:v>0.89971546838586813</c:v>
                </c:pt>
                <c:pt idx="6310">
                  <c:v>0.89802682640643139</c:v>
                </c:pt>
                <c:pt idx="6311">
                  <c:v>0.89642491399804725</c:v>
                </c:pt>
                <c:pt idx="6312">
                  <c:v>0.8948792178596412</c:v>
                </c:pt>
                <c:pt idx="6313">
                  <c:v>0.89336173755022941</c:v>
                </c:pt>
                <c:pt idx="6314">
                  <c:v>0.89184120591070948</c:v>
                </c:pt>
                <c:pt idx="6315">
                  <c:v>0.89027468893157169</c:v>
                </c:pt>
                <c:pt idx="6316">
                  <c:v>0.8885871238921722</c:v>
                </c:pt>
                <c:pt idx="6317">
                  <c:v>0.88660274357431867</c:v>
                </c:pt>
                <c:pt idx="6318">
                  <c:v>0.8846319556605523</c:v>
                </c:pt>
                <c:pt idx="6319">
                  <c:v>0.88324113337592458</c:v>
                </c:pt>
                <c:pt idx="6320">
                  <c:v>0.88309561509273682</c:v>
                </c:pt>
                <c:pt idx="6321">
                  <c:v>0.88437004908836037</c:v>
                </c:pt>
                <c:pt idx="6322">
                  <c:v>0.88702487218395476</c:v>
                </c:pt>
                <c:pt idx="6323">
                  <c:v>0.88702487218395476</c:v>
                </c:pt>
                <c:pt idx="6324">
                  <c:v>0.89036733333696294</c:v>
                </c:pt>
                <c:pt idx="6325">
                  <c:v>0.8933101214491469</c:v>
                </c:pt>
                <c:pt idx="6326">
                  <c:v>0.89534107243245387</c:v>
                </c:pt>
                <c:pt idx="6327">
                  <c:v>0.89631350706178725</c:v>
                </c:pt>
                <c:pt idx="6328">
                  <c:v>0.89590606981011478</c:v>
                </c:pt>
                <c:pt idx="6329">
                  <c:v>0.89423272432030199</c:v>
                </c:pt>
                <c:pt idx="6330">
                  <c:v>0.89204221116116322</c:v>
                </c:pt>
                <c:pt idx="6331">
                  <c:v>0.88988143866910863</c:v>
                </c:pt>
                <c:pt idx="6332">
                  <c:v>0.88788615596287856</c:v>
                </c:pt>
                <c:pt idx="6333">
                  <c:v>0.88605158860830524</c:v>
                </c:pt>
                <c:pt idx="6334">
                  <c:v>0.8843629466288685</c:v>
                </c:pt>
                <c:pt idx="6335">
                  <c:v>0.88277539342098976</c:v>
                </c:pt>
                <c:pt idx="6336">
                  <c:v>0.88123684098483479</c:v>
                </c:pt>
                <c:pt idx="6337">
                  <c:v>0.87973404295794</c:v>
                </c:pt>
                <c:pt idx="6338">
                  <c:v>0.87823074235902698</c:v>
                </c:pt>
                <c:pt idx="6339">
                  <c:v>0.87668730779470094</c:v>
                </c:pt>
                <c:pt idx="6340">
                  <c:v>0.87501004548166494</c:v>
                </c:pt>
                <c:pt idx="6341">
                  <c:v>0.87301611629547482</c:v>
                </c:pt>
                <c:pt idx="6342">
                  <c:v>0.87113434812868329</c:v>
                </c:pt>
                <c:pt idx="6343">
                  <c:v>0.87069442362376603</c:v>
                </c:pt>
                <c:pt idx="6344">
                  <c:v>0.87251704822136822</c:v>
                </c:pt>
                <c:pt idx="6345">
                  <c:v>0.87662871284619592</c:v>
                </c:pt>
                <c:pt idx="6346">
                  <c:v>0.87662871284619592</c:v>
                </c:pt>
                <c:pt idx="6347">
                  <c:v>0.88308204789915845</c:v>
                </c:pt>
                <c:pt idx="6348">
                  <c:v>0.8894707172492583</c:v>
                </c:pt>
                <c:pt idx="6349">
                  <c:v>0.89525277027336003</c:v>
                </c:pt>
                <c:pt idx="6350">
                  <c:v>0.89982292640698658</c:v>
                </c:pt>
                <c:pt idx="6351">
                  <c:v>0.90273454855918722</c:v>
                </c:pt>
                <c:pt idx="6352">
                  <c:v>0.90346161437999473</c:v>
                </c:pt>
                <c:pt idx="6353">
                  <c:v>0.90214725683221297</c:v>
                </c:pt>
                <c:pt idx="6354">
                  <c:v>0.89999765148850208</c:v>
                </c:pt>
                <c:pt idx="6355">
                  <c:v>0.89786067937128511</c:v>
                </c:pt>
                <c:pt idx="6356">
                  <c:v>0.89587871482352355</c:v>
                </c:pt>
                <c:pt idx="6357">
                  <c:v>0.89405057321117765</c:v>
                </c:pt>
                <c:pt idx="6358">
                  <c:v>0.89237155189607864</c:v>
                </c:pt>
                <c:pt idx="6359">
                  <c:v>0.89078622436427879</c:v>
                </c:pt>
                <c:pt idx="6360">
                  <c:v>0.88925251815829498</c:v>
                </c:pt>
                <c:pt idx="6361">
                  <c:v>0.88775183811347436</c:v>
                </c:pt>
                <c:pt idx="6362">
                  <c:v>0.88624128611830577</c:v>
                </c:pt>
                <c:pt idx="6363">
                  <c:v>0.88469296942580877</c:v>
                </c:pt>
                <c:pt idx="6364">
                  <c:v>0.88301692764481443</c:v>
                </c:pt>
                <c:pt idx="6365">
                  <c:v>0.88111551290988532</c:v>
                </c:pt>
                <c:pt idx="6366">
                  <c:v>0.87935751375529259</c:v>
                </c:pt>
                <c:pt idx="6367">
                  <c:v>0.87952905082595678</c:v>
                </c:pt>
                <c:pt idx="6368">
                  <c:v>0.88244469756664234</c:v>
                </c:pt>
                <c:pt idx="6369">
                  <c:v>0.88792421332493598</c:v>
                </c:pt>
                <c:pt idx="6370">
                  <c:v>0.89504939578642806</c:v>
                </c:pt>
                <c:pt idx="6371">
                  <c:v>0.89630587257189032</c:v>
                </c:pt>
                <c:pt idx="6372">
                  <c:v>0.90381391143021916</c:v>
                </c:pt>
                <c:pt idx="6373">
                  <c:v>0.910273612789405</c:v>
                </c:pt>
                <c:pt idx="6374">
                  <c:v>0.91521038239395847</c:v>
                </c:pt>
                <c:pt idx="6375">
                  <c:v>0.9181651692724152</c:v>
                </c:pt>
                <c:pt idx="6376">
                  <c:v>0.91871847882601176</c:v>
                </c:pt>
                <c:pt idx="6377">
                  <c:v>0.91722949618037763</c:v>
                </c:pt>
                <c:pt idx="6378">
                  <c:v>0.91503475766109654</c:v>
                </c:pt>
                <c:pt idx="6379">
                  <c:v>0.9128764621311285</c:v>
                </c:pt>
                <c:pt idx="6380">
                  <c:v>0.91088293842696044</c:v>
                </c:pt>
                <c:pt idx="6381">
                  <c:v>0.90904284278019343</c:v>
                </c:pt>
                <c:pt idx="6382">
                  <c:v>0.90733991339625342</c:v>
                </c:pt>
                <c:pt idx="6383">
                  <c:v>0.90574123180798272</c:v>
                </c:pt>
                <c:pt idx="6384">
                  <c:v>0.90420318194384708</c:v>
                </c:pt>
                <c:pt idx="6385">
                  <c:v>0.90270070699896221</c:v>
                </c:pt>
                <c:pt idx="6386">
                  <c:v>0.90119062167781072</c:v>
                </c:pt>
                <c:pt idx="6387">
                  <c:v>0.89963365356700831</c:v>
                </c:pt>
                <c:pt idx="6388">
                  <c:v>0.89795276555584391</c:v>
                </c:pt>
                <c:pt idx="6389">
                  <c:v>0.89596652384392894</c:v>
                </c:pt>
                <c:pt idx="6390">
                  <c:v>0.89407508564083915</c:v>
                </c:pt>
                <c:pt idx="6391">
                  <c:v>0.8936293256677269</c:v>
                </c:pt>
                <c:pt idx="6392">
                  <c:v>0.89547210570776425</c:v>
                </c:pt>
                <c:pt idx="6393">
                  <c:v>0.89959919369982644</c:v>
                </c:pt>
                <c:pt idx="6394">
                  <c:v>0.90537606429952555</c:v>
                </c:pt>
                <c:pt idx="6395">
                  <c:v>0.90537606429952555</c:v>
                </c:pt>
                <c:pt idx="6396">
                  <c:v>0.91159165972037037</c:v>
                </c:pt>
                <c:pt idx="6397">
                  <c:v>0.91670628724115921</c:v>
                </c:pt>
                <c:pt idx="6398">
                  <c:v>0.92033579043208191</c:v>
                </c:pt>
                <c:pt idx="6399">
                  <c:v>0.92239246763343752</c:v>
                </c:pt>
                <c:pt idx="6400">
                  <c:v>0.92268943816227567</c:v>
                </c:pt>
                <c:pt idx="6401">
                  <c:v>0.92123310270580105</c:v>
                </c:pt>
                <c:pt idx="6402">
                  <c:v>0.91910082670871895</c:v>
                </c:pt>
                <c:pt idx="6403">
                  <c:v>0.91701859904342853</c:v>
                </c:pt>
                <c:pt idx="6404">
                  <c:v>0.91509622517776446</c:v>
                </c:pt>
                <c:pt idx="6405">
                  <c:v>0.9133135304350174</c:v>
                </c:pt>
                <c:pt idx="6406">
                  <c:v>0.91166861222111995</c:v>
                </c:pt>
                <c:pt idx="6407">
                  <c:v>0.91013932146929155</c:v>
                </c:pt>
                <c:pt idx="6408">
                  <c:v>0.9086635187393457</c:v>
                </c:pt>
                <c:pt idx="6409">
                  <c:v>0.90722727560679273</c:v>
                </c:pt>
                <c:pt idx="6410">
                  <c:v>0.90580101211859099</c:v>
                </c:pt>
                <c:pt idx="6411">
                  <c:v>0.90437112293226207</c:v>
                </c:pt>
                <c:pt idx="6412">
                  <c:v>0.90291136660888172</c:v>
                </c:pt>
                <c:pt idx="6413">
                  <c:v>0.90136379847240666</c:v>
                </c:pt>
                <c:pt idx="6414">
                  <c:v>0.9000135867003104</c:v>
                </c:pt>
                <c:pt idx="6415">
                  <c:v>0.90030134402922035</c:v>
                </c:pt>
                <c:pt idx="6416">
                  <c:v>0.90030134402922035</c:v>
                </c:pt>
                <c:pt idx="6417">
                  <c:v>0.90561623929964463</c:v>
                </c:pt>
                <c:pt idx="6418">
                  <c:v>0.91285140845111989</c:v>
                </c:pt>
                <c:pt idx="6419">
                  <c:v>0.9213522192801783</c:v>
                </c:pt>
                <c:pt idx="6420">
                  <c:v>0.93099196709331844</c:v>
                </c:pt>
                <c:pt idx="6421">
                  <c:v>0.93980965056923049</c:v>
                </c:pt>
                <c:pt idx="6422">
                  <c:v>0.94564454576408752</c:v>
                </c:pt>
                <c:pt idx="6423">
                  <c:v>0.94941698874637814</c:v>
                </c:pt>
                <c:pt idx="6424">
                  <c:v>0.95059599839207942</c:v>
                </c:pt>
                <c:pt idx="6425">
                  <c:v>0.94957591101274275</c:v>
                </c:pt>
                <c:pt idx="6426">
                  <c:v>0.94775178345850675</c:v>
                </c:pt>
                <c:pt idx="6427">
                  <c:v>0.94595936035741635</c:v>
                </c:pt>
                <c:pt idx="6428">
                  <c:v>0.94428619041652462</c:v>
                </c:pt>
                <c:pt idx="6429">
                  <c:v>0.94270003723069551</c:v>
                </c:pt>
                <c:pt idx="6430">
                  <c:v>0.94122243960068663</c:v>
                </c:pt>
                <c:pt idx="6431">
                  <c:v>0.93982306371543078</c:v>
                </c:pt>
                <c:pt idx="6432">
                  <c:v>0.93847222192788404</c:v>
                </c:pt>
                <c:pt idx="6433">
                  <c:v>0.93715760122361202</c:v>
                </c:pt>
                <c:pt idx="6434">
                  <c:v>0.93585518583977001</c:v>
                </c:pt>
                <c:pt idx="6435">
                  <c:v>0.93454849859377709</c:v>
                </c:pt>
                <c:pt idx="6436">
                  <c:v>0.93322192385508396</c:v>
                </c:pt>
                <c:pt idx="6437">
                  <c:v>0.93186803073743019</c:v>
                </c:pt>
                <c:pt idx="6438">
                  <c:v>0.93077053559222533</c:v>
                </c:pt>
                <c:pt idx="6439">
                  <c:v>0.93143602911510448</c:v>
                </c:pt>
                <c:pt idx="6440">
                  <c:v>0.93476755277542911</c:v>
                </c:pt>
                <c:pt idx="6441">
                  <c:v>0.94064264942814013</c:v>
                </c:pt>
                <c:pt idx="6442">
                  <c:v>0.94819472004394445</c:v>
                </c:pt>
                <c:pt idx="6443">
                  <c:v>0.94819472004394445</c:v>
                </c:pt>
                <c:pt idx="6444">
                  <c:v>0.95838614017169188</c:v>
                </c:pt>
                <c:pt idx="6445">
                  <c:v>0.96781538144373058</c:v>
                </c:pt>
                <c:pt idx="6446">
                  <c:v>0.97421145891834715</c:v>
                </c:pt>
                <c:pt idx="6447">
                  <c:v>0.97827406845574227</c:v>
                </c:pt>
                <c:pt idx="6448">
                  <c:v>0.97952156827693682</c:v>
                </c:pt>
                <c:pt idx="6449">
                  <c:v>0.97846589980054621</c:v>
                </c:pt>
                <c:pt idx="6450">
                  <c:v>0.97669250672610353</c:v>
                </c:pt>
                <c:pt idx="6451">
                  <c:v>0.97490072978903675</c:v>
                </c:pt>
                <c:pt idx="6452">
                  <c:v>0.97320347228929716</c:v>
                </c:pt>
                <c:pt idx="6453">
                  <c:v>0.9715643695516033</c:v>
                </c:pt>
                <c:pt idx="6454">
                  <c:v>0.97003662241383026</c:v>
                </c:pt>
                <c:pt idx="6455">
                  <c:v>0.96859334327302948</c:v>
                </c:pt>
                <c:pt idx="6456">
                  <c:v>0.96720068031401008</c:v>
                </c:pt>
                <c:pt idx="6457">
                  <c:v>0.96582575096761558</c:v>
                </c:pt>
                <c:pt idx="6458">
                  <c:v>0.96444295995894402</c:v>
                </c:pt>
                <c:pt idx="6459">
                  <c:v>0.96302520429704197</c:v>
                </c:pt>
                <c:pt idx="6460">
                  <c:v>0.96143122534693681</c:v>
                </c:pt>
                <c:pt idx="6461">
                  <c:v>0.95947381503203988</c:v>
                </c:pt>
                <c:pt idx="6462">
                  <c:v>0.95753124703324444</c:v>
                </c:pt>
                <c:pt idx="6463">
                  <c:v>0.95688429048541523</c:v>
                </c:pt>
                <c:pt idx="6464">
                  <c:v>0.95824831150225664</c:v>
                </c:pt>
                <c:pt idx="6465">
                  <c:v>0.96160054849990118</c:v>
                </c:pt>
                <c:pt idx="6466">
                  <c:v>0.96635207174253968</c:v>
                </c:pt>
                <c:pt idx="6467">
                  <c:v>0.9670987165906445</c:v>
                </c:pt>
                <c:pt idx="6468">
                  <c:v>0.97242600189353567</c:v>
                </c:pt>
                <c:pt idx="6469">
                  <c:v>0.97713949285036139</c:v>
                </c:pt>
                <c:pt idx="6470">
                  <c:v>0.98062911930621277</c:v>
                </c:pt>
                <c:pt idx="6471">
                  <c:v>0.98238883275233346</c:v>
                </c:pt>
                <c:pt idx="6472">
                  <c:v>0.98220488804201123</c:v>
                </c:pt>
                <c:pt idx="6473">
                  <c:v>0.98041367958817105</c:v>
                </c:pt>
                <c:pt idx="6474">
                  <c:v>0.97814224824820584</c:v>
                </c:pt>
                <c:pt idx="6475">
                  <c:v>0.97595239837512759</c:v>
                </c:pt>
                <c:pt idx="6476">
                  <c:v>0.97391945866557228</c:v>
                </c:pt>
                <c:pt idx="6477">
                  <c:v>0.97204493683559268</c:v>
                </c:pt>
                <c:pt idx="6478">
                  <c:v>0.97031820707681615</c:v>
                </c:pt>
                <c:pt idx="6479">
                  <c:v>0.96868886859546577</c:v>
                </c:pt>
                <c:pt idx="6480">
                  <c:v>0.96711671563012969</c:v>
                </c:pt>
                <c:pt idx="6481">
                  <c:v>0.9655749682718634</c:v>
                </c:pt>
                <c:pt idx="6482">
                  <c:v>0.96401774887505209</c:v>
                </c:pt>
                <c:pt idx="6483">
                  <c:v>0.96242010832881875</c:v>
                </c:pt>
                <c:pt idx="6484">
                  <c:v>0.9606830758436784</c:v>
                </c:pt>
                <c:pt idx="6485">
                  <c:v>0.95862472034922785</c:v>
                </c:pt>
                <c:pt idx="6486">
                  <c:v>0.95659573768943562</c:v>
                </c:pt>
                <c:pt idx="6487">
                  <c:v>0.95578295149196157</c:v>
                </c:pt>
                <c:pt idx="6488">
                  <c:v>0.95687878283183248</c:v>
                </c:pt>
                <c:pt idx="6489">
                  <c:v>0.95984102002042748</c:v>
                </c:pt>
                <c:pt idx="6490">
                  <c:v>0.96455616331933869</c:v>
                </c:pt>
                <c:pt idx="6491">
                  <c:v>0.97076052914506061</c:v>
                </c:pt>
                <c:pt idx="6492">
                  <c:v>0.97726500736128497</c:v>
                </c:pt>
                <c:pt idx="6493">
                  <c:v>0.98452801990551853</c:v>
                </c:pt>
                <c:pt idx="6494">
                  <c:v>0.98452801990551853</c:v>
                </c:pt>
                <c:pt idx="6495">
                  <c:v>0.98727056075404107</c:v>
                </c:pt>
                <c:pt idx="6496">
                  <c:v>0.98761305552438061</c:v>
                </c:pt>
                <c:pt idx="6497">
                  <c:v>0.9859435156606009</c:v>
                </c:pt>
                <c:pt idx="6498">
                  <c:v>0.98366274553830324</c:v>
                </c:pt>
                <c:pt idx="6499">
                  <c:v>0.98143986950406192</c:v>
                </c:pt>
                <c:pt idx="6500">
                  <c:v>0.97937440620536254</c:v>
                </c:pt>
                <c:pt idx="6501">
                  <c:v>0.97748968934302372</c:v>
                </c:pt>
                <c:pt idx="6502">
                  <c:v>0.97576525705632722</c:v>
                </c:pt>
                <c:pt idx="6503">
                  <c:v>0.97414963161146084</c:v>
                </c:pt>
                <c:pt idx="6504">
                  <c:v>0.97258415567435919</c:v>
                </c:pt>
                <c:pt idx="6505">
                  <c:v>0.97104567503420758</c:v>
                </c:pt>
                <c:pt idx="6506">
                  <c:v>0.96949509676763057</c:v>
                </c:pt>
                <c:pt idx="6507">
                  <c:v>0.9679067538037236</c:v>
                </c:pt>
                <c:pt idx="6508">
                  <c:v>0.96618659337917778</c:v>
                </c:pt>
                <c:pt idx="6509">
                  <c:v>0.96413825342707971</c:v>
                </c:pt>
                <c:pt idx="6510">
                  <c:v>0.96206944110792392</c:v>
                </c:pt>
                <c:pt idx="6511">
                  <c:v>0.96108936239283538</c:v>
                </c:pt>
                <c:pt idx="6512">
                  <c:v>0.96108936239283538</c:v>
                </c:pt>
                <c:pt idx="6513">
                  <c:v>0.96363925745041146</c:v>
                </c:pt>
                <c:pt idx="6514">
                  <c:v>0.9677880081614455</c:v>
                </c:pt>
                <c:pt idx="6515">
                  <c:v>0.97271846458226008</c:v>
                </c:pt>
                <c:pt idx="6516">
                  <c:v>0.97796849440940781</c:v>
                </c:pt>
                <c:pt idx="6517">
                  <c:v>0.98269237402943332</c:v>
                </c:pt>
                <c:pt idx="6518">
                  <c:v>0.98556075600910498</c:v>
                </c:pt>
                <c:pt idx="6519">
                  <c:v>0.98681421948637849</c:v>
                </c:pt>
                <c:pt idx="6520">
                  <c:v>0.98635838277891896</c:v>
                </c:pt>
                <c:pt idx="6521">
                  <c:v>0.98446722446368062</c:v>
                </c:pt>
                <c:pt idx="6522">
                  <c:v>0.98216316184056696</c:v>
                </c:pt>
                <c:pt idx="6523">
                  <c:v>0.97995094751270184</c:v>
                </c:pt>
                <c:pt idx="6524">
                  <c:v>0.97790652044274218</c:v>
                </c:pt>
                <c:pt idx="6525">
                  <c:v>0.97600141351568626</c:v>
                </c:pt>
                <c:pt idx="6526">
                  <c:v>0.97424442174184334</c:v>
                </c:pt>
                <c:pt idx="6527">
                  <c:v>0.97259806760789502</c:v>
                </c:pt>
                <c:pt idx="6528">
                  <c:v>0.97100301171775183</c:v>
                </c:pt>
                <c:pt idx="6529">
                  <c:v>0.96943312032649565</c:v>
                </c:pt>
                <c:pt idx="6530">
                  <c:v>0.9678703008414874</c:v>
                </c:pt>
                <c:pt idx="6531">
                  <c:v>0.96626253705889698</c:v>
                </c:pt>
                <c:pt idx="6532">
                  <c:v>0.96451365823334012</c:v>
                </c:pt>
                <c:pt idx="6533">
                  <c:v>0.96242295863975125</c:v>
                </c:pt>
                <c:pt idx="6534">
                  <c:v>0.96032555030357392</c:v>
                </c:pt>
                <c:pt idx="6535">
                  <c:v>0.95962038475763156</c:v>
                </c:pt>
                <c:pt idx="6536">
                  <c:v>0.95962038475763156</c:v>
                </c:pt>
                <c:pt idx="6537">
                  <c:v>0.9635365064903042</c:v>
                </c:pt>
                <c:pt idx="6538">
                  <c:v>0.96910160216528185</c:v>
                </c:pt>
                <c:pt idx="6539">
                  <c:v>0.97707831698347514</c:v>
                </c:pt>
                <c:pt idx="6540">
                  <c:v>0.98579800603508205</c:v>
                </c:pt>
                <c:pt idx="6541">
                  <c:v>0.99359037747891188</c:v>
                </c:pt>
                <c:pt idx="6542">
                  <c:v>0.99903343830630731</c:v>
                </c:pt>
                <c:pt idx="6543">
                  <c:v>0.99997757263318554</c:v>
                </c:pt>
                <c:pt idx="6544">
                  <c:v>1</c:v>
                </c:pt>
                <c:pt idx="6545">
                  <c:v>0.99813274488949832</c:v>
                </c:pt>
                <c:pt idx="6546">
                  <c:v>0.99579064098905312</c:v>
                </c:pt>
                <c:pt idx="6547">
                  <c:v>0.99352533351731898</c:v>
                </c:pt>
                <c:pt idx="6548">
                  <c:v>0.99142644917944189</c:v>
                </c:pt>
                <c:pt idx="6549">
                  <c:v>0.99026908477394548</c:v>
                </c:pt>
                <c:pt idx="6550">
                  <c:v>0.99026908477394548</c:v>
                </c:pt>
                <c:pt idx="6551">
                  <c:v>0.99026908477394548</c:v>
                </c:pt>
                <c:pt idx="6552">
                  <c:v>0.98867137243170977</c:v>
                </c:pt>
                <c:pt idx="6553">
                  <c:v>0.98867137243170977</c:v>
                </c:pt>
                <c:pt idx="6554">
                  <c:v>0.98710076308042782</c:v>
                </c:pt>
                <c:pt idx="6555">
                  <c:v>0.98549974812207508</c:v>
                </c:pt>
                <c:pt idx="6556">
                  <c:v>0.98376684390708002</c:v>
                </c:pt>
                <c:pt idx="6557">
                  <c:v>0.98171153974273773</c:v>
                </c:pt>
                <c:pt idx="6558">
                  <c:v>0.97960580141634146</c:v>
                </c:pt>
                <c:pt idx="6559">
                  <c:v>0.97850328147720378</c:v>
                </c:pt>
                <c:pt idx="6560">
                  <c:v>0.97905193162339332</c:v>
                </c:pt>
                <c:pt idx="6561">
                  <c:v>0.98105913355970054</c:v>
                </c:pt>
                <c:pt idx="6562">
                  <c:v>0.98431682740701654</c:v>
                </c:pt>
                <c:pt idx="6563">
                  <c:v>0.98820920448543614</c:v>
                </c:pt>
                <c:pt idx="6564">
                  <c:v>0.99226580307585421</c:v>
                </c:pt>
                <c:pt idx="6565">
                  <c:v>0.99678928611304352</c:v>
                </c:pt>
                <c:pt idx="6566">
                  <c:v>0.99898974552829867</c:v>
                </c:pt>
                <c:pt idx="6567">
                  <c:v>1</c:v>
                </c:pt>
                <c:pt idx="6568">
                  <c:v>0.99945228021764876</c:v>
                </c:pt>
                <c:pt idx="6569">
                  <c:v>0.99761295696231089</c:v>
                </c:pt>
                <c:pt idx="6570">
                  <c:v>0.99540202435848335</c:v>
                </c:pt>
                <c:pt idx="6571">
                  <c:v>0.99327646780566725</c:v>
                </c:pt>
                <c:pt idx="6572">
                  <c:v>0.99129934948807663</c:v>
                </c:pt>
                <c:pt idx="6573">
                  <c:v>0.98945663328721745</c:v>
                </c:pt>
                <c:pt idx="6574">
                  <c:v>0.98802596760443639</c:v>
                </c:pt>
                <c:pt idx="6575">
                  <c:v>0.98644064007263654</c:v>
                </c:pt>
                <c:pt idx="6576">
                  <c:v>0.98491885200307283</c:v>
                </c:pt>
                <c:pt idx="6577">
                  <c:v>0.98491885200307283</c:v>
                </c:pt>
                <c:pt idx="6578">
                  <c:v>0.9834523827534557</c:v>
                </c:pt>
                <c:pt idx="6579">
                  <c:v>0.98198645197385792</c:v>
                </c:pt>
                <c:pt idx="6580">
                  <c:v>0.98050659276976915</c:v>
                </c:pt>
                <c:pt idx="6581">
                  <c:v>0.97894660922686094</c:v>
                </c:pt>
                <c:pt idx="6582">
                  <c:v>0.97737857601948552</c:v>
                </c:pt>
                <c:pt idx="6583">
                  <c:v>0.97655307346460196</c:v>
                </c:pt>
                <c:pt idx="6584">
                  <c:v>0.97696553201978242</c:v>
                </c:pt>
                <c:pt idx="6585">
                  <c:v>0.97843912918513898</c:v>
                </c:pt>
                <c:pt idx="6586">
                  <c:v>0.98068776271177871</c:v>
                </c:pt>
                <c:pt idx="6587">
                  <c:v>0.98355379252745689</c:v>
                </c:pt>
                <c:pt idx="6588">
                  <c:v>0.98648189582488177</c:v>
                </c:pt>
                <c:pt idx="6589">
                  <c:v>0.98899495198108189</c:v>
                </c:pt>
                <c:pt idx="6590">
                  <c:v>0.99041729767685283</c:v>
                </c:pt>
                <c:pt idx="6591">
                  <c:v>0.99063720014277123</c:v>
                </c:pt>
                <c:pt idx="6592">
                  <c:v>0.98970031868812824</c:v>
                </c:pt>
                <c:pt idx="6593">
                  <c:v>0.98801327222442792</c:v>
                </c:pt>
                <c:pt idx="6594">
                  <c:v>0.98610956001741767</c:v>
                </c:pt>
                <c:pt idx="6595">
                  <c:v>0.98429032110938364</c:v>
                </c:pt>
                <c:pt idx="6596">
                  <c:v>0.98257906338915091</c:v>
                </c:pt>
                <c:pt idx="6597">
                  <c:v>0.98094200683753041</c:v>
                </c:pt>
                <c:pt idx="6598">
                  <c:v>0.97939867996720764</c:v>
                </c:pt>
                <c:pt idx="6599">
                  <c:v>0.97797751399518618</c:v>
                </c:pt>
                <c:pt idx="6600">
                  <c:v>0.97663119535579812</c:v>
                </c:pt>
                <c:pt idx="6601">
                  <c:v>0.97530950274527728</c:v>
                </c:pt>
                <c:pt idx="6602">
                  <c:v>0.97530950274527728</c:v>
                </c:pt>
                <c:pt idx="6603">
                  <c:v>0.9739827485165784</c:v>
                </c:pt>
                <c:pt idx="6604">
                  <c:v>0.9739827485165784</c:v>
                </c:pt>
                <c:pt idx="6605">
                  <c:v>0.97261891165257341</c:v>
                </c:pt>
                <c:pt idx="6606">
                  <c:v>0.97185772181737506</c:v>
                </c:pt>
                <c:pt idx="6607">
                  <c:v>0.97130078855385371</c:v>
                </c:pt>
                <c:pt idx="6608">
                  <c:v>0.97208708472833871</c:v>
                </c:pt>
                <c:pt idx="6609">
                  <c:v>0.97410381702575921</c:v>
                </c:pt>
                <c:pt idx="6610">
                  <c:v>0.97685496279179851</c:v>
                </c:pt>
                <c:pt idx="6611">
                  <c:v>0.9797122746308411</c:v>
                </c:pt>
                <c:pt idx="6612">
                  <c:v>0.9825449334959373</c:v>
                </c:pt>
                <c:pt idx="6613">
                  <c:v>0.98515664077206366</c:v>
                </c:pt>
                <c:pt idx="6614">
                  <c:v>0.98709067375721504</c:v>
                </c:pt>
                <c:pt idx="6615">
                  <c:v>0.98801249958071402</c:v>
                </c:pt>
                <c:pt idx="6616">
                  <c:v>0.98767057433208472</c:v>
                </c:pt>
                <c:pt idx="6617">
                  <c:v>0.98617354459892603</c:v>
                </c:pt>
                <c:pt idx="6618">
                  <c:v>0.98437727510969675</c:v>
                </c:pt>
                <c:pt idx="6619">
                  <c:v>0.98263912978651713</c:v>
                </c:pt>
                <c:pt idx="6620">
                  <c:v>0.98099762188273998</c:v>
                </c:pt>
                <c:pt idx="6621">
                  <c:v>0.97941936625718784</c:v>
                </c:pt>
                <c:pt idx="6622">
                  <c:v>0.9779421635051937</c:v>
                </c:pt>
                <c:pt idx="6623">
                  <c:v>0.97654228504792084</c:v>
                </c:pt>
                <c:pt idx="6624">
                  <c:v>0.9752022485587537</c:v>
                </c:pt>
                <c:pt idx="6625">
                  <c:v>0.9752022485587537</c:v>
                </c:pt>
                <c:pt idx="6626">
                  <c:v>0.9752022485587537</c:v>
                </c:pt>
                <c:pt idx="6627">
                  <c:v>0.97388375087034529</c:v>
                </c:pt>
                <c:pt idx="6628">
                  <c:v>0.9725327295927918</c:v>
                </c:pt>
                <c:pt idx="6629">
                  <c:v>0.97114782060204596</c:v>
                </c:pt>
                <c:pt idx="6630">
                  <c:v>0.96978566894994689</c:v>
                </c:pt>
                <c:pt idx="6631">
                  <c:v>0.96903580625600783</c:v>
                </c:pt>
                <c:pt idx="6632">
                  <c:v>0.96951285632200479</c:v>
                </c:pt>
                <c:pt idx="6633">
                  <c:v>0.97119940283480521</c:v>
                </c:pt>
                <c:pt idx="6634">
                  <c:v>0.97370234213416751</c:v>
                </c:pt>
                <c:pt idx="6635">
                  <c:v>0.97658589038708554</c:v>
                </c:pt>
                <c:pt idx="6636">
                  <c:v>0.9812061460219218</c:v>
                </c:pt>
                <c:pt idx="6637">
                  <c:v>0.9854924947294964</c:v>
                </c:pt>
                <c:pt idx="6638">
                  <c:v>0.98775548836655469</c:v>
                </c:pt>
                <c:pt idx="6639">
                  <c:v>0.98846612042467086</c:v>
                </c:pt>
                <c:pt idx="6640">
                  <c:v>0.98786447790333554</c:v>
                </c:pt>
                <c:pt idx="6641">
                  <c:v>0.98622066202113789</c:v>
                </c:pt>
                <c:pt idx="6642">
                  <c:v>0.98430251881761999</c:v>
                </c:pt>
                <c:pt idx="6643">
                  <c:v>0.98244404339420444</c:v>
                </c:pt>
                <c:pt idx="6644">
                  <c:v>0.980674953993936</c:v>
                </c:pt>
                <c:pt idx="6645">
                  <c:v>0.97898064013029984</c:v>
                </c:pt>
                <c:pt idx="6646">
                  <c:v>0.97898064013029984</c:v>
                </c:pt>
                <c:pt idx="6647">
                  <c:v>0.97898064013029984</c:v>
                </c:pt>
                <c:pt idx="6648">
                  <c:v>0.97898064013029984</c:v>
                </c:pt>
                <c:pt idx="6649">
                  <c:v>0.97898064013029984</c:v>
                </c:pt>
                <c:pt idx="6650">
                  <c:v>0.97898064013029984</c:v>
                </c:pt>
                <c:pt idx="6651">
                  <c:v>0.97898064013029984</c:v>
                </c:pt>
                <c:pt idx="6652">
                  <c:v>0.97734771184882463</c:v>
                </c:pt>
                <c:pt idx="6653">
                  <c:v>0.97534377772428926</c:v>
                </c:pt>
                <c:pt idx="6654">
                  <c:v>0.97317646041386852</c:v>
                </c:pt>
                <c:pt idx="6655">
                  <c:v>0.97169674772218428</c:v>
                </c:pt>
                <c:pt idx="6656">
                  <c:v>0.97162065583321111</c:v>
                </c:pt>
                <c:pt idx="6657">
                  <c:v>0.97285196235537841</c:v>
                </c:pt>
                <c:pt idx="6658">
                  <c:v>0.9750516831281465</c:v>
                </c:pt>
                <c:pt idx="6659">
                  <c:v>0.97793218388089476</c:v>
                </c:pt>
                <c:pt idx="6660">
                  <c:v>0.98102777737725888</c:v>
                </c:pt>
                <c:pt idx="6661">
                  <c:v>0.98402096014755158</c:v>
                </c:pt>
                <c:pt idx="6662">
                  <c:v>0.98627490677519625</c:v>
                </c:pt>
                <c:pt idx="6663">
                  <c:v>0.98726666303287547</c:v>
                </c:pt>
                <c:pt idx="6664">
                  <c:v>0.98659261122814934</c:v>
                </c:pt>
                <c:pt idx="6665">
                  <c:v>0.98455226237591542</c:v>
                </c:pt>
                <c:pt idx="6666">
                  <c:v>0.98220459958727935</c:v>
                </c:pt>
                <c:pt idx="6667">
                  <c:v>0.97995095896595497</c:v>
                </c:pt>
                <c:pt idx="6668">
                  <c:v>0.97784622325387294</c:v>
                </c:pt>
                <c:pt idx="6669">
                  <c:v>0.97718167019898228</c:v>
                </c:pt>
                <c:pt idx="6670">
                  <c:v>0.97718167019898228</c:v>
                </c:pt>
                <c:pt idx="6671">
                  <c:v>0.97718167019898228</c:v>
                </c:pt>
                <c:pt idx="6672">
                  <c:v>0.97718167019898228</c:v>
                </c:pt>
                <c:pt idx="6673">
                  <c:v>0.97718167019898228</c:v>
                </c:pt>
                <c:pt idx="6674">
                  <c:v>0.97718167019898228</c:v>
                </c:pt>
                <c:pt idx="6675">
                  <c:v>0.97718167019898228</c:v>
                </c:pt>
                <c:pt idx="6676">
                  <c:v>0.9760499214692302</c:v>
                </c:pt>
                <c:pt idx="6677">
                  <c:v>0.97397203746209282</c:v>
                </c:pt>
                <c:pt idx="6678">
                  <c:v>0.97182163915217401</c:v>
                </c:pt>
                <c:pt idx="6679">
                  <c:v>0.97115457772948288</c:v>
                </c:pt>
                <c:pt idx="6680">
                  <c:v>0.9728966046754276</c:v>
                </c:pt>
                <c:pt idx="6681">
                  <c:v>0.97685138158881268</c:v>
                </c:pt>
                <c:pt idx="6682">
                  <c:v>0.98189910663325586</c:v>
                </c:pt>
                <c:pt idx="6683">
                  <c:v>0.98699701124741446</c:v>
                </c:pt>
                <c:pt idx="6684">
                  <c:v>0.99165593309578315</c:v>
                </c:pt>
                <c:pt idx="6685">
                  <c:v>0.99582319892119897</c:v>
                </c:pt>
                <c:pt idx="6686">
                  <c:v>0.99872641680883867</c:v>
                </c:pt>
                <c:pt idx="6687">
                  <c:v>1</c:v>
                </c:pt>
                <c:pt idx="6688">
                  <c:v>0.9993876707713043</c:v>
                </c:pt>
                <c:pt idx="6689">
                  <c:v>0.9976643985320498</c:v>
                </c:pt>
                <c:pt idx="6690">
                  <c:v>0.9952880532404037</c:v>
                </c:pt>
                <c:pt idx="6691">
                  <c:v>0.9952880532404037</c:v>
                </c:pt>
                <c:pt idx="6692">
                  <c:v>0.9952880532404037</c:v>
                </c:pt>
                <c:pt idx="6693">
                  <c:v>0.9952880532404037</c:v>
                </c:pt>
                <c:pt idx="6694">
                  <c:v>0.9952880532404037</c:v>
                </c:pt>
                <c:pt idx="6695">
                  <c:v>0.9952880532404037</c:v>
                </c:pt>
                <c:pt idx="6696">
                  <c:v>0.9952880532404037</c:v>
                </c:pt>
                <c:pt idx="6697">
                  <c:v>0.9952880532404037</c:v>
                </c:pt>
                <c:pt idx="6698">
                  <c:v>0.9952880532404037</c:v>
                </c:pt>
                <c:pt idx="6699">
                  <c:v>0.9952880532404037</c:v>
                </c:pt>
                <c:pt idx="6700">
                  <c:v>0.9952880532404037</c:v>
                </c:pt>
                <c:pt idx="6701">
                  <c:v>0.9952880532404037</c:v>
                </c:pt>
                <c:pt idx="6702">
                  <c:v>0.99502652211020093</c:v>
                </c:pt>
                <c:pt idx="6703">
                  <c:v>0.99291793203336121</c:v>
                </c:pt>
                <c:pt idx="6704">
                  <c:v>0.99145298125192172</c:v>
                </c:pt>
                <c:pt idx="6705">
                  <c:v>0.99064931854644245</c:v>
                </c:pt>
                <c:pt idx="6706">
                  <c:v>0.99014991280502462</c:v>
                </c:pt>
                <c:pt idx="6707">
                  <c:v>0.98987972937330271</c:v>
                </c:pt>
                <c:pt idx="6708">
                  <c:v>0.98963550549849866</c:v>
                </c:pt>
                <c:pt idx="6709">
                  <c:v>0.98913666673127343</c:v>
                </c:pt>
                <c:pt idx="6710">
                  <c:v>0.98829328527061333</c:v>
                </c:pt>
                <c:pt idx="6711">
                  <c:v>0.98693697531495705</c:v>
                </c:pt>
                <c:pt idx="6712">
                  <c:v>0.98500132921004302</c:v>
                </c:pt>
                <c:pt idx="6713">
                  <c:v>0.98266713391178251</c:v>
                </c:pt>
                <c:pt idx="6714">
                  <c:v>0.98023935208632962</c:v>
                </c:pt>
                <c:pt idx="6715">
                  <c:v>0.97793922355337026</c:v>
                </c:pt>
                <c:pt idx="6716">
                  <c:v>0.97674619318537204</c:v>
                </c:pt>
                <c:pt idx="6717">
                  <c:v>0.97674619318537204</c:v>
                </c:pt>
                <c:pt idx="6718">
                  <c:v>0.97674619318537204</c:v>
                </c:pt>
                <c:pt idx="6719">
                  <c:v>0.97674619318537204</c:v>
                </c:pt>
                <c:pt idx="6720">
                  <c:v>0.97674619318537204</c:v>
                </c:pt>
                <c:pt idx="6721">
                  <c:v>0.97674619318537204</c:v>
                </c:pt>
                <c:pt idx="6722">
                  <c:v>0.97674619318537204</c:v>
                </c:pt>
                <c:pt idx="6723">
                  <c:v>0.97674619318537204</c:v>
                </c:pt>
                <c:pt idx="6724">
                  <c:v>0.97674619318537204</c:v>
                </c:pt>
                <c:pt idx="6725">
                  <c:v>0.97465409356973354</c:v>
                </c:pt>
                <c:pt idx="6726">
                  <c:v>0.97239068626001401</c:v>
                </c:pt>
                <c:pt idx="6727">
                  <c:v>0.9704131602236864</c:v>
                </c:pt>
                <c:pt idx="6728">
                  <c:v>0.96928047535947948</c:v>
                </c:pt>
                <c:pt idx="6729">
                  <c:v>0.96913080317192501</c:v>
                </c:pt>
                <c:pt idx="6730">
                  <c:v>0.96967848829032388</c:v>
                </c:pt>
                <c:pt idx="6731">
                  <c:v>0.97061386265581084</c:v>
                </c:pt>
                <c:pt idx="6732">
                  <c:v>0.97170210359633435</c:v>
                </c:pt>
                <c:pt idx="6733">
                  <c:v>0.97250040306634322</c:v>
                </c:pt>
                <c:pt idx="6734">
                  <c:v>0.97268041859361687</c:v>
                </c:pt>
                <c:pt idx="6735">
                  <c:v>0.97197046834972944</c:v>
                </c:pt>
                <c:pt idx="6736">
                  <c:v>0.9703674548761182</c:v>
                </c:pt>
                <c:pt idx="6737">
                  <c:v>0.96817916252895142</c:v>
                </c:pt>
                <c:pt idx="6738">
                  <c:v>0.9658551977231522</c:v>
                </c:pt>
                <c:pt idx="6739">
                  <c:v>0.96365267585562808</c:v>
                </c:pt>
                <c:pt idx="6740">
                  <c:v>0.96158911515099532</c:v>
                </c:pt>
                <c:pt idx="6741">
                  <c:v>0.95963931521236623</c:v>
                </c:pt>
                <c:pt idx="6742">
                  <c:v>0.95963931521236623</c:v>
                </c:pt>
                <c:pt idx="6743">
                  <c:v>0.95963931521236623</c:v>
                </c:pt>
                <c:pt idx="6744">
                  <c:v>0.95963931521236623</c:v>
                </c:pt>
                <c:pt idx="6745">
                  <c:v>0.95963931521236623</c:v>
                </c:pt>
                <c:pt idx="6746">
                  <c:v>0.95963931521236623</c:v>
                </c:pt>
                <c:pt idx="6747">
                  <c:v>0.95963931521236623</c:v>
                </c:pt>
                <c:pt idx="6748">
                  <c:v>0.95963931521236623</c:v>
                </c:pt>
                <c:pt idx="6749">
                  <c:v>0.95963931521236623</c:v>
                </c:pt>
                <c:pt idx="6750">
                  <c:v>0.95937381829828428</c:v>
                </c:pt>
                <c:pt idx="6751">
                  <c:v>0.9581724716467882</c:v>
                </c:pt>
                <c:pt idx="6752">
                  <c:v>0.95811635067121392</c:v>
                </c:pt>
                <c:pt idx="6753">
                  <c:v>0.96101807445758669</c:v>
                </c:pt>
                <c:pt idx="6754">
                  <c:v>0.96473641844650238</c:v>
                </c:pt>
                <c:pt idx="6755">
                  <c:v>0.96877959580487494</c:v>
                </c:pt>
                <c:pt idx="6756">
                  <c:v>0.97250156921691322</c:v>
                </c:pt>
                <c:pt idx="6757">
                  <c:v>0.97589145041325109</c:v>
                </c:pt>
                <c:pt idx="6758">
                  <c:v>0.97871877102561389</c:v>
                </c:pt>
                <c:pt idx="6759">
                  <c:v>0.98061877403019992</c:v>
                </c:pt>
                <c:pt idx="6760">
                  <c:v>0.97963736723395611</c:v>
                </c:pt>
                <c:pt idx="6761">
                  <c:v>0.97779545226892939</c:v>
                </c:pt>
                <c:pt idx="6762">
                  <c:v>0.97577579481984134</c:v>
                </c:pt>
                <c:pt idx="6763">
                  <c:v>0.97387205201683369</c:v>
                </c:pt>
                <c:pt idx="6764">
                  <c:v>0.97272093288242667</c:v>
                </c:pt>
                <c:pt idx="6765">
                  <c:v>0.972447245586186</c:v>
                </c:pt>
                <c:pt idx="6766">
                  <c:v>0.972447245586186</c:v>
                </c:pt>
                <c:pt idx="6767">
                  <c:v>0.972447245586186</c:v>
                </c:pt>
                <c:pt idx="6768">
                  <c:v>0.972447245586186</c:v>
                </c:pt>
                <c:pt idx="6769">
                  <c:v>0.972447245586186</c:v>
                </c:pt>
                <c:pt idx="6770">
                  <c:v>0.972447245586186</c:v>
                </c:pt>
                <c:pt idx="6771">
                  <c:v>0.972447245586186</c:v>
                </c:pt>
                <c:pt idx="6772">
                  <c:v>0.972447245586186</c:v>
                </c:pt>
                <c:pt idx="6773">
                  <c:v>0.972447245586186</c:v>
                </c:pt>
                <c:pt idx="6774">
                  <c:v>0.97247809568272658</c:v>
                </c:pt>
                <c:pt idx="6775">
                  <c:v>0.97310598588290587</c:v>
                </c:pt>
                <c:pt idx="6776">
                  <c:v>0.97396918849241698</c:v>
                </c:pt>
                <c:pt idx="6777">
                  <c:v>0.97722115161010292</c:v>
                </c:pt>
                <c:pt idx="6778">
                  <c:v>0.98155286810670794</c:v>
                </c:pt>
                <c:pt idx="6779">
                  <c:v>0.986414480379186</c:v>
                </c:pt>
                <c:pt idx="6780">
                  <c:v>0.99125250140136767</c:v>
                </c:pt>
                <c:pt idx="6781">
                  <c:v>0.99568765645696133</c:v>
                </c:pt>
                <c:pt idx="6782">
                  <c:v>0.99923723227068506</c:v>
                </c:pt>
                <c:pt idx="6783">
                  <c:v>1</c:v>
                </c:pt>
                <c:pt idx="6784">
                  <c:v>0.9993158369238434</c:v>
                </c:pt>
                <c:pt idx="6785">
                  <c:v>0.99756103580387523</c:v>
                </c:pt>
                <c:pt idx="6786">
                  <c:v>0.99562329759367063</c:v>
                </c:pt>
                <c:pt idx="6787">
                  <c:v>0.99375954516406928</c:v>
                </c:pt>
                <c:pt idx="6788">
                  <c:v>0.99197613246129757</c:v>
                </c:pt>
                <c:pt idx="6789">
                  <c:v>0.99020883796109216</c:v>
                </c:pt>
                <c:pt idx="6790">
                  <c:v>0.99020883796109216</c:v>
                </c:pt>
                <c:pt idx="6791">
                  <c:v>0.99020883796109216</c:v>
                </c:pt>
                <c:pt idx="6792">
                  <c:v>0.99020883796109216</c:v>
                </c:pt>
                <c:pt idx="6793">
                  <c:v>0.99020883796109216</c:v>
                </c:pt>
                <c:pt idx="6794">
                  <c:v>0.99020883796109216</c:v>
                </c:pt>
                <c:pt idx="6795">
                  <c:v>0.99020883796109216</c:v>
                </c:pt>
                <c:pt idx="6796">
                  <c:v>0.98847510809206784</c:v>
                </c:pt>
                <c:pt idx="6797">
                  <c:v>0.98642493734190673</c:v>
                </c:pt>
                <c:pt idx="6798">
                  <c:v>0.98417736513672116</c:v>
                </c:pt>
                <c:pt idx="6799">
                  <c:v>0.98248565344189043</c:v>
                </c:pt>
                <c:pt idx="6800">
                  <c:v>0.98204532068266792</c:v>
                </c:pt>
                <c:pt idx="6801">
                  <c:v>0.98291379920593502</c:v>
                </c:pt>
                <c:pt idx="6802">
                  <c:v>0.9849322728764941</c:v>
                </c:pt>
                <c:pt idx="6803">
                  <c:v>0.98777904261473159</c:v>
                </c:pt>
                <c:pt idx="6804">
                  <c:v>0.99059901423505103</c:v>
                </c:pt>
                <c:pt idx="6805">
                  <c:v>0.99260565711226267</c:v>
                </c:pt>
                <c:pt idx="6806">
                  <c:v>0.99342275335580954</c:v>
                </c:pt>
                <c:pt idx="6807">
                  <c:v>0.99308797662631498</c:v>
                </c:pt>
                <c:pt idx="6808">
                  <c:v>0.99155570308297902</c:v>
                </c:pt>
                <c:pt idx="6809">
                  <c:v>0.98927644111463331</c:v>
                </c:pt>
                <c:pt idx="6810">
                  <c:v>0.98687098784596505</c:v>
                </c:pt>
                <c:pt idx="6811">
                  <c:v>0.98459386993181541</c:v>
                </c:pt>
                <c:pt idx="6812">
                  <c:v>0.98244982590834962</c:v>
                </c:pt>
                <c:pt idx="6813">
                  <c:v>0.98044190710567469</c:v>
                </c:pt>
                <c:pt idx="6814">
                  <c:v>0.97859326773460609</c:v>
                </c:pt>
                <c:pt idx="6815">
                  <c:v>0.97859326773460609</c:v>
                </c:pt>
                <c:pt idx="6816">
                  <c:v>0.97859326773460609</c:v>
                </c:pt>
                <c:pt idx="6817">
                  <c:v>0.97859326773460609</c:v>
                </c:pt>
                <c:pt idx="6818">
                  <c:v>0.97859326773460609</c:v>
                </c:pt>
                <c:pt idx="6819">
                  <c:v>0.97859326773460609</c:v>
                </c:pt>
                <c:pt idx="6820">
                  <c:v>0.97859326773460609</c:v>
                </c:pt>
                <c:pt idx="6821">
                  <c:v>0.97647489078204319</c:v>
                </c:pt>
                <c:pt idx="6822">
                  <c:v>0.97415266255426414</c:v>
                </c:pt>
                <c:pt idx="6823">
                  <c:v>0.97221553324916432</c:v>
                </c:pt>
                <c:pt idx="6824">
                  <c:v>0.97134666542363268</c:v>
                </c:pt>
                <c:pt idx="6825">
                  <c:v>0.97175759415494622</c:v>
                </c:pt>
                <c:pt idx="6826">
                  <c:v>0.97308330822099287</c:v>
                </c:pt>
                <c:pt idx="6827">
                  <c:v>0.97477635606584734</c:v>
                </c:pt>
                <c:pt idx="6828">
                  <c:v>0.97611506333392972</c:v>
                </c:pt>
                <c:pt idx="6829">
                  <c:v>0.97680663135126899</c:v>
                </c:pt>
                <c:pt idx="6830">
                  <c:v>0.97680663135126899</c:v>
                </c:pt>
                <c:pt idx="6831">
                  <c:v>0.97574284579339277</c:v>
                </c:pt>
                <c:pt idx="6832">
                  <c:v>0.97386247366034195</c:v>
                </c:pt>
                <c:pt idx="6833">
                  <c:v>0.97149494093894262</c:v>
                </c:pt>
                <c:pt idx="6834">
                  <c:v>0.96903083033621062</c:v>
                </c:pt>
                <c:pt idx="6835">
                  <c:v>0.96669677819205668</c:v>
                </c:pt>
                <c:pt idx="6836">
                  <c:v>0.96488305860890788</c:v>
                </c:pt>
                <c:pt idx="6837">
                  <c:v>0.96488305860890788</c:v>
                </c:pt>
                <c:pt idx="6838">
                  <c:v>0.96488305860890788</c:v>
                </c:pt>
                <c:pt idx="6839">
                  <c:v>0.96488305860890788</c:v>
                </c:pt>
                <c:pt idx="6840">
                  <c:v>0.96488305860890788</c:v>
                </c:pt>
                <c:pt idx="6841">
                  <c:v>0.96488305860890788</c:v>
                </c:pt>
                <c:pt idx="6842">
                  <c:v>0.96488305860890788</c:v>
                </c:pt>
                <c:pt idx="6843">
                  <c:v>0.96488305860890788</c:v>
                </c:pt>
                <c:pt idx="6844">
                  <c:v>0.96488305860890788</c:v>
                </c:pt>
                <c:pt idx="6845">
                  <c:v>0.96272799389905361</c:v>
                </c:pt>
                <c:pt idx="6846">
                  <c:v>0.96035886288963501</c:v>
                </c:pt>
                <c:pt idx="6847">
                  <c:v>0.95833086061545203</c:v>
                </c:pt>
                <c:pt idx="6848">
                  <c:v>0.95725042047681297</c:v>
                </c:pt>
                <c:pt idx="6849">
                  <c:v>0.95728577537204695</c:v>
                </c:pt>
                <c:pt idx="6850">
                  <c:v>0.95805952466099831</c:v>
                </c:pt>
                <c:pt idx="6851">
                  <c:v>0.95925004103469991</c:v>
                </c:pt>
                <c:pt idx="6852">
                  <c:v>0.96034694091237083</c:v>
                </c:pt>
                <c:pt idx="6853">
                  <c:v>0.96118554118103994</c:v>
                </c:pt>
                <c:pt idx="6854">
                  <c:v>0.9614092173749853</c:v>
                </c:pt>
                <c:pt idx="6855">
                  <c:v>0.96079559791006586</c:v>
                </c:pt>
                <c:pt idx="6856">
                  <c:v>0.95919062031016444</c:v>
                </c:pt>
                <c:pt idx="6857">
                  <c:v>0.95685296819977383</c:v>
                </c:pt>
                <c:pt idx="6858">
                  <c:v>0.95441366311591558</c:v>
                </c:pt>
                <c:pt idx="6859">
                  <c:v>0.95209666252236169</c:v>
                </c:pt>
                <c:pt idx="6860">
                  <c:v>0.94991334608551325</c:v>
                </c:pt>
                <c:pt idx="6861">
                  <c:v>0.94785951253268519</c:v>
                </c:pt>
                <c:pt idx="6862">
                  <c:v>0.94785951253268519</c:v>
                </c:pt>
                <c:pt idx="6863">
                  <c:v>0.94785951253268519</c:v>
                </c:pt>
                <c:pt idx="6864">
                  <c:v>0.94785951253268519</c:v>
                </c:pt>
                <c:pt idx="6865">
                  <c:v>0.94785951253268519</c:v>
                </c:pt>
                <c:pt idx="6866">
                  <c:v>0.94785951253268519</c:v>
                </c:pt>
                <c:pt idx="6867">
                  <c:v>0.94785951253268519</c:v>
                </c:pt>
                <c:pt idx="6868">
                  <c:v>0.94785951253268519</c:v>
                </c:pt>
                <c:pt idx="6869">
                  <c:v>0.94570530937486141</c:v>
                </c:pt>
                <c:pt idx="6870">
                  <c:v>0.94334122937961329</c:v>
                </c:pt>
                <c:pt idx="6871">
                  <c:v>0.94144887757791995</c:v>
                </c:pt>
                <c:pt idx="6872">
                  <c:v>0.94064612171045237</c:v>
                </c:pt>
                <c:pt idx="6873">
                  <c:v>0.94112922540424593</c:v>
                </c:pt>
                <c:pt idx="6874">
                  <c:v>0.94260551895512501</c:v>
                </c:pt>
                <c:pt idx="6875">
                  <c:v>0.94660695794759075</c:v>
                </c:pt>
                <c:pt idx="6876">
                  <c:v>0.95064469117127948</c:v>
                </c:pt>
                <c:pt idx="6877">
                  <c:v>0.95388939544272022</c:v>
                </c:pt>
                <c:pt idx="6878">
                  <c:v>0.95622311451043429</c:v>
                </c:pt>
                <c:pt idx="6879">
                  <c:v>0.9577238809715537</c:v>
                </c:pt>
                <c:pt idx="6880">
                  <c:v>0.9577238809715537</c:v>
                </c:pt>
                <c:pt idx="6881">
                  <c:v>0.95537089632864713</c:v>
                </c:pt>
                <c:pt idx="6882">
                  <c:v>0.95291486277619886</c:v>
                </c:pt>
                <c:pt idx="6883">
                  <c:v>0.95245659639750568</c:v>
                </c:pt>
                <c:pt idx="6884">
                  <c:v>0.95245659639750568</c:v>
                </c:pt>
                <c:pt idx="6885">
                  <c:v>0.95245659639750568</c:v>
                </c:pt>
                <c:pt idx="6886">
                  <c:v>0.95245659639750568</c:v>
                </c:pt>
                <c:pt idx="6887">
                  <c:v>0.95245659639750568</c:v>
                </c:pt>
                <c:pt idx="6888">
                  <c:v>0.95245659639750568</c:v>
                </c:pt>
                <c:pt idx="6889">
                  <c:v>0.95245659639750568</c:v>
                </c:pt>
                <c:pt idx="6890">
                  <c:v>0.95245659639750568</c:v>
                </c:pt>
                <c:pt idx="6891">
                  <c:v>0.95245659639750568</c:v>
                </c:pt>
                <c:pt idx="6892">
                  <c:v>0.95245659639750568</c:v>
                </c:pt>
                <c:pt idx="6893">
                  <c:v>0.95034008614100829</c:v>
                </c:pt>
                <c:pt idx="6894">
                  <c:v>0.94804156528404859</c:v>
                </c:pt>
                <c:pt idx="6895">
                  <c:v>0.94641808596140908</c:v>
                </c:pt>
                <c:pt idx="6896">
                  <c:v>0.94634501446631625</c:v>
                </c:pt>
                <c:pt idx="6897">
                  <c:v>0.94767909491701041</c:v>
                </c:pt>
                <c:pt idx="6898">
                  <c:v>0.95010278277249116</c:v>
                </c:pt>
                <c:pt idx="6899">
                  <c:v>0.95560135880295261</c:v>
                </c:pt>
                <c:pt idx="6900">
                  <c:v>0.96095112848539588</c:v>
                </c:pt>
                <c:pt idx="6901">
                  <c:v>0.96521570065423612</c:v>
                </c:pt>
                <c:pt idx="6902">
                  <c:v>0.96829708088516742</c:v>
                </c:pt>
                <c:pt idx="6903">
                  <c:v>0.96908404550905702</c:v>
                </c:pt>
                <c:pt idx="6904">
                  <c:v>0.96746714481096086</c:v>
                </c:pt>
                <c:pt idx="6905">
                  <c:v>0.96520650043131229</c:v>
                </c:pt>
                <c:pt idx="6906">
                  <c:v>0.96283913494198492</c:v>
                </c:pt>
                <c:pt idx="6907">
                  <c:v>0.96059795092709976</c:v>
                </c:pt>
                <c:pt idx="6908">
                  <c:v>0.96003898994429226</c:v>
                </c:pt>
                <c:pt idx="6909">
                  <c:v>0.96003898994429226</c:v>
                </c:pt>
                <c:pt idx="6910">
                  <c:v>0.96003898994429226</c:v>
                </c:pt>
                <c:pt idx="6911">
                  <c:v>0.96003898994429226</c:v>
                </c:pt>
                <c:pt idx="6912">
                  <c:v>0.96003898994429226</c:v>
                </c:pt>
                <c:pt idx="6913">
                  <c:v>0.96003898994429226</c:v>
                </c:pt>
                <c:pt idx="6914">
                  <c:v>0.96003898994429226</c:v>
                </c:pt>
                <c:pt idx="6915">
                  <c:v>0.96003898994429226</c:v>
                </c:pt>
                <c:pt idx="6916">
                  <c:v>0.96003898994429226</c:v>
                </c:pt>
                <c:pt idx="6917">
                  <c:v>0.96003898994429226</c:v>
                </c:pt>
                <c:pt idx="6918">
                  <c:v>0.96005169292522119</c:v>
                </c:pt>
                <c:pt idx="6919">
                  <c:v>0.96024111185389627</c:v>
                </c:pt>
                <c:pt idx="6920">
                  <c:v>0.9603246969034005</c:v>
                </c:pt>
                <c:pt idx="6921">
                  <c:v>0.96112480906713493</c:v>
                </c:pt>
                <c:pt idx="6922">
                  <c:v>0.96323828550592605</c:v>
                </c:pt>
                <c:pt idx="6923">
                  <c:v>0.9669873974863421</c:v>
                </c:pt>
                <c:pt idx="6924">
                  <c:v>0.97115941936556127</c:v>
                </c:pt>
                <c:pt idx="6925">
                  <c:v>0.97321488327712313</c:v>
                </c:pt>
                <c:pt idx="6926">
                  <c:v>0.97433648239058013</c:v>
                </c:pt>
                <c:pt idx="6927">
                  <c:v>0.97433648239058013</c:v>
                </c:pt>
                <c:pt idx="6928">
                  <c:v>0.97310364545791972</c:v>
                </c:pt>
                <c:pt idx="6929">
                  <c:v>0.9711778670220389</c:v>
                </c:pt>
                <c:pt idx="6930">
                  <c:v>0.96915555312085755</c:v>
                </c:pt>
                <c:pt idx="6931">
                  <c:v>0.96726563104833641</c:v>
                </c:pt>
                <c:pt idx="6932">
                  <c:v>0.96549148002988883</c:v>
                </c:pt>
                <c:pt idx="6933">
                  <c:v>0.96376510925112457</c:v>
                </c:pt>
                <c:pt idx="6934">
                  <c:v>0.96271391150224761</c:v>
                </c:pt>
                <c:pt idx="6935">
                  <c:v>0.96271391150224761</c:v>
                </c:pt>
                <c:pt idx="6936">
                  <c:v>0.96271391150224761</c:v>
                </c:pt>
                <c:pt idx="6937">
                  <c:v>0.96271391150224761</c:v>
                </c:pt>
                <c:pt idx="6938">
                  <c:v>0.96271391150224761</c:v>
                </c:pt>
                <c:pt idx="6939">
                  <c:v>0.96271391150224761</c:v>
                </c:pt>
                <c:pt idx="6940">
                  <c:v>0.96271391150224761</c:v>
                </c:pt>
                <c:pt idx="6941">
                  <c:v>0.96271391150224761</c:v>
                </c:pt>
                <c:pt idx="6942">
                  <c:v>0.96258063947453321</c:v>
                </c:pt>
                <c:pt idx="6943">
                  <c:v>0.96171705633879834</c:v>
                </c:pt>
                <c:pt idx="6944">
                  <c:v>0.96242726207577634</c:v>
                </c:pt>
                <c:pt idx="6945">
                  <c:v>0.96512321870694939</c:v>
                </c:pt>
                <c:pt idx="6946">
                  <c:v>0.97008085049035531</c:v>
                </c:pt>
                <c:pt idx="6947">
                  <c:v>0.97715459615594602</c:v>
                </c:pt>
                <c:pt idx="6948">
                  <c:v>0.98440255413141264</c:v>
                </c:pt>
                <c:pt idx="6949">
                  <c:v>0.9911151721963235</c:v>
                </c:pt>
                <c:pt idx="6950">
                  <c:v>0.99657745399556064</c:v>
                </c:pt>
                <c:pt idx="6951">
                  <c:v>1</c:v>
                </c:pt>
                <c:pt idx="6952">
                  <c:v>1</c:v>
                </c:pt>
                <c:pt idx="6953">
                  <c:v>1</c:v>
                </c:pt>
                <c:pt idx="6954">
                  <c:v>1</c:v>
                </c:pt>
                <c:pt idx="6955">
                  <c:v>1</c:v>
                </c:pt>
                <c:pt idx="6956">
                  <c:v>1</c:v>
                </c:pt>
                <c:pt idx="6957">
                  <c:v>1</c:v>
                </c:pt>
                <c:pt idx="6958">
                  <c:v>1</c:v>
                </c:pt>
                <c:pt idx="6959">
                  <c:v>1</c:v>
                </c:pt>
                <c:pt idx="6960">
                  <c:v>1</c:v>
                </c:pt>
                <c:pt idx="6961">
                  <c:v>1</c:v>
                </c:pt>
                <c:pt idx="6962">
                  <c:v>1</c:v>
                </c:pt>
                <c:pt idx="6963">
                  <c:v>1</c:v>
                </c:pt>
                <c:pt idx="6964">
                  <c:v>1</c:v>
                </c:pt>
                <c:pt idx="6965">
                  <c:v>1</c:v>
                </c:pt>
                <c:pt idx="6966">
                  <c:v>0.99771982423771266</c:v>
                </c:pt>
                <c:pt idx="6967">
                  <c:v>0.99582985430226378</c:v>
                </c:pt>
                <c:pt idx="6968">
                  <c:v>0.99494485480020667</c:v>
                </c:pt>
                <c:pt idx="6969">
                  <c:v>0.99510843876264876</c:v>
                </c:pt>
                <c:pt idx="6970">
                  <c:v>0.99619600153442001</c:v>
                </c:pt>
                <c:pt idx="6971">
                  <c:v>0.9977502955587082</c:v>
                </c:pt>
                <c:pt idx="6972">
                  <c:v>0.99899223962331729</c:v>
                </c:pt>
                <c:pt idx="6973">
                  <c:v>0.99966446799126107</c:v>
                </c:pt>
                <c:pt idx="6974">
                  <c:v>0.99953966494662583</c:v>
                </c:pt>
                <c:pt idx="6975">
                  <c:v>0.99845181911804926</c:v>
                </c:pt>
                <c:pt idx="6976">
                  <c:v>0.99654809407031664</c:v>
                </c:pt>
                <c:pt idx="6977">
                  <c:v>0.99421588089618129</c:v>
                </c:pt>
                <c:pt idx="6978">
                  <c:v>0.99181466359166404</c:v>
                </c:pt>
                <c:pt idx="6979">
                  <c:v>0.98954677146383874</c:v>
                </c:pt>
                <c:pt idx="6980">
                  <c:v>0.98741554302682333</c:v>
                </c:pt>
                <c:pt idx="6981">
                  <c:v>0.98541272174032857</c:v>
                </c:pt>
                <c:pt idx="6982">
                  <c:v>0.98449309618275238</c:v>
                </c:pt>
                <c:pt idx="6983">
                  <c:v>0.98449309618275238</c:v>
                </c:pt>
                <c:pt idx="6984">
                  <c:v>0.98449309618275238</c:v>
                </c:pt>
                <c:pt idx="6985">
                  <c:v>0.98449309618275238</c:v>
                </c:pt>
                <c:pt idx="6986">
                  <c:v>0.98449309618275238</c:v>
                </c:pt>
                <c:pt idx="6987">
                  <c:v>0.98449309618275238</c:v>
                </c:pt>
                <c:pt idx="6988">
                  <c:v>0.98267278033468131</c:v>
                </c:pt>
                <c:pt idx="6989">
                  <c:v>0.98055404440210625</c:v>
                </c:pt>
                <c:pt idx="6990">
                  <c:v>0.97819377611302161</c:v>
                </c:pt>
                <c:pt idx="6991">
                  <c:v>0.97596742381023049</c:v>
                </c:pt>
                <c:pt idx="6992">
                  <c:v>0.97445422324514108</c:v>
                </c:pt>
                <c:pt idx="6993">
                  <c:v>0.97376901708557029</c:v>
                </c:pt>
                <c:pt idx="6994">
                  <c:v>0.97400457975028332</c:v>
                </c:pt>
                <c:pt idx="6995">
                  <c:v>0.97494407755148182</c:v>
                </c:pt>
                <c:pt idx="6996">
                  <c:v>0.97612759445782771</c:v>
                </c:pt>
                <c:pt idx="6997">
                  <c:v>0.97711813648504842</c:v>
                </c:pt>
                <c:pt idx="6998">
                  <c:v>0.97735490024549743</c:v>
                </c:pt>
                <c:pt idx="6999">
                  <c:v>0.97735490024549743</c:v>
                </c:pt>
                <c:pt idx="7000">
                  <c:v>0.97541331628038996</c:v>
                </c:pt>
                <c:pt idx="7001">
                  <c:v>0.97300745631367502</c:v>
                </c:pt>
                <c:pt idx="7002">
                  <c:v>0.97057468466604657</c:v>
                </c:pt>
                <c:pt idx="7003">
                  <c:v>0.96973221184522174</c:v>
                </c:pt>
                <c:pt idx="7004">
                  <c:v>0.96973221184522174</c:v>
                </c:pt>
                <c:pt idx="7005">
                  <c:v>0.96973221184522174</c:v>
                </c:pt>
                <c:pt idx="7006">
                  <c:v>0.96973221184522174</c:v>
                </c:pt>
                <c:pt idx="7007">
                  <c:v>0.96973221184522174</c:v>
                </c:pt>
                <c:pt idx="7008">
                  <c:v>0.96973221184522174</c:v>
                </c:pt>
                <c:pt idx="7009">
                  <c:v>0.96973221184522174</c:v>
                </c:pt>
                <c:pt idx="7010">
                  <c:v>0.96973221184522174</c:v>
                </c:pt>
                <c:pt idx="7011">
                  <c:v>0.96973221184522174</c:v>
                </c:pt>
                <c:pt idx="7012">
                  <c:v>0.96973221184522174</c:v>
                </c:pt>
                <c:pt idx="7013">
                  <c:v>0.96760683478241238</c:v>
                </c:pt>
                <c:pt idx="7014">
                  <c:v>0.96526053081581975</c:v>
                </c:pt>
                <c:pt idx="7015">
                  <c:v>0.96306792020216248</c:v>
                </c:pt>
                <c:pt idx="7016">
                  <c:v>0.9616499509542934</c:v>
                </c:pt>
                <c:pt idx="7017">
                  <c:v>0.96102907732083787</c:v>
                </c:pt>
                <c:pt idx="7018">
                  <c:v>0.96114265883203098</c:v>
                </c:pt>
                <c:pt idx="7019">
                  <c:v>0.96158816561667937</c:v>
                </c:pt>
                <c:pt idx="7020">
                  <c:v>0.96218418179251308</c:v>
                </c:pt>
                <c:pt idx="7021">
                  <c:v>0.96265881527809294</c:v>
                </c:pt>
                <c:pt idx="7022">
                  <c:v>0.96257032841257428</c:v>
                </c:pt>
                <c:pt idx="7023">
                  <c:v>0.96154908364012048</c:v>
                </c:pt>
                <c:pt idx="7024">
                  <c:v>0.95958343575623406</c:v>
                </c:pt>
                <c:pt idx="7025">
                  <c:v>0.9571890578479183</c:v>
                </c:pt>
                <c:pt idx="7026">
                  <c:v>0.95475865546837302</c:v>
                </c:pt>
                <c:pt idx="7027">
                  <c:v>0.95244696777900617</c:v>
                </c:pt>
                <c:pt idx="7028">
                  <c:v>0.95244696777900617</c:v>
                </c:pt>
                <c:pt idx="7029">
                  <c:v>0.95244696777900617</c:v>
                </c:pt>
                <c:pt idx="7030">
                  <c:v>0.95244696777900617</c:v>
                </c:pt>
                <c:pt idx="7031">
                  <c:v>0.95244696777900617</c:v>
                </c:pt>
                <c:pt idx="7032">
                  <c:v>0.95244696777900617</c:v>
                </c:pt>
                <c:pt idx="7033">
                  <c:v>0.95244696777900617</c:v>
                </c:pt>
                <c:pt idx="7034">
                  <c:v>0.95244696777900617</c:v>
                </c:pt>
                <c:pt idx="7035">
                  <c:v>0.95244696777900617</c:v>
                </c:pt>
                <c:pt idx="7036">
                  <c:v>0.95244696777900617</c:v>
                </c:pt>
                <c:pt idx="7037">
                  <c:v>0.95244696777900617</c:v>
                </c:pt>
                <c:pt idx="7038">
                  <c:v>0.95008759693995426</c:v>
                </c:pt>
                <c:pt idx="7039">
                  <c:v>0.94791876549311882</c:v>
                </c:pt>
                <c:pt idx="7040">
                  <c:v>0.94652281806393557</c:v>
                </c:pt>
                <c:pt idx="7041">
                  <c:v>0.9459259259492484</c:v>
                </c:pt>
                <c:pt idx="7042">
                  <c:v>0.94613261151926509</c:v>
                </c:pt>
                <c:pt idx="7043">
                  <c:v>0.94675041176510588</c:v>
                </c:pt>
                <c:pt idx="7044">
                  <c:v>0.94731803580330221</c:v>
                </c:pt>
                <c:pt idx="7045">
                  <c:v>0.94765720804844367</c:v>
                </c:pt>
                <c:pt idx="7046">
                  <c:v>0.94746008235129697</c:v>
                </c:pt>
                <c:pt idx="7047">
                  <c:v>0.94643022614451688</c:v>
                </c:pt>
                <c:pt idx="7048">
                  <c:v>0.94445602801830031</c:v>
                </c:pt>
                <c:pt idx="7049">
                  <c:v>0.94203965523921851</c:v>
                </c:pt>
                <c:pt idx="7050">
                  <c:v>0.93960638101957183</c:v>
                </c:pt>
                <c:pt idx="7051">
                  <c:v>0.9373155859669402</c:v>
                </c:pt>
                <c:pt idx="7052">
                  <c:v>0.93513614651422927</c:v>
                </c:pt>
                <c:pt idx="7053">
                  <c:v>0.93308583217206131</c:v>
                </c:pt>
                <c:pt idx="7054">
                  <c:v>0.9311946895674974</c:v>
                </c:pt>
                <c:pt idx="7055">
                  <c:v>0.92944333377985255</c:v>
                </c:pt>
                <c:pt idx="7056">
                  <c:v>0.92775727645650719</c:v>
                </c:pt>
                <c:pt idx="7057">
                  <c:v>0.92611386595866241</c:v>
                </c:pt>
                <c:pt idx="7058">
                  <c:v>0.92445516291227958</c:v>
                </c:pt>
                <c:pt idx="7059">
                  <c:v>0.92274060257593093</c:v>
                </c:pt>
                <c:pt idx="7060">
                  <c:v>0.9209050300773215</c:v>
                </c:pt>
                <c:pt idx="7061">
                  <c:v>0.91879315066298728</c:v>
                </c:pt>
                <c:pt idx="7062">
                  <c:v>0.91645237498858956</c:v>
                </c:pt>
                <c:pt idx="7063">
                  <c:v>0.91420674910719824</c:v>
                </c:pt>
                <c:pt idx="7064">
                  <c:v>0.91254278214113693</c:v>
                </c:pt>
                <c:pt idx="7065">
                  <c:v>0.91159524180284901</c:v>
                </c:pt>
                <c:pt idx="7066">
                  <c:v>0.91116641075378701</c:v>
                </c:pt>
                <c:pt idx="7067">
                  <c:v>0.91109481803267589</c:v>
                </c:pt>
                <c:pt idx="7068">
                  <c:v>0.9110774977874706</c:v>
                </c:pt>
                <c:pt idx="7069">
                  <c:v>0.91087165252409652</c:v>
                </c:pt>
                <c:pt idx="7070">
                  <c:v>0.91016032555799831</c:v>
                </c:pt>
                <c:pt idx="7071">
                  <c:v>0.90879545918220861</c:v>
                </c:pt>
                <c:pt idx="7072">
                  <c:v>0.90676549711027321</c:v>
                </c:pt>
                <c:pt idx="7073">
                  <c:v>0.90442294122579758</c:v>
                </c:pt>
                <c:pt idx="7074">
                  <c:v>0.90207496065715276</c:v>
                </c:pt>
                <c:pt idx="7075">
                  <c:v>0.89987046439955887</c:v>
                </c:pt>
                <c:pt idx="7076">
                  <c:v>0.89987046439955887</c:v>
                </c:pt>
                <c:pt idx="7077">
                  <c:v>0.89987046439955887</c:v>
                </c:pt>
                <c:pt idx="7078">
                  <c:v>0.89987046439955887</c:v>
                </c:pt>
                <c:pt idx="7079">
                  <c:v>0.89987046439955887</c:v>
                </c:pt>
                <c:pt idx="7080">
                  <c:v>0.89987046439955887</c:v>
                </c:pt>
                <c:pt idx="7081">
                  <c:v>0.89987046439955887</c:v>
                </c:pt>
                <c:pt idx="7082">
                  <c:v>0.89987046439955887</c:v>
                </c:pt>
                <c:pt idx="7083">
                  <c:v>0.89987046439955887</c:v>
                </c:pt>
                <c:pt idx="7084">
                  <c:v>0.89987046439955887</c:v>
                </c:pt>
                <c:pt idx="7085">
                  <c:v>0.89987046439955887</c:v>
                </c:pt>
                <c:pt idx="7086">
                  <c:v>0.89987409382268146</c:v>
                </c:pt>
                <c:pt idx="7087">
                  <c:v>0.90012452401812848</c:v>
                </c:pt>
                <c:pt idx="7088">
                  <c:v>0.90119883326236361</c:v>
                </c:pt>
                <c:pt idx="7089">
                  <c:v>0.90333837819302887</c:v>
                </c:pt>
                <c:pt idx="7090">
                  <c:v>0.90630543159560484</c:v>
                </c:pt>
                <c:pt idx="7091">
                  <c:v>0.90942310605776033</c:v>
                </c:pt>
                <c:pt idx="7092">
                  <c:v>0.91241375071063302</c:v>
                </c:pt>
                <c:pt idx="7093">
                  <c:v>0.91519933295708789</c:v>
                </c:pt>
                <c:pt idx="7094">
                  <c:v>0.91741691048488416</c:v>
                </c:pt>
                <c:pt idx="7095">
                  <c:v>0.91875435290549523</c:v>
                </c:pt>
                <c:pt idx="7096">
                  <c:v>0.91915177473739917</c:v>
                </c:pt>
                <c:pt idx="7097">
                  <c:v>0.91714525474074804</c:v>
                </c:pt>
                <c:pt idx="7098">
                  <c:v>0.91513252560590319</c:v>
                </c:pt>
                <c:pt idx="7099">
                  <c:v>0.91513252560590319</c:v>
                </c:pt>
                <c:pt idx="7100">
                  <c:v>0.91513252560590319</c:v>
                </c:pt>
                <c:pt idx="7101">
                  <c:v>0.91513252560590319</c:v>
                </c:pt>
                <c:pt idx="7102">
                  <c:v>0.91513252560590319</c:v>
                </c:pt>
                <c:pt idx="7103">
                  <c:v>0.91513252560590319</c:v>
                </c:pt>
                <c:pt idx="7104">
                  <c:v>0.91513252560590319</c:v>
                </c:pt>
                <c:pt idx="7105">
                  <c:v>0.91513252560590319</c:v>
                </c:pt>
                <c:pt idx="7106">
                  <c:v>0.91513252560590319</c:v>
                </c:pt>
                <c:pt idx="7107">
                  <c:v>0.91513252560590319</c:v>
                </c:pt>
                <c:pt idx="7108">
                  <c:v>0.91513252560590319</c:v>
                </c:pt>
                <c:pt idx="7109">
                  <c:v>0.91513252560590319</c:v>
                </c:pt>
                <c:pt idx="7110">
                  <c:v>0.91513615502902579</c:v>
                </c:pt>
                <c:pt idx="7111">
                  <c:v>0.91540110291696286</c:v>
                </c:pt>
                <c:pt idx="7112">
                  <c:v>0.9166242185092176</c:v>
                </c:pt>
                <c:pt idx="7113">
                  <c:v>0.91922470017642877</c:v>
                </c:pt>
                <c:pt idx="7114">
                  <c:v>0.92309729464804779</c:v>
                </c:pt>
                <c:pt idx="7115">
                  <c:v>0.92779739759157753</c:v>
                </c:pt>
                <c:pt idx="7116">
                  <c:v>0.93283140746237037</c:v>
                </c:pt>
                <c:pt idx="7117">
                  <c:v>0.93744077482784027</c:v>
                </c:pt>
                <c:pt idx="7118">
                  <c:v>0.940712699772699</c:v>
                </c:pt>
                <c:pt idx="7119">
                  <c:v>0.94231871950436863</c:v>
                </c:pt>
                <c:pt idx="7120">
                  <c:v>0.94270706777846736</c:v>
                </c:pt>
                <c:pt idx="7121">
                  <c:v>0.94271614133627379</c:v>
                </c:pt>
                <c:pt idx="7122">
                  <c:v>0.94271614133627379</c:v>
                </c:pt>
                <c:pt idx="7123">
                  <c:v>0.94271614133627379</c:v>
                </c:pt>
                <c:pt idx="7124">
                  <c:v>0.94271614133627379</c:v>
                </c:pt>
                <c:pt idx="7125">
                  <c:v>0.94271614133627379</c:v>
                </c:pt>
                <c:pt idx="7126">
                  <c:v>0.94271614133627379</c:v>
                </c:pt>
                <c:pt idx="7127">
                  <c:v>0.94271614133627379</c:v>
                </c:pt>
                <c:pt idx="7128">
                  <c:v>0.94271614133627379</c:v>
                </c:pt>
                <c:pt idx="7129">
                  <c:v>0.94271614133627379</c:v>
                </c:pt>
                <c:pt idx="7130">
                  <c:v>0.94271614133627379</c:v>
                </c:pt>
                <c:pt idx="7131">
                  <c:v>0.94271614133627379</c:v>
                </c:pt>
                <c:pt idx="7132">
                  <c:v>0.94271614133627379</c:v>
                </c:pt>
                <c:pt idx="7133">
                  <c:v>0.94062016473649912</c:v>
                </c:pt>
                <c:pt idx="7134">
                  <c:v>0.93827357888790008</c:v>
                </c:pt>
                <c:pt idx="7135">
                  <c:v>0.93605081760126096</c:v>
                </c:pt>
                <c:pt idx="7136">
                  <c:v>0.93464468939180489</c:v>
                </c:pt>
                <c:pt idx="7137">
                  <c:v>0.93440287763901497</c:v>
                </c:pt>
                <c:pt idx="7138">
                  <c:v>0.9348748761372353</c:v>
                </c:pt>
                <c:pt idx="7139">
                  <c:v>0.93534679116433228</c:v>
                </c:pt>
                <c:pt idx="7140">
                  <c:v>0.93566015596168184</c:v>
                </c:pt>
                <c:pt idx="7141">
                  <c:v>0.9355535475614547</c:v>
                </c:pt>
                <c:pt idx="7142">
                  <c:v>0.9346586149170546</c:v>
                </c:pt>
                <c:pt idx="7143">
                  <c:v>0.9331045717168398</c:v>
                </c:pt>
                <c:pt idx="7144">
                  <c:v>0.93101523722076551</c:v>
                </c:pt>
                <c:pt idx="7145">
                  <c:v>0.92857017255069341</c:v>
                </c:pt>
                <c:pt idx="7146">
                  <c:v>0.92613014950680916</c:v>
                </c:pt>
                <c:pt idx="7147">
                  <c:v>0.92384337503031944</c:v>
                </c:pt>
                <c:pt idx="7148">
                  <c:v>0.92169958229286142</c:v>
                </c:pt>
                <c:pt idx="7149">
                  <c:v>0.91968128896782186</c:v>
                </c:pt>
                <c:pt idx="7150">
                  <c:v>0.9178247879344773</c:v>
                </c:pt>
                <c:pt idx="7151">
                  <c:v>0.91610294030387196</c:v>
                </c:pt>
                <c:pt idx="7152">
                  <c:v>0.91444631934156106</c:v>
                </c:pt>
                <c:pt idx="7153">
                  <c:v>0.91283302726677695</c:v>
                </c:pt>
                <c:pt idx="7154">
                  <c:v>0.91121575051385229</c:v>
                </c:pt>
                <c:pt idx="7155">
                  <c:v>0.90952750341242927</c:v>
                </c:pt>
                <c:pt idx="7156">
                  <c:v>0.9077037054582352</c:v>
                </c:pt>
                <c:pt idx="7157">
                  <c:v>0.90559078500186374</c:v>
                </c:pt>
                <c:pt idx="7158">
                  <c:v>0.90324388137325839</c:v>
                </c:pt>
                <c:pt idx="7159">
                  <c:v>0.90089341246039045</c:v>
                </c:pt>
                <c:pt idx="7160">
                  <c:v>0.89892362370819745</c:v>
                </c:pt>
                <c:pt idx="7161">
                  <c:v>0.89761746700605305</c:v>
                </c:pt>
                <c:pt idx="7162">
                  <c:v>0.89705615511262149</c:v>
                </c:pt>
                <c:pt idx="7163">
                  <c:v>0.89690240037880242</c:v>
                </c:pt>
                <c:pt idx="7164">
                  <c:v>0.89666060409412585</c:v>
                </c:pt>
                <c:pt idx="7165">
                  <c:v>0.89619635631013372</c:v>
                </c:pt>
                <c:pt idx="7166">
                  <c:v>0.89517536690966537</c:v>
                </c:pt>
                <c:pt idx="7167">
                  <c:v>0.89354798973510263</c:v>
                </c:pt>
                <c:pt idx="7168">
                  <c:v>0.89138475219866486</c:v>
                </c:pt>
                <c:pt idx="7169">
                  <c:v>0.88898524739419849</c:v>
                </c:pt>
                <c:pt idx="7170">
                  <c:v>0.88659138917994029</c:v>
                </c:pt>
                <c:pt idx="7171">
                  <c:v>0.88433114332638385</c:v>
                </c:pt>
                <c:pt idx="7172">
                  <c:v>0.88220964324771078</c:v>
                </c:pt>
                <c:pt idx="7173">
                  <c:v>0.88020079109700322</c:v>
                </c:pt>
                <c:pt idx="7174">
                  <c:v>0.87834712600575771</c:v>
                </c:pt>
                <c:pt idx="7175">
                  <c:v>0.87664556074586619</c:v>
                </c:pt>
                <c:pt idx="7176">
                  <c:v>0.87501202219836949</c:v>
                </c:pt>
                <c:pt idx="7177">
                  <c:v>0.87339779677555163</c:v>
                </c:pt>
                <c:pt idx="7178">
                  <c:v>0.87176791982418333</c:v>
                </c:pt>
                <c:pt idx="7179">
                  <c:v>0.87007927784474659</c:v>
                </c:pt>
                <c:pt idx="7180">
                  <c:v>0.86826797239499176</c:v>
                </c:pt>
                <c:pt idx="7181">
                  <c:v>0.86616851368909575</c:v>
                </c:pt>
                <c:pt idx="7182">
                  <c:v>0.86385488220565643</c:v>
                </c:pt>
                <c:pt idx="7183">
                  <c:v>0.86159674338993697</c:v>
                </c:pt>
                <c:pt idx="7184">
                  <c:v>0.85996352753699934</c:v>
                </c:pt>
                <c:pt idx="7185">
                  <c:v>0.85919369665472245</c:v>
                </c:pt>
                <c:pt idx="7186">
                  <c:v>0.8592243104192252</c:v>
                </c:pt>
                <c:pt idx="7187">
                  <c:v>0.8598717065433874</c:v>
                </c:pt>
                <c:pt idx="7188">
                  <c:v>0.86064491062508941</c:v>
                </c:pt>
                <c:pt idx="7189">
                  <c:v>0.86113284932050138</c:v>
                </c:pt>
                <c:pt idx="7190">
                  <c:v>0.86094212076373744</c:v>
                </c:pt>
                <c:pt idx="7191">
                  <c:v>0.85983806737665502</c:v>
                </c:pt>
                <c:pt idx="7192">
                  <c:v>0.85781725807901466</c:v>
                </c:pt>
                <c:pt idx="7193">
                  <c:v>0.85543605065118622</c:v>
                </c:pt>
                <c:pt idx="7194">
                  <c:v>0.85304732585110687</c:v>
                </c:pt>
                <c:pt idx="7195">
                  <c:v>0.8507884082235978</c:v>
                </c:pt>
                <c:pt idx="7196">
                  <c:v>0.85054872535151627</c:v>
                </c:pt>
                <c:pt idx="7197">
                  <c:v>0.85054872535151627</c:v>
                </c:pt>
                <c:pt idx="7198">
                  <c:v>0.85054872535151627</c:v>
                </c:pt>
                <c:pt idx="7199">
                  <c:v>0.85054872535151627</c:v>
                </c:pt>
                <c:pt idx="7200">
                  <c:v>0.85054872535151627</c:v>
                </c:pt>
                <c:pt idx="7201">
                  <c:v>0.85054872535151627</c:v>
                </c:pt>
                <c:pt idx="7202">
                  <c:v>0.85054872535151627</c:v>
                </c:pt>
                <c:pt idx="7203">
                  <c:v>0.85054872535151627</c:v>
                </c:pt>
                <c:pt idx="7204">
                  <c:v>0.85054872535151627</c:v>
                </c:pt>
                <c:pt idx="7205">
                  <c:v>0.85044143772710878</c:v>
                </c:pt>
                <c:pt idx="7206">
                  <c:v>0.84808742629425216</c:v>
                </c:pt>
                <c:pt idx="7207">
                  <c:v>0.84584024862685248</c:v>
                </c:pt>
                <c:pt idx="7208">
                  <c:v>0.84439762231621984</c:v>
                </c:pt>
                <c:pt idx="7209">
                  <c:v>0.84411492716619785</c:v>
                </c:pt>
                <c:pt idx="7210">
                  <c:v>0.84480984303751405</c:v>
                </c:pt>
                <c:pt idx="7211">
                  <c:v>0.84814835547823297</c:v>
                </c:pt>
                <c:pt idx="7212">
                  <c:v>0.8519882851417504</c:v>
                </c:pt>
                <c:pt idx="7213">
                  <c:v>0.85552334326298496</c:v>
                </c:pt>
                <c:pt idx="7214">
                  <c:v>0.85807845714116571</c:v>
                </c:pt>
                <c:pt idx="7215">
                  <c:v>0.85944674965831724</c:v>
                </c:pt>
                <c:pt idx="7216">
                  <c:v>0.85749140571682037</c:v>
                </c:pt>
                <c:pt idx="7217">
                  <c:v>0.85507958789792171</c:v>
                </c:pt>
                <c:pt idx="7218">
                  <c:v>0.85265561126060174</c:v>
                </c:pt>
                <c:pt idx="7219">
                  <c:v>0.85265561126060174</c:v>
                </c:pt>
                <c:pt idx="7220">
                  <c:v>0.85265561126060174</c:v>
                </c:pt>
                <c:pt idx="7221">
                  <c:v>0.85265561126060174</c:v>
                </c:pt>
                <c:pt idx="7222">
                  <c:v>0.85265561126060174</c:v>
                </c:pt>
                <c:pt idx="7223">
                  <c:v>0.85265561126060174</c:v>
                </c:pt>
                <c:pt idx="7224">
                  <c:v>0.85265561126060174</c:v>
                </c:pt>
                <c:pt idx="7225">
                  <c:v>0.85265561126060174</c:v>
                </c:pt>
                <c:pt idx="7226">
                  <c:v>0.85265561126060174</c:v>
                </c:pt>
                <c:pt idx="7227">
                  <c:v>0.85265561126060174</c:v>
                </c:pt>
                <c:pt idx="7228">
                  <c:v>0.85265561126060174</c:v>
                </c:pt>
                <c:pt idx="7229">
                  <c:v>0.85265561126060174</c:v>
                </c:pt>
                <c:pt idx="7230">
                  <c:v>0.85265561126060174</c:v>
                </c:pt>
                <c:pt idx="7231">
                  <c:v>0.85288063549419213</c:v>
                </c:pt>
                <c:pt idx="7232">
                  <c:v>0.85386783858348991</c:v>
                </c:pt>
                <c:pt idx="7233">
                  <c:v>0.8557551386071468</c:v>
                </c:pt>
                <c:pt idx="7234">
                  <c:v>0.85833565844718529</c:v>
                </c:pt>
                <c:pt idx="7235">
                  <c:v>0.86134989435035203</c:v>
                </c:pt>
                <c:pt idx="7236">
                  <c:v>0.86444760698533485</c:v>
                </c:pt>
                <c:pt idx="7237">
                  <c:v>0.8672404480780348</c:v>
                </c:pt>
                <c:pt idx="7238">
                  <c:v>0.86941265781680166</c:v>
                </c:pt>
                <c:pt idx="7239">
                  <c:v>0.87062669985124996</c:v>
                </c:pt>
                <c:pt idx="7240">
                  <c:v>0.87089164773918715</c:v>
                </c:pt>
                <c:pt idx="7241">
                  <c:v>0.87039409330378958</c:v>
                </c:pt>
                <c:pt idx="7242">
                  <c:v>0.86904380428763295</c:v>
                </c:pt>
                <c:pt idx="7243">
                  <c:v>0.86904380428763295</c:v>
                </c:pt>
                <c:pt idx="7244">
                  <c:v>0.86904380428763295</c:v>
                </c:pt>
                <c:pt idx="7245">
                  <c:v>0.86904380428763295</c:v>
                </c:pt>
                <c:pt idx="7246">
                  <c:v>0.86904380428763295</c:v>
                </c:pt>
                <c:pt idx="7247">
                  <c:v>0.86904380428763295</c:v>
                </c:pt>
                <c:pt idx="7248">
                  <c:v>0.86904380428763295</c:v>
                </c:pt>
                <c:pt idx="7249">
                  <c:v>0.86904380428763295</c:v>
                </c:pt>
                <c:pt idx="7250">
                  <c:v>0.86904380428763295</c:v>
                </c:pt>
                <c:pt idx="7251">
                  <c:v>0.86904380428763295</c:v>
                </c:pt>
                <c:pt idx="7252">
                  <c:v>0.86904380428763295</c:v>
                </c:pt>
                <c:pt idx="7253">
                  <c:v>0.86904380428763295</c:v>
                </c:pt>
                <c:pt idx="7254">
                  <c:v>0.86904380428763295</c:v>
                </c:pt>
                <c:pt idx="7255">
                  <c:v>0.86918353707784612</c:v>
                </c:pt>
                <c:pt idx="7256">
                  <c:v>0.87003645151161468</c:v>
                </c:pt>
                <c:pt idx="7257">
                  <c:v>0.87192012211214909</c:v>
                </c:pt>
                <c:pt idx="7258">
                  <c:v>0.87502146417025428</c:v>
                </c:pt>
                <c:pt idx="7259">
                  <c:v>0.87903379143208649</c:v>
                </c:pt>
                <c:pt idx="7260">
                  <c:v>0.88324573696565112</c:v>
                </c:pt>
                <c:pt idx="7261">
                  <c:v>0.88696771037768951</c:v>
                </c:pt>
                <c:pt idx="7262">
                  <c:v>0.88988213714499098</c:v>
                </c:pt>
                <c:pt idx="7263">
                  <c:v>0.89148271274197688</c:v>
                </c:pt>
                <c:pt idx="7264">
                  <c:v>0.89180754611143354</c:v>
                </c:pt>
                <c:pt idx="7265">
                  <c:v>0.89181299024611616</c:v>
                </c:pt>
                <c:pt idx="7266">
                  <c:v>0.89181299024611616</c:v>
                </c:pt>
                <c:pt idx="7267">
                  <c:v>0.89181299024611616</c:v>
                </c:pt>
                <c:pt idx="7268">
                  <c:v>0.89181299024611616</c:v>
                </c:pt>
                <c:pt idx="7269">
                  <c:v>0.89181299024611616</c:v>
                </c:pt>
                <c:pt idx="7270">
                  <c:v>0.89181299024611616</c:v>
                </c:pt>
                <c:pt idx="7271">
                  <c:v>0.89181299024611616</c:v>
                </c:pt>
                <c:pt idx="7272">
                  <c:v>0.89181299024611616</c:v>
                </c:pt>
                <c:pt idx="7273">
                  <c:v>0.89181299024611616</c:v>
                </c:pt>
                <c:pt idx="7274">
                  <c:v>0.89181299024611616</c:v>
                </c:pt>
                <c:pt idx="7275">
                  <c:v>0.89181299024611616</c:v>
                </c:pt>
                <c:pt idx="7276">
                  <c:v>0.89181299024611616</c:v>
                </c:pt>
                <c:pt idx="7277">
                  <c:v>0.89181299024611616</c:v>
                </c:pt>
                <c:pt idx="7278">
                  <c:v>0.8918148049576774</c:v>
                </c:pt>
                <c:pt idx="7279">
                  <c:v>0.89202531149877762</c:v>
                </c:pt>
                <c:pt idx="7280">
                  <c:v>0.89335368036158236</c:v>
                </c:pt>
                <c:pt idx="7281">
                  <c:v>0.89620459222424198</c:v>
                </c:pt>
                <c:pt idx="7282">
                  <c:v>0.9003965759306326</c:v>
                </c:pt>
                <c:pt idx="7283">
                  <c:v>0.90548502714826129</c:v>
                </c:pt>
                <c:pt idx="7284">
                  <c:v>0.91085838808099973</c:v>
                </c:pt>
                <c:pt idx="7285">
                  <c:v>0.91575810929626333</c:v>
                </c:pt>
                <c:pt idx="7286">
                  <c:v>0.91940930895741457</c:v>
                </c:pt>
                <c:pt idx="7287">
                  <c:v>0.92125850003828602</c:v>
                </c:pt>
                <c:pt idx="7288">
                  <c:v>0.92159422167711025</c:v>
                </c:pt>
                <c:pt idx="7289">
                  <c:v>0.9197144428329338</c:v>
                </c:pt>
                <c:pt idx="7290">
                  <c:v>0.91777684821473493</c:v>
                </c:pt>
                <c:pt idx="7291">
                  <c:v>0.91589794682860093</c:v>
                </c:pt>
                <c:pt idx="7292">
                  <c:v>0.91589794682860093</c:v>
                </c:pt>
                <c:pt idx="7293">
                  <c:v>0.91474248567720384</c:v>
                </c:pt>
                <c:pt idx="7294">
                  <c:v>0.91474248567720384</c:v>
                </c:pt>
                <c:pt idx="7295">
                  <c:v>0.91474248567720384</c:v>
                </c:pt>
                <c:pt idx="7296">
                  <c:v>0.91474248567720384</c:v>
                </c:pt>
                <c:pt idx="7297">
                  <c:v>0.91474248567720384</c:v>
                </c:pt>
                <c:pt idx="7298">
                  <c:v>0.91474248567720384</c:v>
                </c:pt>
                <c:pt idx="7299">
                  <c:v>0.91474248567720384</c:v>
                </c:pt>
                <c:pt idx="7300">
                  <c:v>0.91474248567720384</c:v>
                </c:pt>
                <c:pt idx="7301">
                  <c:v>0.91474248567720384</c:v>
                </c:pt>
                <c:pt idx="7302">
                  <c:v>0.91293993403775386</c:v>
                </c:pt>
                <c:pt idx="7303">
                  <c:v>0.91118600473359457</c:v>
                </c:pt>
                <c:pt idx="7304">
                  <c:v>0.91046438223962223</c:v>
                </c:pt>
                <c:pt idx="7305">
                  <c:v>0.91103633139716456</c:v>
                </c:pt>
                <c:pt idx="7306">
                  <c:v>0.91281400394708445</c:v>
                </c:pt>
                <c:pt idx="7307">
                  <c:v>0.9172549977269403</c:v>
                </c:pt>
                <c:pt idx="7308">
                  <c:v>0.92238155788735432</c:v>
                </c:pt>
                <c:pt idx="7309">
                  <c:v>0.92721232006329202</c:v>
                </c:pt>
                <c:pt idx="7310">
                  <c:v>0.9308617050128819</c:v>
                </c:pt>
                <c:pt idx="7311">
                  <c:v>0.9309256973027612</c:v>
                </c:pt>
                <c:pt idx="7312">
                  <c:v>0.92928739025633622</c:v>
                </c:pt>
                <c:pt idx="7313">
                  <c:v>0.92711346849181164</c:v>
                </c:pt>
                <c:pt idx="7314">
                  <c:v>0.92491557746644959</c:v>
                </c:pt>
                <c:pt idx="7315">
                  <c:v>0.9227818361693465</c:v>
                </c:pt>
                <c:pt idx="7316">
                  <c:v>0.92077258914062543</c:v>
                </c:pt>
                <c:pt idx="7317">
                  <c:v>0.91957752205293097</c:v>
                </c:pt>
                <c:pt idx="7318">
                  <c:v>0.91957752205293097</c:v>
                </c:pt>
                <c:pt idx="7319">
                  <c:v>0.91957752205293097</c:v>
                </c:pt>
                <c:pt idx="7320">
                  <c:v>0.91957752205293097</c:v>
                </c:pt>
                <c:pt idx="7321">
                  <c:v>0.91957752205293097</c:v>
                </c:pt>
                <c:pt idx="7322">
                  <c:v>0.91957752205293097</c:v>
                </c:pt>
                <c:pt idx="7323">
                  <c:v>0.91957752205293097</c:v>
                </c:pt>
                <c:pt idx="7324">
                  <c:v>0.91957752205293097</c:v>
                </c:pt>
                <c:pt idx="7325">
                  <c:v>0.91957752205293097</c:v>
                </c:pt>
                <c:pt idx="7326">
                  <c:v>0.91957933676449222</c:v>
                </c:pt>
                <c:pt idx="7327">
                  <c:v>0.91979347272871492</c:v>
                </c:pt>
                <c:pt idx="7328">
                  <c:v>0.9210184030325308</c:v>
                </c:pt>
                <c:pt idx="7329">
                  <c:v>0.92362432883442602</c:v>
                </c:pt>
                <c:pt idx="7330">
                  <c:v>0.92750418215229014</c:v>
                </c:pt>
                <c:pt idx="7331">
                  <c:v>0.9319030429766596</c:v>
                </c:pt>
                <c:pt idx="7332">
                  <c:v>0.93624383303107106</c:v>
                </c:pt>
                <c:pt idx="7333">
                  <c:v>0.94000573009745603</c:v>
                </c:pt>
                <c:pt idx="7334">
                  <c:v>0.94269150320804462</c:v>
                </c:pt>
                <c:pt idx="7335">
                  <c:v>0.94397813370494144</c:v>
                </c:pt>
                <c:pt idx="7336">
                  <c:v>0.94419408438072538</c:v>
                </c:pt>
                <c:pt idx="7337">
                  <c:v>0.94419589909228663</c:v>
                </c:pt>
                <c:pt idx="7338">
                  <c:v>0.94419589909228663</c:v>
                </c:pt>
                <c:pt idx="7339">
                  <c:v>0.94419589909228663</c:v>
                </c:pt>
                <c:pt idx="7340">
                  <c:v>0.94419589909228663</c:v>
                </c:pt>
                <c:pt idx="7341">
                  <c:v>0.94419589909228663</c:v>
                </c:pt>
                <c:pt idx="7342">
                  <c:v>0.94419589909228663</c:v>
                </c:pt>
                <c:pt idx="7343">
                  <c:v>0.94419589909228663</c:v>
                </c:pt>
                <c:pt idx="7344">
                  <c:v>0.94419589909228663</c:v>
                </c:pt>
                <c:pt idx="7345">
                  <c:v>0.94419589909228663</c:v>
                </c:pt>
                <c:pt idx="7346">
                  <c:v>0.94419589909228663</c:v>
                </c:pt>
                <c:pt idx="7347">
                  <c:v>0.94419589909228663</c:v>
                </c:pt>
                <c:pt idx="7348">
                  <c:v>0.94419589909228663</c:v>
                </c:pt>
                <c:pt idx="7349">
                  <c:v>0.94419589909228663</c:v>
                </c:pt>
                <c:pt idx="7350">
                  <c:v>0.94419589909228663</c:v>
                </c:pt>
                <c:pt idx="7351">
                  <c:v>0.94432655832469348</c:v>
                </c:pt>
                <c:pt idx="7352">
                  <c:v>0.94519761987407347</c:v>
                </c:pt>
                <c:pt idx="7353">
                  <c:v>0.9471266582636384</c:v>
                </c:pt>
                <c:pt idx="7354">
                  <c:v>0.94986324329794025</c:v>
                </c:pt>
                <c:pt idx="7355">
                  <c:v>0.95290832929764857</c:v>
                </c:pt>
                <c:pt idx="7356">
                  <c:v>0.95600785664419252</c:v>
                </c:pt>
                <c:pt idx="7357">
                  <c:v>0.95875532994786206</c:v>
                </c:pt>
                <c:pt idx="7358">
                  <c:v>0.9609148367057001</c:v>
                </c:pt>
                <c:pt idx="7359">
                  <c:v>0.96211980518234319</c:v>
                </c:pt>
                <c:pt idx="7360">
                  <c:v>0.96233394114656601</c:v>
                </c:pt>
                <c:pt idx="7361">
                  <c:v>0.95979731658128142</c:v>
                </c:pt>
                <c:pt idx="7362">
                  <c:v>0.9572675485342389</c:v>
                </c:pt>
                <c:pt idx="7363">
                  <c:v>0.9572675485342389</c:v>
                </c:pt>
                <c:pt idx="7364">
                  <c:v>0.95621264083577751</c:v>
                </c:pt>
                <c:pt idx="7365">
                  <c:v>0.95492215782638401</c:v>
                </c:pt>
                <c:pt idx="7366">
                  <c:v>0.95492215782638401</c:v>
                </c:pt>
                <c:pt idx="7367">
                  <c:v>0.95492215782638401</c:v>
                </c:pt>
                <c:pt idx="7368">
                  <c:v>0.95492215782638401</c:v>
                </c:pt>
                <c:pt idx="7369">
                  <c:v>0.95492215782638401</c:v>
                </c:pt>
                <c:pt idx="7370">
                  <c:v>0.95492215782638401</c:v>
                </c:pt>
                <c:pt idx="7371">
                  <c:v>0.95492215782638401</c:v>
                </c:pt>
                <c:pt idx="7372">
                  <c:v>0.95492215782638401</c:v>
                </c:pt>
                <c:pt idx="7373">
                  <c:v>0.95374104443574326</c:v>
                </c:pt>
                <c:pt idx="7374">
                  <c:v>0.95150485024303366</c:v>
                </c:pt>
                <c:pt idx="7375">
                  <c:v>0.9492557687655403</c:v>
                </c:pt>
                <c:pt idx="7376">
                  <c:v>0.94803872525228805</c:v>
                </c:pt>
                <c:pt idx="7377">
                  <c:v>0.94846412057144325</c:v>
                </c:pt>
                <c:pt idx="7378">
                  <c:v>0.95017066316219678</c:v>
                </c:pt>
                <c:pt idx="7379">
                  <c:v>0.95248828724398205</c:v>
                </c:pt>
                <c:pt idx="7380">
                  <c:v>0.95467075985174443</c:v>
                </c:pt>
                <c:pt idx="7381">
                  <c:v>0.95604378274575763</c:v>
                </c:pt>
                <c:pt idx="7382">
                  <c:v>0.95632980166300374</c:v>
                </c:pt>
                <c:pt idx="7383">
                  <c:v>0.95522489742556738</c:v>
                </c:pt>
                <c:pt idx="7384">
                  <c:v>0.95306762878321827</c:v>
                </c:pt>
                <c:pt idx="7385">
                  <c:v>0.95058890239196803</c:v>
                </c:pt>
                <c:pt idx="7386">
                  <c:v>0.94808975534000295</c:v>
                </c:pt>
                <c:pt idx="7387">
                  <c:v>0.94564054240779571</c:v>
                </c:pt>
                <c:pt idx="7388">
                  <c:v>0.94332285975221819</c:v>
                </c:pt>
                <c:pt idx="7389">
                  <c:v>0.94114187668545191</c:v>
                </c:pt>
                <c:pt idx="7390">
                  <c:v>0.94114187668545191</c:v>
                </c:pt>
                <c:pt idx="7391">
                  <c:v>0.94114187668545191</c:v>
                </c:pt>
                <c:pt idx="7392">
                  <c:v>0.94114187668545191</c:v>
                </c:pt>
                <c:pt idx="7393">
                  <c:v>0.94114187668545191</c:v>
                </c:pt>
                <c:pt idx="7394">
                  <c:v>0.94114187668545191</c:v>
                </c:pt>
                <c:pt idx="7395">
                  <c:v>0.94114187668545191</c:v>
                </c:pt>
                <c:pt idx="7396">
                  <c:v>0.94114187668545191</c:v>
                </c:pt>
                <c:pt idx="7397">
                  <c:v>0.94114187668545191</c:v>
                </c:pt>
                <c:pt idx="7398">
                  <c:v>0.94114187668545191</c:v>
                </c:pt>
                <c:pt idx="7399">
                  <c:v>0.94114187668545191</c:v>
                </c:pt>
                <c:pt idx="7400">
                  <c:v>0.94114187668545191</c:v>
                </c:pt>
                <c:pt idx="7401">
                  <c:v>0.94114187668545191</c:v>
                </c:pt>
                <c:pt idx="7402">
                  <c:v>0.94305659734890224</c:v>
                </c:pt>
                <c:pt idx="7403">
                  <c:v>0.94687475047368552</c:v>
                </c:pt>
                <c:pt idx="7404">
                  <c:v>0.95084896879273206</c:v>
                </c:pt>
                <c:pt idx="7405">
                  <c:v>0.95423522056594734</c:v>
                </c:pt>
                <c:pt idx="7406">
                  <c:v>0.95607067885915953</c:v>
                </c:pt>
                <c:pt idx="7407">
                  <c:v>0.95607067885915953</c:v>
                </c:pt>
                <c:pt idx="7408">
                  <c:v>0.95607067885915953</c:v>
                </c:pt>
                <c:pt idx="7409">
                  <c:v>0.95385812282115123</c:v>
                </c:pt>
                <c:pt idx="7410">
                  <c:v>0.95189843645519157</c:v>
                </c:pt>
                <c:pt idx="7411">
                  <c:v>0.95189843645519157</c:v>
                </c:pt>
                <c:pt idx="7412">
                  <c:v>0.95189843645519157</c:v>
                </c:pt>
                <c:pt idx="7413">
                  <c:v>0.95189843645519157</c:v>
                </c:pt>
                <c:pt idx="7414">
                  <c:v>0.95189843645519157</c:v>
                </c:pt>
                <c:pt idx="7415">
                  <c:v>0.95189843645519157</c:v>
                </c:pt>
                <c:pt idx="7416">
                  <c:v>0.95189843645519157</c:v>
                </c:pt>
                <c:pt idx="7417">
                  <c:v>0.95189843645519157</c:v>
                </c:pt>
                <c:pt idx="7418">
                  <c:v>0.95189843645519157</c:v>
                </c:pt>
                <c:pt idx="7419">
                  <c:v>0.95189843645519157</c:v>
                </c:pt>
                <c:pt idx="7420">
                  <c:v>0.95189843645519157</c:v>
                </c:pt>
                <c:pt idx="7421">
                  <c:v>0.95189843645519157</c:v>
                </c:pt>
                <c:pt idx="7422">
                  <c:v>0.95189843645519157</c:v>
                </c:pt>
                <c:pt idx="7423">
                  <c:v>0.95195469251358866</c:v>
                </c:pt>
                <c:pt idx="7424">
                  <c:v>0.95212154382883318</c:v>
                </c:pt>
                <c:pt idx="7425">
                  <c:v>0.95212154382883318</c:v>
                </c:pt>
                <c:pt idx="7426">
                  <c:v>0.95212154382883318</c:v>
                </c:pt>
                <c:pt idx="7427">
                  <c:v>0.95212154382883318</c:v>
                </c:pt>
                <c:pt idx="7428">
                  <c:v>0.95212154382883318</c:v>
                </c:pt>
                <c:pt idx="7429">
                  <c:v>0.95212154382883318</c:v>
                </c:pt>
                <c:pt idx="7430">
                  <c:v>0.95212154382883318</c:v>
                </c:pt>
                <c:pt idx="7431">
                  <c:v>0.95212154382883318</c:v>
                </c:pt>
                <c:pt idx="7432">
                  <c:v>0.95212154382883318</c:v>
                </c:pt>
                <c:pt idx="7433">
                  <c:v>0.95212154382883318</c:v>
                </c:pt>
                <c:pt idx="7434">
                  <c:v>0.95182765976444283</c:v>
                </c:pt>
                <c:pt idx="7435">
                  <c:v>0.95182765976444283</c:v>
                </c:pt>
                <c:pt idx="7436">
                  <c:v>0.95182765976444283</c:v>
                </c:pt>
                <c:pt idx="7437">
                  <c:v>0.95182765976444283</c:v>
                </c:pt>
                <c:pt idx="7438">
                  <c:v>0.95182765976444283</c:v>
                </c:pt>
                <c:pt idx="7439">
                  <c:v>0.95182765976444283</c:v>
                </c:pt>
                <c:pt idx="7440">
                  <c:v>0.95182765976444283</c:v>
                </c:pt>
                <c:pt idx="7441">
                  <c:v>0.95182765976444283</c:v>
                </c:pt>
                <c:pt idx="7442">
                  <c:v>0.95182765976444283</c:v>
                </c:pt>
                <c:pt idx="7443">
                  <c:v>0.95182765976444283</c:v>
                </c:pt>
                <c:pt idx="7444">
                  <c:v>0.95182765976444283</c:v>
                </c:pt>
                <c:pt idx="7445">
                  <c:v>0.95182765976444283</c:v>
                </c:pt>
                <c:pt idx="7446">
                  <c:v>0.95182765976444283</c:v>
                </c:pt>
                <c:pt idx="7447">
                  <c:v>0.95187665697659585</c:v>
                </c:pt>
                <c:pt idx="7448">
                  <c:v>0.95231763188596907</c:v>
                </c:pt>
                <c:pt idx="7449">
                  <c:v>0.9533665351683478</c:v>
                </c:pt>
                <c:pt idx="7450">
                  <c:v>0.95500521970811902</c:v>
                </c:pt>
                <c:pt idx="7451">
                  <c:v>0.9570159201179389</c:v>
                </c:pt>
                <c:pt idx="7452">
                  <c:v>0.95898669687341087</c:v>
                </c:pt>
                <c:pt idx="7453">
                  <c:v>0.96065804622128359</c:v>
                </c:pt>
                <c:pt idx="7454">
                  <c:v>0.96179405565860088</c:v>
                </c:pt>
                <c:pt idx="7455">
                  <c:v>0.96229128662637231</c:v>
                </c:pt>
                <c:pt idx="7456">
                  <c:v>0.96235843095413698</c:v>
                </c:pt>
                <c:pt idx="7457">
                  <c:v>0.96236024566569822</c:v>
                </c:pt>
                <c:pt idx="7458">
                  <c:v>0.96236024566569822</c:v>
                </c:pt>
                <c:pt idx="7459">
                  <c:v>0.96236024566569822</c:v>
                </c:pt>
                <c:pt idx="7460">
                  <c:v>0.96236024566569822</c:v>
                </c:pt>
                <c:pt idx="7461">
                  <c:v>0.96236024566569822</c:v>
                </c:pt>
                <c:pt idx="7462">
                  <c:v>0.96236024566569822</c:v>
                </c:pt>
                <c:pt idx="7463">
                  <c:v>0.96236024566569822</c:v>
                </c:pt>
                <c:pt idx="7464">
                  <c:v>0.96236024566569822</c:v>
                </c:pt>
                <c:pt idx="7465">
                  <c:v>0.96236024566569822</c:v>
                </c:pt>
                <c:pt idx="7466">
                  <c:v>0.96236024566569822</c:v>
                </c:pt>
                <c:pt idx="7467">
                  <c:v>0.96236024566569822</c:v>
                </c:pt>
                <c:pt idx="7468">
                  <c:v>0.96236024566569822</c:v>
                </c:pt>
                <c:pt idx="7469">
                  <c:v>0.96236024566569822</c:v>
                </c:pt>
                <c:pt idx="7470">
                  <c:v>0.96236024566569822</c:v>
                </c:pt>
                <c:pt idx="7471">
                  <c:v>0.96007169671903225</c:v>
                </c:pt>
                <c:pt idx="7472">
                  <c:v>0.95811091471707688</c:v>
                </c:pt>
                <c:pt idx="7473">
                  <c:v>0.95674583183492246</c:v>
                </c:pt>
                <c:pt idx="7474">
                  <c:v>0.95590297216014264</c:v>
                </c:pt>
                <c:pt idx="7475">
                  <c:v>0.95540562320880418</c:v>
                </c:pt>
                <c:pt idx="7476">
                  <c:v>0.95492970945019806</c:v>
                </c:pt>
                <c:pt idx="7477">
                  <c:v>0.95429752099041543</c:v>
                </c:pt>
                <c:pt idx="7478">
                  <c:v>0.9532244252520502</c:v>
                </c:pt>
                <c:pt idx="7479">
                  <c:v>0.95151580846857564</c:v>
                </c:pt>
                <c:pt idx="7480">
                  <c:v>0.94920977476324198</c:v>
                </c:pt>
                <c:pt idx="7481">
                  <c:v>0.94671769961752583</c:v>
                </c:pt>
                <c:pt idx="7482">
                  <c:v>0.94422695269785595</c:v>
                </c:pt>
                <c:pt idx="7483">
                  <c:v>0.94180505814461013</c:v>
                </c:pt>
                <c:pt idx="7484">
                  <c:v>0.93952234014226343</c:v>
                </c:pt>
                <c:pt idx="7485">
                  <c:v>0.93737786534278189</c:v>
                </c:pt>
                <c:pt idx="7486">
                  <c:v>0.93533972042304292</c:v>
                </c:pt>
                <c:pt idx="7487">
                  <c:v>0.93345658307276047</c:v>
                </c:pt>
                <c:pt idx="7488">
                  <c:v>0.93168598595643903</c:v>
                </c:pt>
                <c:pt idx="7489">
                  <c:v>0.92998510275857105</c:v>
                </c:pt>
                <c:pt idx="7490">
                  <c:v>0.92831103536764781</c:v>
                </c:pt>
                <c:pt idx="7491">
                  <c:v>0.92661435223592858</c:v>
                </c:pt>
                <c:pt idx="7492">
                  <c:v>0.92487394533866885</c:v>
                </c:pt>
                <c:pt idx="7493">
                  <c:v>0.92301302885116887</c:v>
                </c:pt>
                <c:pt idx="7494">
                  <c:v>0.92085498460720983</c:v>
                </c:pt>
                <c:pt idx="7495">
                  <c:v>0.91852901403721665</c:v>
                </c:pt>
                <c:pt idx="7496">
                  <c:v>0.91657178350533208</c:v>
                </c:pt>
                <c:pt idx="7497">
                  <c:v>0.91545565136545626</c:v>
                </c:pt>
                <c:pt idx="7498">
                  <c:v>0.91505381848329659</c:v>
                </c:pt>
                <c:pt idx="7499">
                  <c:v>0.91481044886436425</c:v>
                </c:pt>
                <c:pt idx="7500">
                  <c:v>0.91457500861773333</c:v>
                </c:pt>
                <c:pt idx="7501">
                  <c:v>0.9142538883542719</c:v>
                </c:pt>
                <c:pt idx="7502">
                  <c:v>0.91349790515039864</c:v>
                </c:pt>
                <c:pt idx="7503">
                  <c:v>0.91183993845255151</c:v>
                </c:pt>
                <c:pt idx="7504">
                  <c:v>0.90947378089710595</c:v>
                </c:pt>
                <c:pt idx="7505">
                  <c:v>0.90690865331881942</c:v>
                </c:pt>
                <c:pt idx="7506">
                  <c:v>0.90435504899893671</c:v>
                </c:pt>
                <c:pt idx="7507">
                  <c:v>0.90186900471743359</c:v>
                </c:pt>
                <c:pt idx="7508">
                  <c:v>0.8995359218193133</c:v>
                </c:pt>
                <c:pt idx="7509">
                  <c:v>0.89735827726666428</c:v>
                </c:pt>
                <c:pt idx="7510">
                  <c:v>0.89528832671780612</c:v>
                </c:pt>
                <c:pt idx="7511">
                  <c:v>0.89336250664402161</c:v>
                </c:pt>
                <c:pt idx="7512">
                  <c:v>0.8915401446098784</c:v>
                </c:pt>
                <c:pt idx="7513">
                  <c:v>0.88978347591804674</c:v>
                </c:pt>
                <c:pt idx="7514">
                  <c:v>0.88805520254521508</c:v>
                </c:pt>
                <c:pt idx="7515">
                  <c:v>0.88630363136956358</c:v>
                </c:pt>
                <c:pt idx="7516">
                  <c:v>0.88449914654004858</c:v>
                </c:pt>
                <c:pt idx="7517">
                  <c:v>0.88257680857238674</c:v>
                </c:pt>
                <c:pt idx="7518">
                  <c:v>0.88038466122722758</c:v>
                </c:pt>
                <c:pt idx="7519">
                  <c:v>0.87804001309256807</c:v>
                </c:pt>
                <c:pt idx="7520">
                  <c:v>0.87632548705074265</c:v>
                </c:pt>
                <c:pt idx="7521">
                  <c:v>0.8757385676244781</c:v>
                </c:pt>
                <c:pt idx="7522">
                  <c:v>0.8762574715369057</c:v>
                </c:pt>
                <c:pt idx="7523">
                  <c:v>0.87744152683635046</c:v>
                </c:pt>
                <c:pt idx="7524">
                  <c:v>0.87861845674463268</c:v>
                </c:pt>
                <c:pt idx="7525">
                  <c:v>0.87904521826395832</c:v>
                </c:pt>
                <c:pt idx="7526">
                  <c:v>0.87832590569533731</c:v>
                </c:pt>
                <c:pt idx="7527">
                  <c:v>0.87650904252619533</c:v>
                </c:pt>
                <c:pt idx="7528">
                  <c:v>0.87408761099888654</c:v>
                </c:pt>
                <c:pt idx="7529">
                  <c:v>0.87153641184508979</c:v>
                </c:pt>
                <c:pt idx="7530">
                  <c:v>0.86899321794557438</c:v>
                </c:pt>
                <c:pt idx="7531">
                  <c:v>0.86651438916232437</c:v>
                </c:pt>
                <c:pt idx="7532">
                  <c:v>0.86418227551023907</c:v>
                </c:pt>
                <c:pt idx="7533">
                  <c:v>0.86197458433053264</c:v>
                </c:pt>
                <c:pt idx="7534">
                  <c:v>0.85988445910496414</c:v>
                </c:pt>
                <c:pt idx="7535">
                  <c:v>0.85795788517315263</c:v>
                </c:pt>
                <c:pt idx="7536">
                  <c:v>0.85621313275700006</c:v>
                </c:pt>
                <c:pt idx="7537">
                  <c:v>0.85621313275700006</c:v>
                </c:pt>
                <c:pt idx="7538">
                  <c:v>0.85621313275700006</c:v>
                </c:pt>
                <c:pt idx="7539">
                  <c:v>0.85607737208453782</c:v>
                </c:pt>
                <c:pt idx="7540">
                  <c:v>0.85432077518870975</c:v>
                </c:pt>
                <c:pt idx="7541">
                  <c:v>0.85244352511063326</c:v>
                </c:pt>
                <c:pt idx="7542">
                  <c:v>0.85027661406036237</c:v>
                </c:pt>
                <c:pt idx="7543">
                  <c:v>0.8479077890109169</c:v>
                </c:pt>
                <c:pt idx="7544">
                  <c:v>0.84578323127944521</c:v>
                </c:pt>
                <c:pt idx="7545">
                  <c:v>0.84418083434732494</c:v>
                </c:pt>
                <c:pt idx="7546">
                  <c:v>0.84298581552270935</c:v>
                </c:pt>
                <c:pt idx="7547">
                  <c:v>0.84217127494471922</c:v>
                </c:pt>
                <c:pt idx="7548">
                  <c:v>0.84147039891853392</c:v>
                </c:pt>
                <c:pt idx="7549">
                  <c:v>0.84055320751919638</c:v>
                </c:pt>
                <c:pt idx="7550">
                  <c:v>0.83924377636488046</c:v>
                </c:pt>
                <c:pt idx="7551">
                  <c:v>0.83727671221270461</c:v>
                </c:pt>
                <c:pt idx="7552">
                  <c:v>0.83486616186575635</c:v>
                </c:pt>
                <c:pt idx="7553">
                  <c:v>0.83231381397591886</c:v>
                </c:pt>
                <c:pt idx="7554">
                  <c:v>0.82977557400057689</c:v>
                </c:pt>
                <c:pt idx="7555">
                  <c:v>0.82729294002919407</c:v>
                </c:pt>
                <c:pt idx="7556">
                  <c:v>0.82495023646673493</c:v>
                </c:pt>
                <c:pt idx="7557">
                  <c:v>0.82272642708446098</c:v>
                </c:pt>
                <c:pt idx="7558">
                  <c:v>0.82062398884446019</c:v>
                </c:pt>
                <c:pt idx="7559">
                  <c:v>0.81868517369421745</c:v>
                </c:pt>
                <c:pt idx="7560">
                  <c:v>0.8168646424581385</c:v>
                </c:pt>
                <c:pt idx="7561">
                  <c:v>0.81659720496864718</c:v>
                </c:pt>
                <c:pt idx="7562">
                  <c:v>0.815909667314904</c:v>
                </c:pt>
                <c:pt idx="7563">
                  <c:v>0.815909667314904</c:v>
                </c:pt>
                <c:pt idx="7564">
                  <c:v>0.81411383390369418</c:v>
                </c:pt>
                <c:pt idx="7565">
                  <c:v>0.81221070136670792</c:v>
                </c:pt>
                <c:pt idx="7566">
                  <c:v>0.81001237956533134</c:v>
                </c:pt>
                <c:pt idx="7567">
                  <c:v>0.80761855481702127</c:v>
                </c:pt>
                <c:pt idx="7568">
                  <c:v>0.80540186890244836</c:v>
                </c:pt>
                <c:pt idx="7569">
                  <c:v>0.80371435858746121</c:v>
                </c:pt>
                <c:pt idx="7570">
                  <c:v>0.8026472109730679</c:v>
                </c:pt>
                <c:pt idx="7571">
                  <c:v>0.80200150409469306</c:v>
                </c:pt>
                <c:pt idx="7572">
                  <c:v>0.80151643391371219</c:v>
                </c:pt>
                <c:pt idx="7573">
                  <c:v>0.80096995849881047</c:v>
                </c:pt>
                <c:pt idx="7574">
                  <c:v>0.79990453024273012</c:v>
                </c:pt>
                <c:pt idx="7575">
                  <c:v>0.79802350056352156</c:v>
                </c:pt>
                <c:pt idx="7576">
                  <c:v>0.79563266352127071</c:v>
                </c:pt>
                <c:pt idx="7577">
                  <c:v>0.79310476217029358</c:v>
                </c:pt>
                <c:pt idx="7578">
                  <c:v>0.79062223589291414</c:v>
                </c:pt>
                <c:pt idx="7579">
                  <c:v>0.78822471608252631</c:v>
                </c:pt>
                <c:pt idx="7580">
                  <c:v>0.78598722956177047</c:v>
                </c:pt>
                <c:pt idx="7581">
                  <c:v>0.78387517065743062</c:v>
                </c:pt>
                <c:pt idx="7582">
                  <c:v>0.78184678999403512</c:v>
                </c:pt>
                <c:pt idx="7583">
                  <c:v>0.77994907805524039</c:v>
                </c:pt>
                <c:pt idx="7584">
                  <c:v>0.77875477487468547</c:v>
                </c:pt>
                <c:pt idx="7585">
                  <c:v>0.77875477487468547</c:v>
                </c:pt>
                <c:pt idx="7586">
                  <c:v>0.77875477487468547</c:v>
                </c:pt>
                <c:pt idx="7587">
                  <c:v>0.77875477487468547</c:v>
                </c:pt>
                <c:pt idx="7588">
                  <c:v>0.77875477487468547</c:v>
                </c:pt>
                <c:pt idx="7589">
                  <c:v>0.77875477487468547</c:v>
                </c:pt>
                <c:pt idx="7590">
                  <c:v>0.77875477487468547</c:v>
                </c:pt>
                <c:pt idx="7591">
                  <c:v>0.77875477487468547</c:v>
                </c:pt>
                <c:pt idx="7592">
                  <c:v>0.7772690082615098</c:v>
                </c:pt>
                <c:pt idx="7593">
                  <c:v>0.77671185173103319</c:v>
                </c:pt>
                <c:pt idx="7594">
                  <c:v>0.77752894583635912</c:v>
                </c:pt>
                <c:pt idx="7595">
                  <c:v>0.78050688750830155</c:v>
                </c:pt>
                <c:pt idx="7596">
                  <c:v>0.78352656754615324</c:v>
                </c:pt>
                <c:pt idx="7597">
                  <c:v>0.78617967584864024</c:v>
                </c:pt>
                <c:pt idx="7598">
                  <c:v>0.78795264904394069</c:v>
                </c:pt>
                <c:pt idx="7599">
                  <c:v>0.78795264904394069</c:v>
                </c:pt>
                <c:pt idx="7600">
                  <c:v>0.78598418666853109</c:v>
                </c:pt>
                <c:pt idx="7601">
                  <c:v>0.78381774229227585</c:v>
                </c:pt>
                <c:pt idx="7602">
                  <c:v>0.78166020062033503</c:v>
                </c:pt>
                <c:pt idx="7603">
                  <c:v>0.78094290129122745</c:v>
                </c:pt>
                <c:pt idx="7604">
                  <c:v>0.78094290129122745</c:v>
                </c:pt>
                <c:pt idx="7605">
                  <c:v>0.78094290129122745</c:v>
                </c:pt>
                <c:pt idx="7606">
                  <c:v>0.78094290129122745</c:v>
                </c:pt>
                <c:pt idx="7607">
                  <c:v>0.78094290129122745</c:v>
                </c:pt>
                <c:pt idx="7608">
                  <c:v>0.78094290129122745</c:v>
                </c:pt>
                <c:pt idx="7609">
                  <c:v>0.78094290129122745</c:v>
                </c:pt>
                <c:pt idx="7610">
                  <c:v>0.78094290129122745</c:v>
                </c:pt>
                <c:pt idx="7611">
                  <c:v>0.78094290129122745</c:v>
                </c:pt>
                <c:pt idx="7612">
                  <c:v>0.78094290129122745</c:v>
                </c:pt>
                <c:pt idx="7613">
                  <c:v>0.78094290129122745</c:v>
                </c:pt>
                <c:pt idx="7614">
                  <c:v>0.78094290129122745</c:v>
                </c:pt>
                <c:pt idx="7615">
                  <c:v>0.78100097206118579</c:v>
                </c:pt>
                <c:pt idx="7616">
                  <c:v>0.78168874774288344</c:v>
                </c:pt>
                <c:pt idx="7617">
                  <c:v>0.78354882709312257</c:v>
                </c:pt>
                <c:pt idx="7618">
                  <c:v>0.78672820174836022</c:v>
                </c:pt>
                <c:pt idx="7619">
                  <c:v>0.79066068170149872</c:v>
                </c:pt>
                <c:pt idx="7620">
                  <c:v>0.7944461700181803</c:v>
                </c:pt>
                <c:pt idx="7621">
                  <c:v>0.79805744602498463</c:v>
                </c:pt>
                <c:pt idx="7622">
                  <c:v>0.80029861480307762</c:v>
                </c:pt>
                <c:pt idx="7623">
                  <c:v>0.80116241750621253</c:v>
                </c:pt>
                <c:pt idx="7624">
                  <c:v>0.80121867356460952</c:v>
                </c:pt>
                <c:pt idx="7625">
                  <c:v>0.80121867356460952</c:v>
                </c:pt>
                <c:pt idx="7626">
                  <c:v>0.8000755628863303</c:v>
                </c:pt>
                <c:pt idx="7627">
                  <c:v>0.8000755628863303</c:v>
                </c:pt>
                <c:pt idx="7628">
                  <c:v>0.8000755628863303</c:v>
                </c:pt>
                <c:pt idx="7629">
                  <c:v>0.8000755628863303</c:v>
                </c:pt>
                <c:pt idx="7630">
                  <c:v>0.8000755628863303</c:v>
                </c:pt>
                <c:pt idx="7631">
                  <c:v>0.8000755628863303</c:v>
                </c:pt>
                <c:pt idx="7632">
                  <c:v>0.8000755628863303</c:v>
                </c:pt>
                <c:pt idx="7633">
                  <c:v>0.8000755628863303</c:v>
                </c:pt>
                <c:pt idx="7634">
                  <c:v>0.8000755628863303</c:v>
                </c:pt>
                <c:pt idx="7635">
                  <c:v>0.8000755628863303</c:v>
                </c:pt>
                <c:pt idx="7636">
                  <c:v>0.8000755628863303</c:v>
                </c:pt>
                <c:pt idx="7637">
                  <c:v>0.8000755628863303</c:v>
                </c:pt>
                <c:pt idx="7638">
                  <c:v>0.8000755628863303</c:v>
                </c:pt>
                <c:pt idx="7639">
                  <c:v>0.79937777981316882</c:v>
                </c:pt>
                <c:pt idx="7640">
                  <c:v>0.79937777981316882</c:v>
                </c:pt>
                <c:pt idx="7641">
                  <c:v>0.80146187164976923</c:v>
                </c:pt>
                <c:pt idx="7642">
                  <c:v>0.80664105844545897</c:v>
                </c:pt>
                <c:pt idx="7643">
                  <c:v>0.81259512707778381</c:v>
                </c:pt>
                <c:pt idx="7644">
                  <c:v>0.81834957743837577</c:v>
                </c:pt>
                <c:pt idx="7645">
                  <c:v>0.82308597461312982</c:v>
                </c:pt>
                <c:pt idx="7646">
                  <c:v>0.82390385854245618</c:v>
                </c:pt>
                <c:pt idx="7647">
                  <c:v>0.82390385854245618</c:v>
                </c:pt>
                <c:pt idx="7648">
                  <c:v>0.82330141393089873</c:v>
                </c:pt>
                <c:pt idx="7649">
                  <c:v>0.82071076287371358</c:v>
                </c:pt>
                <c:pt idx="7650">
                  <c:v>0.82071076287371358</c:v>
                </c:pt>
                <c:pt idx="7651">
                  <c:v>0.82071076287371358</c:v>
                </c:pt>
                <c:pt idx="7652">
                  <c:v>0.82071076287371358</c:v>
                </c:pt>
                <c:pt idx="7653">
                  <c:v>0.82071076287371358</c:v>
                </c:pt>
                <c:pt idx="7654">
                  <c:v>0.82071076287371358</c:v>
                </c:pt>
                <c:pt idx="7655">
                  <c:v>0.82071076287371358</c:v>
                </c:pt>
                <c:pt idx="7656">
                  <c:v>0.82071076287371358</c:v>
                </c:pt>
                <c:pt idx="7657">
                  <c:v>0.82071076287371358</c:v>
                </c:pt>
                <c:pt idx="7658">
                  <c:v>0.82071076287371358</c:v>
                </c:pt>
                <c:pt idx="7659">
                  <c:v>0.82071076287371358</c:v>
                </c:pt>
                <c:pt idx="7660">
                  <c:v>0.82071076287371358</c:v>
                </c:pt>
                <c:pt idx="7661">
                  <c:v>0.82071076287371358</c:v>
                </c:pt>
                <c:pt idx="7662">
                  <c:v>0.82071076287371358</c:v>
                </c:pt>
                <c:pt idx="7663">
                  <c:v>0.82071076287371358</c:v>
                </c:pt>
                <c:pt idx="7664">
                  <c:v>0.82071076287371358</c:v>
                </c:pt>
                <c:pt idx="7665">
                  <c:v>0.82071076287371358</c:v>
                </c:pt>
                <c:pt idx="7666">
                  <c:v>0.82194476673533468</c:v>
                </c:pt>
                <c:pt idx="7667">
                  <c:v>0.82344008906177035</c:v>
                </c:pt>
                <c:pt idx="7668">
                  <c:v>0.82483197282921827</c:v>
                </c:pt>
                <c:pt idx="7669">
                  <c:v>0.82483197282921827</c:v>
                </c:pt>
                <c:pt idx="7670">
                  <c:v>0.82483197282921827</c:v>
                </c:pt>
                <c:pt idx="7671">
                  <c:v>0.82483197282921827</c:v>
                </c:pt>
                <c:pt idx="7672">
                  <c:v>0.82483197282921827</c:v>
                </c:pt>
                <c:pt idx="7673">
                  <c:v>0.82483197282921827</c:v>
                </c:pt>
                <c:pt idx="7674">
                  <c:v>0.82483197282921827</c:v>
                </c:pt>
                <c:pt idx="7675">
                  <c:v>0.82483197282921827</c:v>
                </c:pt>
                <c:pt idx="7676">
                  <c:v>0.82483197282921827</c:v>
                </c:pt>
                <c:pt idx="7677">
                  <c:v>0.82483197282921827</c:v>
                </c:pt>
                <c:pt idx="7678">
                  <c:v>0.82483197282921827</c:v>
                </c:pt>
                <c:pt idx="7679">
                  <c:v>0.82483197282921827</c:v>
                </c:pt>
                <c:pt idx="7680">
                  <c:v>0.82483197282921827</c:v>
                </c:pt>
                <c:pt idx="7681">
                  <c:v>0.82483197282921827</c:v>
                </c:pt>
                <c:pt idx="7682">
                  <c:v>0.82483197282921827</c:v>
                </c:pt>
                <c:pt idx="7683">
                  <c:v>0.82483197282921827</c:v>
                </c:pt>
                <c:pt idx="7684">
                  <c:v>0.82483197282921827</c:v>
                </c:pt>
                <c:pt idx="7685">
                  <c:v>0.82483197282921827</c:v>
                </c:pt>
                <c:pt idx="7686">
                  <c:v>0.82483197282921827</c:v>
                </c:pt>
                <c:pt idx="7687">
                  <c:v>0.82483197282921827</c:v>
                </c:pt>
                <c:pt idx="7688">
                  <c:v>0.82284521997886695</c:v>
                </c:pt>
                <c:pt idx="7689">
                  <c:v>0.82281180129880493</c:v>
                </c:pt>
                <c:pt idx="7690">
                  <c:v>0.82281180129880493</c:v>
                </c:pt>
                <c:pt idx="7691">
                  <c:v>0.82281180129880493</c:v>
                </c:pt>
                <c:pt idx="7692">
                  <c:v>0.82281180129880493</c:v>
                </c:pt>
                <c:pt idx="7693">
                  <c:v>0.82341644710162709</c:v>
                </c:pt>
                <c:pt idx="7694">
                  <c:v>0.82404252259024391</c:v>
                </c:pt>
                <c:pt idx="7695">
                  <c:v>0.82429658220881352</c:v>
                </c:pt>
                <c:pt idx="7696">
                  <c:v>0.82432561759379253</c:v>
                </c:pt>
                <c:pt idx="7697">
                  <c:v>0.82432561759379253</c:v>
                </c:pt>
                <c:pt idx="7698">
                  <c:v>0.82432561759379253</c:v>
                </c:pt>
                <c:pt idx="7699">
                  <c:v>0.82432561759379253</c:v>
                </c:pt>
                <c:pt idx="7700">
                  <c:v>0.82432561759379253</c:v>
                </c:pt>
                <c:pt idx="7701">
                  <c:v>0.82432561759379253</c:v>
                </c:pt>
                <c:pt idx="7702">
                  <c:v>0.82432561759379253</c:v>
                </c:pt>
                <c:pt idx="7703">
                  <c:v>0.82432561759379253</c:v>
                </c:pt>
                <c:pt idx="7704">
                  <c:v>0.82432561759379253</c:v>
                </c:pt>
                <c:pt idx="7705">
                  <c:v>0.82432561759379253</c:v>
                </c:pt>
                <c:pt idx="7706">
                  <c:v>0.82432561759379253</c:v>
                </c:pt>
                <c:pt idx="7707">
                  <c:v>0.82432561759379253</c:v>
                </c:pt>
                <c:pt idx="7708">
                  <c:v>0.82432561759379253</c:v>
                </c:pt>
                <c:pt idx="7709">
                  <c:v>0.82432561759379253</c:v>
                </c:pt>
                <c:pt idx="7710">
                  <c:v>0.82432561759379253</c:v>
                </c:pt>
                <c:pt idx="7711">
                  <c:v>0.82433832057472145</c:v>
                </c:pt>
                <c:pt idx="7712">
                  <c:v>0.8245379388464541</c:v>
                </c:pt>
                <c:pt idx="7713">
                  <c:v>0.82524930577844824</c:v>
                </c:pt>
                <c:pt idx="7714">
                  <c:v>0.82658493348749806</c:v>
                </c:pt>
                <c:pt idx="7715">
                  <c:v>0.8284250510105633</c:v>
                </c:pt>
                <c:pt idx="7716">
                  <c:v>0.83067710805802253</c:v>
                </c:pt>
                <c:pt idx="7717">
                  <c:v>0.83268780846784241</c:v>
                </c:pt>
                <c:pt idx="7718">
                  <c:v>0.83409602463933952</c:v>
                </c:pt>
                <c:pt idx="7719">
                  <c:v>0.83465858522331426</c:v>
                </c:pt>
                <c:pt idx="7720">
                  <c:v>0.83471302657015123</c:v>
                </c:pt>
                <c:pt idx="7721">
                  <c:v>0.83471302657015123</c:v>
                </c:pt>
                <c:pt idx="7722">
                  <c:v>0.83471302657015123</c:v>
                </c:pt>
                <c:pt idx="7723">
                  <c:v>0.83471302657015123</c:v>
                </c:pt>
                <c:pt idx="7724">
                  <c:v>0.83471302657015123</c:v>
                </c:pt>
                <c:pt idx="7725">
                  <c:v>0.83471302657015123</c:v>
                </c:pt>
                <c:pt idx="7726">
                  <c:v>0.83471302657015123</c:v>
                </c:pt>
                <c:pt idx="7727">
                  <c:v>0.83471302657015123</c:v>
                </c:pt>
                <c:pt idx="7728">
                  <c:v>0.83471302657015123</c:v>
                </c:pt>
                <c:pt idx="7729">
                  <c:v>0.83471302657015123</c:v>
                </c:pt>
                <c:pt idx="7730">
                  <c:v>0.83471302657015123</c:v>
                </c:pt>
                <c:pt idx="7731">
                  <c:v>0.83471302657015123</c:v>
                </c:pt>
                <c:pt idx="7732">
                  <c:v>0.83471302657015123</c:v>
                </c:pt>
                <c:pt idx="7733">
                  <c:v>0.83471302657015123</c:v>
                </c:pt>
                <c:pt idx="7734">
                  <c:v>0.83471302657015123</c:v>
                </c:pt>
                <c:pt idx="7735">
                  <c:v>0.83474932080137543</c:v>
                </c:pt>
                <c:pt idx="7736">
                  <c:v>0.83522114580728901</c:v>
                </c:pt>
                <c:pt idx="7737">
                  <c:v>0.83643700255329856</c:v>
                </c:pt>
                <c:pt idx="7738">
                  <c:v>0.83851847671400437</c:v>
                </c:pt>
                <c:pt idx="7739">
                  <c:v>0.84083949280079062</c:v>
                </c:pt>
                <c:pt idx="7740">
                  <c:v>0.84291733753837406</c:v>
                </c:pt>
                <c:pt idx="7741">
                  <c:v>0.84476289919612291</c:v>
                </c:pt>
                <c:pt idx="7742">
                  <c:v>0.84607675036643859</c:v>
                </c:pt>
                <c:pt idx="7743">
                  <c:v>0.84660301671918936</c:v>
                </c:pt>
                <c:pt idx="7744">
                  <c:v>0.84665564335446375</c:v>
                </c:pt>
                <c:pt idx="7745">
                  <c:v>0.84665564335446375</c:v>
                </c:pt>
                <c:pt idx="7746">
                  <c:v>0.84665564335446375</c:v>
                </c:pt>
                <c:pt idx="7747">
                  <c:v>0.84665564335446375</c:v>
                </c:pt>
                <c:pt idx="7748">
                  <c:v>0.84665564335446375</c:v>
                </c:pt>
                <c:pt idx="7749">
                  <c:v>0.84665564335446375</c:v>
                </c:pt>
                <c:pt idx="7750">
                  <c:v>0.84665564335446375</c:v>
                </c:pt>
                <c:pt idx="7751">
                  <c:v>0.84665564335446375</c:v>
                </c:pt>
                <c:pt idx="7752">
                  <c:v>0.84665564335446375</c:v>
                </c:pt>
                <c:pt idx="7753">
                  <c:v>0.84665564335446375</c:v>
                </c:pt>
                <c:pt idx="7754">
                  <c:v>0.84665564335446375</c:v>
                </c:pt>
                <c:pt idx="7755">
                  <c:v>0.84665564335446375</c:v>
                </c:pt>
                <c:pt idx="7756">
                  <c:v>0.84665564335446375</c:v>
                </c:pt>
                <c:pt idx="7757">
                  <c:v>0.84665564335446375</c:v>
                </c:pt>
                <c:pt idx="7758">
                  <c:v>0.84665564335446375</c:v>
                </c:pt>
                <c:pt idx="7759">
                  <c:v>0.84666108748914759</c:v>
                </c:pt>
                <c:pt idx="7760">
                  <c:v>0.84685526162619751</c:v>
                </c:pt>
                <c:pt idx="7761">
                  <c:v>0.84742871047953883</c:v>
                </c:pt>
                <c:pt idx="7762">
                  <c:v>0.84835421337575578</c:v>
                </c:pt>
                <c:pt idx="7763">
                  <c:v>0.84953740531366362</c:v>
                </c:pt>
                <c:pt idx="7764">
                  <c:v>0.85091295667705902</c:v>
                </c:pt>
                <c:pt idx="7765">
                  <c:v>0.85233569054104619</c:v>
                </c:pt>
                <c:pt idx="7766">
                  <c:v>0.85339366738123124</c:v>
                </c:pt>
                <c:pt idx="7767">
                  <c:v>0.85386730709870617</c:v>
                </c:pt>
                <c:pt idx="7768">
                  <c:v>0.85391086017617546</c:v>
                </c:pt>
                <c:pt idx="7769">
                  <c:v>0.85391086017617546</c:v>
                </c:pt>
                <c:pt idx="7770">
                  <c:v>0.85391086017617546</c:v>
                </c:pt>
                <c:pt idx="7771">
                  <c:v>0.85391086017617546</c:v>
                </c:pt>
                <c:pt idx="7772">
                  <c:v>0.85391086017617546</c:v>
                </c:pt>
                <c:pt idx="7773">
                  <c:v>0.85391086017617546</c:v>
                </c:pt>
                <c:pt idx="7774">
                  <c:v>0.85391086017617546</c:v>
                </c:pt>
                <c:pt idx="7775">
                  <c:v>0.85391086017617546</c:v>
                </c:pt>
                <c:pt idx="7776">
                  <c:v>0.85391086017617546</c:v>
                </c:pt>
                <c:pt idx="7777">
                  <c:v>0.85391086017617546</c:v>
                </c:pt>
                <c:pt idx="7778">
                  <c:v>0.85391086017617546</c:v>
                </c:pt>
                <c:pt idx="7779">
                  <c:v>0.85391086017617546</c:v>
                </c:pt>
                <c:pt idx="7780">
                  <c:v>0.85391086017617546</c:v>
                </c:pt>
                <c:pt idx="7781">
                  <c:v>0.85391086017617546</c:v>
                </c:pt>
                <c:pt idx="7782">
                  <c:v>0.85391086017617546</c:v>
                </c:pt>
                <c:pt idx="7783">
                  <c:v>0.85393989556115457</c:v>
                </c:pt>
                <c:pt idx="7784">
                  <c:v>0.85465852133939391</c:v>
                </c:pt>
                <c:pt idx="7785">
                  <c:v>0.85662203924862057</c:v>
                </c:pt>
                <c:pt idx="7786">
                  <c:v>0.8599937733293469</c:v>
                </c:pt>
                <c:pt idx="7787">
                  <c:v>0.86416035107388101</c:v>
                </c:pt>
                <c:pt idx="7788">
                  <c:v>0.86828156102938581</c:v>
                </c:pt>
                <c:pt idx="7789">
                  <c:v>0.87185109867028332</c:v>
                </c:pt>
                <c:pt idx="7790">
                  <c:v>0.87425196206576217</c:v>
                </c:pt>
                <c:pt idx="7791">
                  <c:v>0.87515931784636647</c:v>
                </c:pt>
                <c:pt idx="7792">
                  <c:v>0.87522101803944707</c:v>
                </c:pt>
                <c:pt idx="7793">
                  <c:v>0.87522101803944707</c:v>
                </c:pt>
                <c:pt idx="7794">
                  <c:v>0.87522101803944707</c:v>
                </c:pt>
                <c:pt idx="7795">
                  <c:v>0.87522101803944707</c:v>
                </c:pt>
                <c:pt idx="7796">
                  <c:v>0.87522101803944707</c:v>
                </c:pt>
                <c:pt idx="7797">
                  <c:v>0.87522101803944707</c:v>
                </c:pt>
                <c:pt idx="7798">
                  <c:v>0.87522101803944707</c:v>
                </c:pt>
                <c:pt idx="7799">
                  <c:v>0.87522101803944707</c:v>
                </c:pt>
                <c:pt idx="7800">
                  <c:v>0.87522101803944707</c:v>
                </c:pt>
                <c:pt idx="7801">
                  <c:v>0.87522101803944707</c:v>
                </c:pt>
                <c:pt idx="7802">
                  <c:v>0.87522101803944707</c:v>
                </c:pt>
                <c:pt idx="7803">
                  <c:v>0.87522101803944707</c:v>
                </c:pt>
                <c:pt idx="7804">
                  <c:v>0.87522101803944707</c:v>
                </c:pt>
                <c:pt idx="7805">
                  <c:v>0.87522101803944707</c:v>
                </c:pt>
                <c:pt idx="7806">
                  <c:v>0.87522101803944707</c:v>
                </c:pt>
                <c:pt idx="7807">
                  <c:v>0.87522101803944707</c:v>
                </c:pt>
                <c:pt idx="7808">
                  <c:v>0.87522101803944707</c:v>
                </c:pt>
                <c:pt idx="7809">
                  <c:v>0.87522101803944707</c:v>
                </c:pt>
                <c:pt idx="7810">
                  <c:v>0.87642304751530398</c:v>
                </c:pt>
                <c:pt idx="7811">
                  <c:v>0.87717393379668207</c:v>
                </c:pt>
                <c:pt idx="7812">
                  <c:v>0.87766043084565326</c:v>
                </c:pt>
                <c:pt idx="7813">
                  <c:v>0.87766043084565326</c:v>
                </c:pt>
                <c:pt idx="7814">
                  <c:v>0.87766043084565326</c:v>
                </c:pt>
                <c:pt idx="7815">
                  <c:v>0.87766043084565326</c:v>
                </c:pt>
                <c:pt idx="7816">
                  <c:v>0.87766043084565326</c:v>
                </c:pt>
                <c:pt idx="7817">
                  <c:v>0.87766043084565326</c:v>
                </c:pt>
                <c:pt idx="7818">
                  <c:v>0.87766043084565326</c:v>
                </c:pt>
                <c:pt idx="7819">
                  <c:v>0.87766043084565326</c:v>
                </c:pt>
                <c:pt idx="7820">
                  <c:v>0.87766043084565326</c:v>
                </c:pt>
                <c:pt idx="7821">
                  <c:v>0.87766043084565326</c:v>
                </c:pt>
                <c:pt idx="7822">
                  <c:v>0.87766043084565326</c:v>
                </c:pt>
                <c:pt idx="7823">
                  <c:v>0.87766043084565326</c:v>
                </c:pt>
                <c:pt idx="7824">
                  <c:v>0.87766043084565326</c:v>
                </c:pt>
                <c:pt idx="7825">
                  <c:v>0.87766043084565326</c:v>
                </c:pt>
                <c:pt idx="7826">
                  <c:v>0.87766043084565326</c:v>
                </c:pt>
                <c:pt idx="7827">
                  <c:v>0.87766043084565326</c:v>
                </c:pt>
                <c:pt idx="7828">
                  <c:v>0.87766043084565326</c:v>
                </c:pt>
                <c:pt idx="7829">
                  <c:v>0.87766043084565326</c:v>
                </c:pt>
                <c:pt idx="7830">
                  <c:v>0.87766043084565326</c:v>
                </c:pt>
                <c:pt idx="7831">
                  <c:v>0.8774226100946948</c:v>
                </c:pt>
                <c:pt idx="7832">
                  <c:v>0.8753750226397059</c:v>
                </c:pt>
                <c:pt idx="7833">
                  <c:v>0.87579259261598053</c:v>
                </c:pt>
                <c:pt idx="7834">
                  <c:v>0.87579259261598053</c:v>
                </c:pt>
                <c:pt idx="7835">
                  <c:v>0.87576523284812524</c:v>
                </c:pt>
                <c:pt idx="7836">
                  <c:v>0.87567456282022871</c:v>
                </c:pt>
                <c:pt idx="7837">
                  <c:v>0.87525500692945257</c:v>
                </c:pt>
                <c:pt idx="7838">
                  <c:v>0.87424475599313756</c:v>
                </c:pt>
                <c:pt idx="7839">
                  <c:v>0.87236965235408803</c:v>
                </c:pt>
                <c:pt idx="7840">
                  <c:v>0.8699309485861686</c:v>
                </c:pt>
                <c:pt idx="7841">
                  <c:v>0.86735002588732446</c:v>
                </c:pt>
                <c:pt idx="7842">
                  <c:v>0.86479024711122587</c:v>
                </c:pt>
                <c:pt idx="7843">
                  <c:v>0.86228715127912137</c:v>
                </c:pt>
                <c:pt idx="7844">
                  <c:v>0.85994541696269722</c:v>
                </c:pt>
                <c:pt idx="7845">
                  <c:v>0.85774601822128238</c:v>
                </c:pt>
                <c:pt idx="7846">
                  <c:v>0.85567402148635219</c:v>
                </c:pt>
                <c:pt idx="7847">
                  <c:v>0.85379192517810698</c:v>
                </c:pt>
                <c:pt idx="7848">
                  <c:v>0.85238604689397346</c:v>
                </c:pt>
                <c:pt idx="7849">
                  <c:v>0.85208438132457986</c:v>
                </c:pt>
                <c:pt idx="7850">
                  <c:v>0.85042302182610352</c:v>
                </c:pt>
                <c:pt idx="7851">
                  <c:v>0.84873570807271426</c:v>
                </c:pt>
                <c:pt idx="7852">
                  <c:v>0.8469999320176177</c:v>
                </c:pt>
                <c:pt idx="7853">
                  <c:v>0.84512831792574061</c:v>
                </c:pt>
                <c:pt idx="7854">
                  <c:v>0.84296894545573564</c:v>
                </c:pt>
                <c:pt idx="7855">
                  <c:v>0.84058301418172465</c:v>
                </c:pt>
                <c:pt idx="7856">
                  <c:v>0.83875039587600542</c:v>
                </c:pt>
                <c:pt idx="7857">
                  <c:v>0.83819178285070017</c:v>
                </c:pt>
                <c:pt idx="7858">
                  <c:v>0.83860329771768993</c:v>
                </c:pt>
                <c:pt idx="7859">
                  <c:v>0.83945483672167687</c:v>
                </c:pt>
                <c:pt idx="7860">
                  <c:v>0.84045989083793748</c:v>
                </c:pt>
                <c:pt idx="7861">
                  <c:v>0.84105336069741765</c:v>
                </c:pt>
                <c:pt idx="7862">
                  <c:v>0.84053306022744179</c:v>
                </c:pt>
                <c:pt idx="7863">
                  <c:v>0.83872594662465805</c:v>
                </c:pt>
                <c:pt idx="7864">
                  <c:v>0.8362947349349934</c:v>
                </c:pt>
                <c:pt idx="7865">
                  <c:v>0.83371589432022375</c:v>
                </c:pt>
                <c:pt idx="7866">
                  <c:v>0.8311703670506263</c:v>
                </c:pt>
                <c:pt idx="7867">
                  <c:v>0.82867911755893942</c:v>
                </c:pt>
                <c:pt idx="7868">
                  <c:v>0.82633802940653778</c:v>
                </c:pt>
                <c:pt idx="7869">
                  <c:v>0.82413112798285948</c:v>
                </c:pt>
                <c:pt idx="7870">
                  <c:v>0.82203220774698138</c:v>
                </c:pt>
                <c:pt idx="7871">
                  <c:v>0.82010434148712363</c:v>
                </c:pt>
                <c:pt idx="7872">
                  <c:v>0.82010434148712363</c:v>
                </c:pt>
                <c:pt idx="7873">
                  <c:v>0.82010434148712363</c:v>
                </c:pt>
                <c:pt idx="7874">
                  <c:v>0.82010434148712363</c:v>
                </c:pt>
                <c:pt idx="7875">
                  <c:v>0.82010434148712363</c:v>
                </c:pt>
                <c:pt idx="7876">
                  <c:v>0.82010434148712363</c:v>
                </c:pt>
                <c:pt idx="7877">
                  <c:v>0.82010434148712363</c:v>
                </c:pt>
                <c:pt idx="7878">
                  <c:v>0.81792357380836533</c:v>
                </c:pt>
                <c:pt idx="7879">
                  <c:v>0.81548546804853383</c:v>
                </c:pt>
                <c:pt idx="7880">
                  <c:v>0.81330216484308493</c:v>
                </c:pt>
                <c:pt idx="7881">
                  <c:v>0.81197327167007949</c:v>
                </c:pt>
                <c:pt idx="7882">
                  <c:v>0.81154898541509246</c:v>
                </c:pt>
                <c:pt idx="7883">
                  <c:v>0.81178014459920567</c:v>
                </c:pt>
                <c:pt idx="7884">
                  <c:v>0.81220840882229739</c:v>
                </c:pt>
                <c:pt idx="7885">
                  <c:v>0.8123370640365617</c:v>
                </c:pt>
                <c:pt idx="7886">
                  <c:v>0.8115876901508996</c:v>
                </c:pt>
                <c:pt idx="7887">
                  <c:v>0.8096900160570365</c:v>
                </c:pt>
                <c:pt idx="7888">
                  <c:v>0.80722678456627195</c:v>
                </c:pt>
                <c:pt idx="7889">
                  <c:v>0.80465052860759245</c:v>
                </c:pt>
                <c:pt idx="7890">
                  <c:v>0.80209326269158276</c:v>
                </c:pt>
                <c:pt idx="7891">
                  <c:v>0.79956116127445687</c:v>
                </c:pt>
                <c:pt idx="7892">
                  <c:v>0.79719196498706679</c:v>
                </c:pt>
                <c:pt idx="7893">
                  <c:v>0.7949654632546983</c:v>
                </c:pt>
                <c:pt idx="7894">
                  <c:v>0.79465378951105625</c:v>
                </c:pt>
                <c:pt idx="7895">
                  <c:v>0.79465378951105625</c:v>
                </c:pt>
                <c:pt idx="7896">
                  <c:v>0.79465378951105625</c:v>
                </c:pt>
                <c:pt idx="7897">
                  <c:v>0.79465378951105625</c:v>
                </c:pt>
                <c:pt idx="7898">
                  <c:v>0.79465378951105625</c:v>
                </c:pt>
                <c:pt idx="7899">
                  <c:v>0.79465378951105625</c:v>
                </c:pt>
                <c:pt idx="7900">
                  <c:v>0.79465378951105625</c:v>
                </c:pt>
                <c:pt idx="7901">
                  <c:v>0.79465378951105625</c:v>
                </c:pt>
                <c:pt idx="7902">
                  <c:v>0.79248616050075971</c:v>
                </c:pt>
                <c:pt idx="7903">
                  <c:v>0.79007541962189931</c:v>
                </c:pt>
                <c:pt idx="7904">
                  <c:v>0.78781386198387593</c:v>
                </c:pt>
                <c:pt idx="7905">
                  <c:v>0.78634082111609127</c:v>
                </c:pt>
                <c:pt idx="7906">
                  <c:v>0.78586928978359027</c:v>
                </c:pt>
                <c:pt idx="7907">
                  <c:v>0.7861635495652437</c:v>
                </c:pt>
                <c:pt idx="7908">
                  <c:v>0.78662350563380512</c:v>
                </c:pt>
                <c:pt idx="7909">
                  <c:v>0.78671063676342057</c:v>
                </c:pt>
                <c:pt idx="7910">
                  <c:v>0.78586487421464291</c:v>
                </c:pt>
                <c:pt idx="7911">
                  <c:v>0.78392729414153828</c:v>
                </c:pt>
                <c:pt idx="7912">
                  <c:v>0.78149002750969421</c:v>
                </c:pt>
                <c:pt idx="7913">
                  <c:v>0.77895713633654151</c:v>
                </c:pt>
                <c:pt idx="7914">
                  <c:v>0.77647794857327901</c:v>
                </c:pt>
                <c:pt idx="7915">
                  <c:v>0.77405583863202532</c:v>
                </c:pt>
                <c:pt idx="7916">
                  <c:v>0.77177739249182953</c:v>
                </c:pt>
                <c:pt idx="7917">
                  <c:v>0.76962846634019144</c:v>
                </c:pt>
                <c:pt idx="7918">
                  <c:v>0.767570110845741</c:v>
                </c:pt>
                <c:pt idx="7919">
                  <c:v>0.76567426560301144</c:v>
                </c:pt>
                <c:pt idx="7920">
                  <c:v>0.76537644013207096</c:v>
                </c:pt>
                <c:pt idx="7921">
                  <c:v>0.76537644013207096</c:v>
                </c:pt>
                <c:pt idx="7922">
                  <c:v>0.76537644013207096</c:v>
                </c:pt>
                <c:pt idx="7923">
                  <c:v>0.76537644013207096</c:v>
                </c:pt>
                <c:pt idx="7924">
                  <c:v>0.76537644013207096</c:v>
                </c:pt>
                <c:pt idx="7925">
                  <c:v>0.76537644013207096</c:v>
                </c:pt>
                <c:pt idx="7926">
                  <c:v>0.76537644013207096</c:v>
                </c:pt>
                <c:pt idx="7927">
                  <c:v>0.76537644013207096</c:v>
                </c:pt>
                <c:pt idx="7928">
                  <c:v>0.76355288782165232</c:v>
                </c:pt>
                <c:pt idx="7929">
                  <c:v>0.76202909384300244</c:v>
                </c:pt>
                <c:pt idx="7930">
                  <c:v>0.76090910164569048</c:v>
                </c:pt>
                <c:pt idx="7931">
                  <c:v>0.76001885475997777</c:v>
                </c:pt>
                <c:pt idx="7932">
                  <c:v>0.75922652093757381</c:v>
                </c:pt>
                <c:pt idx="7933">
                  <c:v>0.7598301702771505</c:v>
                </c:pt>
                <c:pt idx="7934">
                  <c:v>0.76039636028424784</c:v>
                </c:pt>
                <c:pt idx="7935">
                  <c:v>0.76057783144036772</c:v>
                </c:pt>
                <c:pt idx="7936">
                  <c:v>0.76057783144036772</c:v>
                </c:pt>
                <c:pt idx="7937">
                  <c:v>0.75987836391779284</c:v>
                </c:pt>
                <c:pt idx="7938">
                  <c:v>0.75987836391779284</c:v>
                </c:pt>
                <c:pt idx="7939">
                  <c:v>0.75987836391779284</c:v>
                </c:pt>
                <c:pt idx="7940">
                  <c:v>0.75987836391779284</c:v>
                </c:pt>
                <c:pt idx="7941">
                  <c:v>0.75987836391779284</c:v>
                </c:pt>
                <c:pt idx="7942">
                  <c:v>0.75987836391779284</c:v>
                </c:pt>
                <c:pt idx="7943">
                  <c:v>0.75987836391779284</c:v>
                </c:pt>
                <c:pt idx="7944">
                  <c:v>0.75987836391779284</c:v>
                </c:pt>
                <c:pt idx="7945">
                  <c:v>0.75987836391779284</c:v>
                </c:pt>
                <c:pt idx="7946">
                  <c:v>0.75987836391779284</c:v>
                </c:pt>
                <c:pt idx="7947">
                  <c:v>0.75987836391779284</c:v>
                </c:pt>
                <c:pt idx="7948">
                  <c:v>0.75987836391779284</c:v>
                </c:pt>
                <c:pt idx="7949">
                  <c:v>0.75987836391779284</c:v>
                </c:pt>
                <c:pt idx="7950">
                  <c:v>0.75987836391779284</c:v>
                </c:pt>
                <c:pt idx="7951">
                  <c:v>0.75988199334091522</c:v>
                </c:pt>
                <c:pt idx="7952">
                  <c:v>0.76009794401669928</c:v>
                </c:pt>
                <c:pt idx="7953">
                  <c:v>0.76113414431814896</c:v>
                </c:pt>
                <c:pt idx="7954">
                  <c:v>0.76320110078636583</c:v>
                </c:pt>
                <c:pt idx="7955">
                  <c:v>0.76581428543450603</c:v>
                </c:pt>
                <c:pt idx="7956">
                  <c:v>0.76853272335319633</c:v>
                </c:pt>
                <c:pt idx="7957">
                  <c:v>0.77094991915272526</c:v>
                </c:pt>
                <c:pt idx="7958">
                  <c:v>0.77239805897857017</c:v>
                </c:pt>
                <c:pt idx="7959">
                  <c:v>0.77281544263764812</c:v>
                </c:pt>
                <c:pt idx="7960">
                  <c:v>0.77283721917638226</c:v>
                </c:pt>
                <c:pt idx="7961">
                  <c:v>0.77283721917638226</c:v>
                </c:pt>
                <c:pt idx="7962">
                  <c:v>0.77283721917638226</c:v>
                </c:pt>
                <c:pt idx="7963">
                  <c:v>0.77283721917638226</c:v>
                </c:pt>
                <c:pt idx="7964">
                  <c:v>0.77283721917638226</c:v>
                </c:pt>
                <c:pt idx="7965">
                  <c:v>0.77283721917638226</c:v>
                </c:pt>
                <c:pt idx="7966">
                  <c:v>0.77283721917638226</c:v>
                </c:pt>
                <c:pt idx="7967">
                  <c:v>0.77283721917638226</c:v>
                </c:pt>
                <c:pt idx="7968">
                  <c:v>0.77283721917638226</c:v>
                </c:pt>
                <c:pt idx="7969">
                  <c:v>0.77283721917638226</c:v>
                </c:pt>
                <c:pt idx="7970">
                  <c:v>0.77283721917638226</c:v>
                </c:pt>
                <c:pt idx="7971">
                  <c:v>0.77283721917638226</c:v>
                </c:pt>
                <c:pt idx="7972">
                  <c:v>0.77283721917638226</c:v>
                </c:pt>
                <c:pt idx="7973">
                  <c:v>0.77283721917638226</c:v>
                </c:pt>
                <c:pt idx="7974">
                  <c:v>0.77283721917638226</c:v>
                </c:pt>
                <c:pt idx="7975">
                  <c:v>0.77040199055865577</c:v>
                </c:pt>
                <c:pt idx="7976">
                  <c:v>0.76856021991653956</c:v>
                </c:pt>
                <c:pt idx="7977">
                  <c:v>0.76885936253240106</c:v>
                </c:pt>
                <c:pt idx="7978">
                  <c:v>0.77354131836031825</c:v>
                </c:pt>
                <c:pt idx="7979">
                  <c:v>0.77759809955638648</c:v>
                </c:pt>
                <c:pt idx="7980">
                  <c:v>0.78111068204004463</c:v>
                </c:pt>
                <c:pt idx="7981">
                  <c:v>0.78365742142465722</c:v>
                </c:pt>
                <c:pt idx="7982">
                  <c:v>0.78445796690370262</c:v>
                </c:pt>
                <c:pt idx="7983">
                  <c:v>0.783102644191915</c:v>
                </c:pt>
                <c:pt idx="7984">
                  <c:v>0.78064927283146401</c:v>
                </c:pt>
                <c:pt idx="7985">
                  <c:v>0.77802807257520246</c:v>
                </c:pt>
                <c:pt idx="7986">
                  <c:v>0.77543652406798458</c:v>
                </c:pt>
                <c:pt idx="7987">
                  <c:v>0.77288554030219558</c:v>
                </c:pt>
                <c:pt idx="7988">
                  <c:v>0.77048647687775385</c:v>
                </c:pt>
                <c:pt idx="7989">
                  <c:v>0.76822644641220539</c:v>
                </c:pt>
                <c:pt idx="7990">
                  <c:v>0.76606682265618997</c:v>
                </c:pt>
                <c:pt idx="7991">
                  <c:v>0.76406942196788563</c:v>
                </c:pt>
                <c:pt idx="7992">
                  <c:v>0.76218287430748266</c:v>
                </c:pt>
                <c:pt idx="7993">
                  <c:v>0.76036625595354213</c:v>
                </c:pt>
                <c:pt idx="7994">
                  <c:v>0.75857415593446298</c:v>
                </c:pt>
                <c:pt idx="7995">
                  <c:v>0.75677541478515065</c:v>
                </c:pt>
                <c:pt idx="7996">
                  <c:v>0.75495014501290503</c:v>
                </c:pt>
                <c:pt idx="7997">
                  <c:v>0.75301728893087283</c:v>
                </c:pt>
                <c:pt idx="7998">
                  <c:v>0.75078694611236929</c:v>
                </c:pt>
                <c:pt idx="7999">
                  <c:v>0.74831582479538317</c:v>
                </c:pt>
                <c:pt idx="8000">
                  <c:v>0.74663360374451393</c:v>
                </c:pt>
                <c:pt idx="8001">
                  <c:v>0.74713204132740174</c:v>
                </c:pt>
                <c:pt idx="8002">
                  <c:v>0.74974526601276725</c:v>
                </c:pt>
                <c:pt idx="8003">
                  <c:v>0.75375376253086157</c:v>
                </c:pt>
                <c:pt idx="8004">
                  <c:v>0.75794309897176981</c:v>
                </c:pt>
                <c:pt idx="8005">
                  <c:v>0.76122222691137376</c:v>
                </c:pt>
                <c:pt idx="8006">
                  <c:v>0.76257549849383488</c:v>
                </c:pt>
                <c:pt idx="8007">
                  <c:v>0.7614644944661354</c:v>
                </c:pt>
                <c:pt idx="8008">
                  <c:v>0.75900576248346097</c:v>
                </c:pt>
                <c:pt idx="8009">
                  <c:v>0.75635523356016798</c:v>
                </c:pt>
                <c:pt idx="8010">
                  <c:v>0.75371716124331312</c:v>
                </c:pt>
                <c:pt idx="8011">
                  <c:v>0.75111416127369202</c:v>
                </c:pt>
                <c:pt idx="8012">
                  <c:v>0.75024321005549366</c:v>
                </c:pt>
                <c:pt idx="8013">
                  <c:v>0.75024321005549366</c:v>
                </c:pt>
                <c:pt idx="8014">
                  <c:v>0.75024321005549366</c:v>
                </c:pt>
                <c:pt idx="8015">
                  <c:v>0.75024321005549366</c:v>
                </c:pt>
                <c:pt idx="8016">
                  <c:v>0.75024321005549366</c:v>
                </c:pt>
                <c:pt idx="8017">
                  <c:v>0.75024321005549366</c:v>
                </c:pt>
                <c:pt idx="8018">
                  <c:v>0.75024321005549366</c:v>
                </c:pt>
                <c:pt idx="8019">
                  <c:v>0.75024321005549366</c:v>
                </c:pt>
                <c:pt idx="8020">
                  <c:v>0.75024321005549366</c:v>
                </c:pt>
                <c:pt idx="8021">
                  <c:v>0.75024321005549366</c:v>
                </c:pt>
                <c:pt idx="8022">
                  <c:v>0.75024321005549366</c:v>
                </c:pt>
                <c:pt idx="8023">
                  <c:v>0.75024502476705501</c:v>
                </c:pt>
                <c:pt idx="8024">
                  <c:v>0.75068237025330686</c:v>
                </c:pt>
                <c:pt idx="8025">
                  <c:v>0.75245352873704607</c:v>
                </c:pt>
                <c:pt idx="8026">
                  <c:v>0.75566375348882397</c:v>
                </c:pt>
                <c:pt idx="8027">
                  <c:v>0.75971056027031914</c:v>
                </c:pt>
                <c:pt idx="8028">
                  <c:v>0.76374647878244661</c:v>
                </c:pt>
                <c:pt idx="8029">
                  <c:v>0.76704562440072421</c:v>
                </c:pt>
                <c:pt idx="8030">
                  <c:v>0.76905632481054287</c:v>
                </c:pt>
                <c:pt idx="8031">
                  <c:v>0.76975861818473079</c:v>
                </c:pt>
                <c:pt idx="8032">
                  <c:v>0.76979672712751634</c:v>
                </c:pt>
                <c:pt idx="8033">
                  <c:v>0.76979672712751634</c:v>
                </c:pt>
                <c:pt idx="8034">
                  <c:v>0.76979672712751634</c:v>
                </c:pt>
                <c:pt idx="8035">
                  <c:v>0.76979672712751634</c:v>
                </c:pt>
                <c:pt idx="8036">
                  <c:v>0.76979672712751634</c:v>
                </c:pt>
                <c:pt idx="8037">
                  <c:v>0.76979672712751634</c:v>
                </c:pt>
                <c:pt idx="8038">
                  <c:v>0.76979672712751634</c:v>
                </c:pt>
                <c:pt idx="8039">
                  <c:v>0.76979672712751634</c:v>
                </c:pt>
                <c:pt idx="8040">
                  <c:v>0.76979672712751634</c:v>
                </c:pt>
                <c:pt idx="8041">
                  <c:v>0.76979672712751634</c:v>
                </c:pt>
                <c:pt idx="8042">
                  <c:v>0.76979672712751634</c:v>
                </c:pt>
                <c:pt idx="8043">
                  <c:v>0.76979672712751634</c:v>
                </c:pt>
                <c:pt idx="8044">
                  <c:v>0.76979672712751634</c:v>
                </c:pt>
                <c:pt idx="8045">
                  <c:v>0.76979672712751634</c:v>
                </c:pt>
                <c:pt idx="8046">
                  <c:v>0.76979672712751634</c:v>
                </c:pt>
                <c:pt idx="8047">
                  <c:v>0.76980035655063872</c:v>
                </c:pt>
                <c:pt idx="8048">
                  <c:v>0.7699400893408519</c:v>
                </c:pt>
                <c:pt idx="8049">
                  <c:v>0.77046272627047985</c:v>
                </c:pt>
                <c:pt idx="8050">
                  <c:v>0.77146626176382782</c:v>
                </c:pt>
                <c:pt idx="8051">
                  <c:v>0.77284544255034593</c:v>
                </c:pt>
                <c:pt idx="8052">
                  <c:v>0.77439339151205722</c:v>
                </c:pt>
                <c:pt idx="8053">
                  <c:v>0.77587238143444148</c:v>
                </c:pt>
                <c:pt idx="8054">
                  <c:v>0.77691765529369872</c:v>
                </c:pt>
                <c:pt idx="8055">
                  <c:v>0.77730963299091882</c:v>
                </c:pt>
                <c:pt idx="8056">
                  <c:v>0.77733140952965396</c:v>
                </c:pt>
                <c:pt idx="8057">
                  <c:v>0.77733140952965396</c:v>
                </c:pt>
                <c:pt idx="8058">
                  <c:v>0.77733140952965396</c:v>
                </c:pt>
                <c:pt idx="8059">
                  <c:v>0.77733140952965396</c:v>
                </c:pt>
                <c:pt idx="8060">
                  <c:v>0.77733140952965396</c:v>
                </c:pt>
                <c:pt idx="8061">
                  <c:v>0.77733140952965396</c:v>
                </c:pt>
                <c:pt idx="8062">
                  <c:v>0.77733140952965396</c:v>
                </c:pt>
                <c:pt idx="8063">
                  <c:v>0.77733140952965396</c:v>
                </c:pt>
                <c:pt idx="8064">
                  <c:v>0.77733140952965396</c:v>
                </c:pt>
                <c:pt idx="8065">
                  <c:v>0.77733140952965396</c:v>
                </c:pt>
                <c:pt idx="8066">
                  <c:v>0.77733140952965396</c:v>
                </c:pt>
                <c:pt idx="8067">
                  <c:v>0.77733140952965396</c:v>
                </c:pt>
                <c:pt idx="8068">
                  <c:v>0.77733140952965396</c:v>
                </c:pt>
                <c:pt idx="8069">
                  <c:v>0.77733140952965396</c:v>
                </c:pt>
                <c:pt idx="8070">
                  <c:v>0.77733140952965396</c:v>
                </c:pt>
                <c:pt idx="8071">
                  <c:v>0.77733322424121531</c:v>
                </c:pt>
                <c:pt idx="8072">
                  <c:v>0.77545838110481702</c:v>
                </c:pt>
                <c:pt idx="8073">
                  <c:v>0.77421743526262643</c:v>
                </c:pt>
                <c:pt idx="8074">
                  <c:v>0.77425060215763453</c:v>
                </c:pt>
                <c:pt idx="8075">
                  <c:v>0.77503556077927904</c:v>
                </c:pt>
                <c:pt idx="8076">
                  <c:v>0.77617140005175467</c:v>
                </c:pt>
                <c:pt idx="8077">
                  <c:v>0.77672686999189666</c:v>
                </c:pt>
                <c:pt idx="8078">
                  <c:v>0.77618430702123453</c:v>
                </c:pt>
                <c:pt idx="8079">
                  <c:v>0.77433857568127618</c:v>
                </c:pt>
                <c:pt idx="8080">
                  <c:v>0.77192956199245366</c:v>
                </c:pt>
                <c:pt idx="8081">
                  <c:v>0.76943511757865402</c:v>
                </c:pt>
                <c:pt idx="8082">
                  <c:v>0.76697736092214608</c:v>
                </c:pt>
                <c:pt idx="8083">
                  <c:v>0.76457413332955682</c:v>
                </c:pt>
                <c:pt idx="8084">
                  <c:v>0.76230387193364801</c:v>
                </c:pt>
                <c:pt idx="8085">
                  <c:v>0.76015641760006181</c:v>
                </c:pt>
                <c:pt idx="8086">
                  <c:v>0.75827127806414552</c:v>
                </c:pt>
                <c:pt idx="8087">
                  <c:v>0.75827127806414552</c:v>
                </c:pt>
                <c:pt idx="8088">
                  <c:v>0.75827127806414552</c:v>
                </c:pt>
                <c:pt idx="8089">
                  <c:v>0.75827127806414552</c:v>
                </c:pt>
                <c:pt idx="8090">
                  <c:v>0.75827127806414552</c:v>
                </c:pt>
                <c:pt idx="8091">
                  <c:v>0.75827127806414552</c:v>
                </c:pt>
                <c:pt idx="8092">
                  <c:v>0.75827127806414552</c:v>
                </c:pt>
                <c:pt idx="8093">
                  <c:v>0.75827127806414552</c:v>
                </c:pt>
                <c:pt idx="8094">
                  <c:v>0.75827127806414552</c:v>
                </c:pt>
                <c:pt idx="8095">
                  <c:v>0.75783116855587751</c:v>
                </c:pt>
                <c:pt idx="8096">
                  <c:v>0.75630383692134373</c:v>
                </c:pt>
                <c:pt idx="8097">
                  <c:v>0.75632058054343643</c:v>
                </c:pt>
                <c:pt idx="8098">
                  <c:v>0.76010606886011689</c:v>
                </c:pt>
                <c:pt idx="8099">
                  <c:v>0.7652126671933569</c:v>
                </c:pt>
                <c:pt idx="8100">
                  <c:v>0.77067494899259537</c:v>
                </c:pt>
                <c:pt idx="8101">
                  <c:v>0.77541860501359439</c:v>
                </c:pt>
                <c:pt idx="8102">
                  <c:v>0.77845280274393513</c:v>
                </c:pt>
                <c:pt idx="8103">
                  <c:v>0.7775479823880681</c:v>
                </c:pt>
                <c:pt idx="8104">
                  <c:v>0.77552435251877272</c:v>
                </c:pt>
                <c:pt idx="8105">
                  <c:v>0.77334243610397269</c:v>
                </c:pt>
                <c:pt idx="8106">
                  <c:v>0.77116235048723814</c:v>
                </c:pt>
                <c:pt idx="8107">
                  <c:v>0.76904350686065948</c:v>
                </c:pt>
                <c:pt idx="8108">
                  <c:v>0.7670490857064598</c:v>
                </c:pt>
                <c:pt idx="8109">
                  <c:v>0.76514042487727874</c:v>
                </c:pt>
                <c:pt idx="8110">
                  <c:v>0.76387852214544216</c:v>
                </c:pt>
                <c:pt idx="8111">
                  <c:v>0.76387852214544216</c:v>
                </c:pt>
                <c:pt idx="8112">
                  <c:v>0.76387852214544216</c:v>
                </c:pt>
                <c:pt idx="8113">
                  <c:v>0.76387852214544216</c:v>
                </c:pt>
                <c:pt idx="8114">
                  <c:v>0.76387852214544216</c:v>
                </c:pt>
                <c:pt idx="8115">
                  <c:v>0.76387852214544216</c:v>
                </c:pt>
                <c:pt idx="8116">
                  <c:v>0.76387852214544216</c:v>
                </c:pt>
                <c:pt idx="8117">
                  <c:v>0.76387852214544216</c:v>
                </c:pt>
                <c:pt idx="8118">
                  <c:v>0.76387852214544216</c:v>
                </c:pt>
                <c:pt idx="8119">
                  <c:v>0.76387852214544216</c:v>
                </c:pt>
                <c:pt idx="8120">
                  <c:v>0.76423783503456189</c:v>
                </c:pt>
                <c:pt idx="8121">
                  <c:v>0.76592104873071509</c:v>
                </c:pt>
                <c:pt idx="8122">
                  <c:v>0.76916938242527855</c:v>
                </c:pt>
                <c:pt idx="8123">
                  <c:v>0.773595463923066</c:v>
                </c:pt>
                <c:pt idx="8124">
                  <c:v>0.77825564321224905</c:v>
                </c:pt>
                <c:pt idx="8125">
                  <c:v>0.7822498233584696</c:v>
                </c:pt>
                <c:pt idx="8126">
                  <c:v>0.78476501358230355</c:v>
                </c:pt>
                <c:pt idx="8127">
                  <c:v>0.78558163378484791</c:v>
                </c:pt>
                <c:pt idx="8128">
                  <c:v>0.78368544712204202</c:v>
                </c:pt>
                <c:pt idx="8129">
                  <c:v>0.78160627078685851</c:v>
                </c:pt>
                <c:pt idx="8130">
                  <c:v>0.77948250913410666</c:v>
                </c:pt>
                <c:pt idx="8131">
                  <c:v>0.77740491231097941</c:v>
                </c:pt>
                <c:pt idx="8132">
                  <c:v>0.77540259359650177</c:v>
                </c:pt>
                <c:pt idx="8133">
                  <c:v>0.77477004746993794</c:v>
                </c:pt>
                <c:pt idx="8134">
                  <c:v>0.77373728350001036</c:v>
                </c:pt>
                <c:pt idx="8135">
                  <c:v>0.77373728350001036</c:v>
                </c:pt>
                <c:pt idx="8136">
                  <c:v>0.77373728350001036</c:v>
                </c:pt>
                <c:pt idx="8137">
                  <c:v>0.77373728350001036</c:v>
                </c:pt>
                <c:pt idx="8138">
                  <c:v>0.77373728350001036</c:v>
                </c:pt>
                <c:pt idx="8139">
                  <c:v>0.77373728350001036</c:v>
                </c:pt>
                <c:pt idx="8140">
                  <c:v>0.77373728350001036</c:v>
                </c:pt>
                <c:pt idx="8141">
                  <c:v>0.77280279060303514</c:v>
                </c:pt>
                <c:pt idx="8142">
                  <c:v>0.77059901230546624</c:v>
                </c:pt>
                <c:pt idx="8143">
                  <c:v>0.76813375296669473</c:v>
                </c:pt>
                <c:pt idx="8144">
                  <c:v>0.7658616776521987</c:v>
                </c:pt>
                <c:pt idx="8145">
                  <c:v>0.76482777445692729</c:v>
                </c:pt>
                <c:pt idx="8146">
                  <c:v>0.76527596141657728</c:v>
                </c:pt>
                <c:pt idx="8147">
                  <c:v>0.76671334513336709</c:v>
                </c:pt>
                <c:pt idx="8148">
                  <c:v>0.76836676635913337</c:v>
                </c:pt>
                <c:pt idx="8149">
                  <c:v>0.76936279129809637</c:v>
                </c:pt>
                <c:pt idx="8150">
                  <c:v>0.76907252089167844</c:v>
                </c:pt>
                <c:pt idx="8151">
                  <c:v>0.76722288163135655</c:v>
                </c:pt>
                <c:pt idx="8152">
                  <c:v>0.76470092222655062</c:v>
                </c:pt>
                <c:pt idx="8153">
                  <c:v>0.76207918350027104</c:v>
                </c:pt>
                <c:pt idx="8154">
                  <c:v>0.75948027590279421</c:v>
                </c:pt>
                <c:pt idx="8155">
                  <c:v>0.75693047677104697</c:v>
                </c:pt>
                <c:pt idx="8156">
                  <c:v>0.75451820288214</c:v>
                </c:pt>
                <c:pt idx="8157">
                  <c:v>0.75222927452557364</c:v>
                </c:pt>
                <c:pt idx="8158">
                  <c:v>0.75005755314313394</c:v>
                </c:pt>
                <c:pt idx="8159">
                  <c:v>0.74802899298973302</c:v>
                </c:pt>
                <c:pt idx="8160">
                  <c:v>0.74608597777334262</c:v>
                </c:pt>
                <c:pt idx="8161">
                  <c:v>0.74421203031138317</c:v>
                </c:pt>
                <c:pt idx="8162">
                  <c:v>0.74236891923250925</c:v>
                </c:pt>
                <c:pt idx="8163">
                  <c:v>0.74052347478355318</c:v>
                </c:pt>
                <c:pt idx="8164">
                  <c:v>0.73864285029335963</c:v>
                </c:pt>
                <c:pt idx="8165">
                  <c:v>0.73665535745340305</c:v>
                </c:pt>
                <c:pt idx="8166">
                  <c:v>0.73438039341932881</c:v>
                </c:pt>
                <c:pt idx="8167">
                  <c:v>0.73185026639227391</c:v>
                </c:pt>
                <c:pt idx="8168">
                  <c:v>0.72944303831320179</c:v>
                </c:pt>
                <c:pt idx="8169">
                  <c:v>0.72793877479417157</c:v>
                </c:pt>
                <c:pt idx="8170">
                  <c:v>0.72758270257330959</c:v>
                </c:pt>
                <c:pt idx="8171">
                  <c:v>0.72810470401635752</c:v>
                </c:pt>
                <c:pt idx="8172">
                  <c:v>0.72879979516833027</c:v>
                </c:pt>
                <c:pt idx="8173">
                  <c:v>0.72899977983050801</c:v>
                </c:pt>
                <c:pt idx="8174">
                  <c:v>0.72816497400384095</c:v>
                </c:pt>
                <c:pt idx="8175">
                  <c:v>0.72614756781783252</c:v>
                </c:pt>
                <c:pt idx="8176">
                  <c:v>0.72356197186079441</c:v>
                </c:pt>
                <c:pt idx="8177">
                  <c:v>0.7208981965750354</c:v>
                </c:pt>
                <c:pt idx="8178">
                  <c:v>0.71828403232702154</c:v>
                </c:pt>
                <c:pt idx="8179">
                  <c:v>0.71570777636834182</c:v>
                </c:pt>
                <c:pt idx="8180">
                  <c:v>0.71326796871246545</c:v>
                </c:pt>
                <c:pt idx="8181">
                  <c:v>0.71094949630085991</c:v>
                </c:pt>
                <c:pt idx="8182">
                  <c:v>0.70873710248298805</c:v>
                </c:pt>
                <c:pt idx="8183">
                  <c:v>0.7075934897047802</c:v>
                </c:pt>
                <c:pt idx="8184">
                  <c:v>0.7075934897047802</c:v>
                </c:pt>
                <c:pt idx="8185">
                  <c:v>0.7075934897047802</c:v>
                </c:pt>
                <c:pt idx="8186">
                  <c:v>0.7075934897047802</c:v>
                </c:pt>
                <c:pt idx="8187">
                  <c:v>0.7075934897047802</c:v>
                </c:pt>
                <c:pt idx="8188">
                  <c:v>0.7075934897047802</c:v>
                </c:pt>
                <c:pt idx="8189">
                  <c:v>0.70557842719985309</c:v>
                </c:pt>
                <c:pt idx="8190">
                  <c:v>0.70327312935471153</c:v>
                </c:pt>
                <c:pt idx="8191">
                  <c:v>0.70071773013476712</c:v>
                </c:pt>
                <c:pt idx="8192">
                  <c:v>0.69822244260467026</c:v>
                </c:pt>
                <c:pt idx="8193">
                  <c:v>0.69642106382967461</c:v>
                </c:pt>
                <c:pt idx="8194">
                  <c:v>0.69545779087651993</c:v>
                </c:pt>
                <c:pt idx="8195">
                  <c:v>0.69514196770890335</c:v>
                </c:pt>
                <c:pt idx="8196">
                  <c:v>0.69509071091411212</c:v>
                </c:pt>
                <c:pt idx="8197">
                  <c:v>0.69452270861615606</c:v>
                </c:pt>
                <c:pt idx="8198">
                  <c:v>0.6931118590902402</c:v>
                </c:pt>
                <c:pt idx="8199">
                  <c:v>0.69086551247654238</c:v>
                </c:pt>
                <c:pt idx="8200">
                  <c:v>0.68825138291050358</c:v>
                </c:pt>
                <c:pt idx="8201">
                  <c:v>0.68554549926926178</c:v>
                </c:pt>
                <c:pt idx="8202">
                  <c:v>0.68421541352071924</c:v>
                </c:pt>
                <c:pt idx="8203">
                  <c:v>0.68421541352071924</c:v>
                </c:pt>
                <c:pt idx="8204">
                  <c:v>0.68421541352071924</c:v>
                </c:pt>
                <c:pt idx="8205">
                  <c:v>0.68421541352071924</c:v>
                </c:pt>
                <c:pt idx="8206">
                  <c:v>0.68421541352071924</c:v>
                </c:pt>
                <c:pt idx="8207">
                  <c:v>0.68421541352071924</c:v>
                </c:pt>
                <c:pt idx="8208">
                  <c:v>0.68421541352071924</c:v>
                </c:pt>
                <c:pt idx="8209">
                  <c:v>0.68421541352071924</c:v>
                </c:pt>
                <c:pt idx="8210">
                  <c:v>0.68421541352071924</c:v>
                </c:pt>
                <c:pt idx="8211">
                  <c:v>0.68421541352071924</c:v>
                </c:pt>
                <c:pt idx="8212">
                  <c:v>0.68421541352071924</c:v>
                </c:pt>
                <c:pt idx="8213">
                  <c:v>0.68421541352071924</c:v>
                </c:pt>
                <c:pt idx="8214">
                  <c:v>0.68421541352071924</c:v>
                </c:pt>
                <c:pt idx="8215">
                  <c:v>0.68421541352071924</c:v>
                </c:pt>
                <c:pt idx="8216">
                  <c:v>0.68444043775430963</c:v>
                </c:pt>
                <c:pt idx="8217">
                  <c:v>0.68583776565644017</c:v>
                </c:pt>
                <c:pt idx="8218">
                  <c:v>0.68865056857631302</c:v>
                </c:pt>
                <c:pt idx="8219">
                  <c:v>0.69240883621957672</c:v>
                </c:pt>
                <c:pt idx="8220">
                  <c:v>0.69623424819060387</c:v>
                </c:pt>
                <c:pt idx="8221">
                  <c:v>0.69942451111520787</c:v>
                </c:pt>
                <c:pt idx="8222">
                  <c:v>0.70136443777414048</c:v>
                </c:pt>
                <c:pt idx="8223">
                  <c:v>0.70196147787777829</c:v>
                </c:pt>
                <c:pt idx="8224">
                  <c:v>0.70196147787777829</c:v>
                </c:pt>
                <c:pt idx="8225">
                  <c:v>0.70196147787777829</c:v>
                </c:pt>
                <c:pt idx="8226">
                  <c:v>0.70196147787777829</c:v>
                </c:pt>
                <c:pt idx="8227">
                  <c:v>0.70196147787777829</c:v>
                </c:pt>
                <c:pt idx="8228">
                  <c:v>0.70196147787777829</c:v>
                </c:pt>
                <c:pt idx="8229">
                  <c:v>0.70196147787777829</c:v>
                </c:pt>
                <c:pt idx="8230">
                  <c:v>0.70196147787777829</c:v>
                </c:pt>
                <c:pt idx="8231">
                  <c:v>0.70196147787777829</c:v>
                </c:pt>
                <c:pt idx="8232">
                  <c:v>0.70196147787777829</c:v>
                </c:pt>
                <c:pt idx="8233">
                  <c:v>0.70196147787777829</c:v>
                </c:pt>
                <c:pt idx="8234">
                  <c:v>0.70196147787777829</c:v>
                </c:pt>
                <c:pt idx="8235">
                  <c:v>0.70196147787777829</c:v>
                </c:pt>
                <c:pt idx="8236">
                  <c:v>0.70196147787777829</c:v>
                </c:pt>
                <c:pt idx="8237">
                  <c:v>0.70196147787777829</c:v>
                </c:pt>
                <c:pt idx="8238">
                  <c:v>0.70196147787777829</c:v>
                </c:pt>
                <c:pt idx="8239">
                  <c:v>0.70196147787777829</c:v>
                </c:pt>
                <c:pt idx="8240">
                  <c:v>0.70215928143794959</c:v>
                </c:pt>
                <c:pt idx="8241">
                  <c:v>0.70305756366074756</c:v>
                </c:pt>
                <c:pt idx="8242">
                  <c:v>0.70465632454617333</c:v>
                </c:pt>
                <c:pt idx="8243">
                  <c:v>0.70664887784037922</c:v>
                </c:pt>
                <c:pt idx="8244">
                  <c:v>0.70862691344209727</c:v>
                </c:pt>
                <c:pt idx="8245">
                  <c:v>0.71013856817258336</c:v>
                </c:pt>
                <c:pt idx="8246">
                  <c:v>0.71104047981850382</c:v>
                </c:pt>
                <c:pt idx="8247">
                  <c:v>0.71129635414863457</c:v>
                </c:pt>
                <c:pt idx="8248">
                  <c:v>0.7113054277064409</c:v>
                </c:pt>
                <c:pt idx="8249">
                  <c:v>0.7113054277064409</c:v>
                </c:pt>
                <c:pt idx="8250">
                  <c:v>0.7113054277064409</c:v>
                </c:pt>
                <c:pt idx="8251">
                  <c:v>0.7113054277064409</c:v>
                </c:pt>
                <c:pt idx="8252">
                  <c:v>0.7113054277064409</c:v>
                </c:pt>
                <c:pt idx="8253">
                  <c:v>0.7113054277064409</c:v>
                </c:pt>
                <c:pt idx="8254">
                  <c:v>0.7113054277064409</c:v>
                </c:pt>
                <c:pt idx="8255">
                  <c:v>0.7113054277064409</c:v>
                </c:pt>
                <c:pt idx="8256">
                  <c:v>0.7113054277064409</c:v>
                </c:pt>
                <c:pt idx="8257">
                  <c:v>0.7113054277064409</c:v>
                </c:pt>
                <c:pt idx="8258">
                  <c:v>0.7113054277064409</c:v>
                </c:pt>
                <c:pt idx="8259">
                  <c:v>0.7113054277064409</c:v>
                </c:pt>
                <c:pt idx="8260">
                  <c:v>0.7113054277064409</c:v>
                </c:pt>
                <c:pt idx="8261">
                  <c:v>0.7113054277064409</c:v>
                </c:pt>
                <c:pt idx="8262">
                  <c:v>0.7113054277064409</c:v>
                </c:pt>
                <c:pt idx="8263">
                  <c:v>0.7113054277064409</c:v>
                </c:pt>
                <c:pt idx="8264">
                  <c:v>0.71158852270998951</c:v>
                </c:pt>
                <c:pt idx="8265">
                  <c:v>0.71301851542022177</c:v>
                </c:pt>
                <c:pt idx="8266">
                  <c:v>0.71575691516608508</c:v>
                </c:pt>
                <c:pt idx="8267">
                  <c:v>0.71942989136597146</c:v>
                </c:pt>
                <c:pt idx="8268">
                  <c:v>0.72340955381970173</c:v>
                </c:pt>
                <c:pt idx="8269">
                  <c:v>0.72675769665013146</c:v>
                </c:pt>
                <c:pt idx="8270">
                  <c:v>0.72884098552239851</c:v>
                </c:pt>
                <c:pt idx="8271">
                  <c:v>0.72951605822316856</c:v>
                </c:pt>
                <c:pt idx="8272">
                  <c:v>0.72953964947346384</c:v>
                </c:pt>
                <c:pt idx="8273">
                  <c:v>0.72953964947346384</c:v>
                </c:pt>
                <c:pt idx="8274">
                  <c:v>0.72928502642820336</c:v>
                </c:pt>
                <c:pt idx="8275">
                  <c:v>0.72928502642820336</c:v>
                </c:pt>
                <c:pt idx="8276">
                  <c:v>0.72928502642820336</c:v>
                </c:pt>
                <c:pt idx="8277">
                  <c:v>0.72928502642820336</c:v>
                </c:pt>
                <c:pt idx="8278">
                  <c:v>0.72928502642820336</c:v>
                </c:pt>
                <c:pt idx="8279">
                  <c:v>0.72928502642820336</c:v>
                </c:pt>
                <c:pt idx="8280">
                  <c:v>0.72928502642820336</c:v>
                </c:pt>
                <c:pt idx="8281">
                  <c:v>0.72928502642820336</c:v>
                </c:pt>
                <c:pt idx="8282">
                  <c:v>0.72928502642820336</c:v>
                </c:pt>
                <c:pt idx="8283">
                  <c:v>0.72928502642820336</c:v>
                </c:pt>
                <c:pt idx="8284">
                  <c:v>0.72928502642820336</c:v>
                </c:pt>
                <c:pt idx="8285">
                  <c:v>0.72928502642820336</c:v>
                </c:pt>
                <c:pt idx="8286">
                  <c:v>0.72928502642820336</c:v>
                </c:pt>
                <c:pt idx="8287">
                  <c:v>0.72928502642820336</c:v>
                </c:pt>
                <c:pt idx="8288">
                  <c:v>0.72937757671782444</c:v>
                </c:pt>
                <c:pt idx="8289">
                  <c:v>0.72976048085723955</c:v>
                </c:pt>
                <c:pt idx="8290">
                  <c:v>0.73042648000020316</c:v>
                </c:pt>
                <c:pt idx="8291">
                  <c:v>0.73136287116578658</c:v>
                </c:pt>
                <c:pt idx="8292">
                  <c:v>0.73248799233373618</c:v>
                </c:pt>
                <c:pt idx="8293">
                  <c:v>0.73350060138489059</c:v>
                </c:pt>
                <c:pt idx="8294">
                  <c:v>0.73417748879722178</c:v>
                </c:pt>
                <c:pt idx="8295">
                  <c:v>0.73442428956954509</c:v>
                </c:pt>
                <c:pt idx="8296">
                  <c:v>0.73443699255047401</c:v>
                </c:pt>
                <c:pt idx="8297">
                  <c:v>0.73443699255047401</c:v>
                </c:pt>
                <c:pt idx="8298">
                  <c:v>0.73443699255047401</c:v>
                </c:pt>
                <c:pt idx="8299">
                  <c:v>0.73443699255047401</c:v>
                </c:pt>
                <c:pt idx="8300">
                  <c:v>0.73443699255047401</c:v>
                </c:pt>
                <c:pt idx="8301">
                  <c:v>0.73443699255047401</c:v>
                </c:pt>
                <c:pt idx="8302">
                  <c:v>0.73443699255047401</c:v>
                </c:pt>
                <c:pt idx="8303">
                  <c:v>0.73443699255047401</c:v>
                </c:pt>
                <c:pt idx="8304">
                  <c:v>0.73443699255047401</c:v>
                </c:pt>
                <c:pt idx="8305">
                  <c:v>0.73443699255047401</c:v>
                </c:pt>
                <c:pt idx="8306">
                  <c:v>0.73443699255047401</c:v>
                </c:pt>
                <c:pt idx="8307">
                  <c:v>0.73443699255047401</c:v>
                </c:pt>
                <c:pt idx="8308">
                  <c:v>0.73443699255047401</c:v>
                </c:pt>
                <c:pt idx="8309">
                  <c:v>0.73443699255047401</c:v>
                </c:pt>
                <c:pt idx="8310">
                  <c:v>0.73443699255047401</c:v>
                </c:pt>
                <c:pt idx="8311">
                  <c:v>0.73198853347629367</c:v>
                </c:pt>
                <c:pt idx="8312">
                  <c:v>0.72950329529472746</c:v>
                </c:pt>
                <c:pt idx="8313">
                  <c:v>0.72732084590725121</c:v>
                </c:pt>
                <c:pt idx="8314">
                  <c:v>0.72565077837279879</c:v>
                </c:pt>
                <c:pt idx="8315">
                  <c:v>0.72449285200936864</c:v>
                </c:pt>
                <c:pt idx="8316">
                  <c:v>0.72370174100616824</c:v>
                </c:pt>
                <c:pt idx="8317">
                  <c:v>0.72281861437797823</c:v>
                </c:pt>
                <c:pt idx="8318">
                  <c:v>0.72139257625177977</c:v>
                </c:pt>
                <c:pt idx="8319">
                  <c:v>0.71922096232078347</c:v>
                </c:pt>
                <c:pt idx="8320">
                  <c:v>0.71673054256910262</c:v>
                </c:pt>
                <c:pt idx="8321">
                  <c:v>0.71416110723066395</c:v>
                </c:pt>
                <c:pt idx="8322">
                  <c:v>0.71161683639111017</c:v>
                </c:pt>
                <c:pt idx="8323">
                  <c:v>0.70913585372778487</c:v>
                </c:pt>
                <c:pt idx="8324">
                  <c:v>0.70680122721561067</c:v>
                </c:pt>
                <c:pt idx="8325">
                  <c:v>0.70459421809792899</c:v>
                </c:pt>
                <c:pt idx="8326">
                  <c:v>0.70250664163045051</c:v>
                </c:pt>
                <c:pt idx="8327">
                  <c:v>0.70059464228715129</c:v>
                </c:pt>
                <c:pt idx="8328">
                  <c:v>0.69877834701522079</c:v>
                </c:pt>
                <c:pt idx="8329">
                  <c:v>0.69704551459622921</c:v>
                </c:pt>
                <c:pt idx="8330">
                  <c:v>0.69534656989042998</c:v>
                </c:pt>
                <c:pt idx="8331">
                  <c:v>0.69363068132803385</c:v>
                </c:pt>
                <c:pt idx="8332">
                  <c:v>0.69186022780371692</c:v>
                </c:pt>
                <c:pt idx="8333">
                  <c:v>0.68996129533287931</c:v>
                </c:pt>
                <c:pt idx="8334">
                  <c:v>0.68775823499533506</c:v>
                </c:pt>
                <c:pt idx="8335">
                  <c:v>0.68528920636643087</c:v>
                </c:pt>
                <c:pt idx="8336">
                  <c:v>0.68287893060533034</c:v>
                </c:pt>
                <c:pt idx="8337">
                  <c:v>0.68119252539432462</c:v>
                </c:pt>
                <c:pt idx="8338">
                  <c:v>0.68042331912782539</c:v>
                </c:pt>
                <c:pt idx="8339">
                  <c:v>0.68025041285916554</c:v>
                </c:pt>
                <c:pt idx="8340">
                  <c:v>0.68011418131173829</c:v>
                </c:pt>
                <c:pt idx="8341">
                  <c:v>0.67943976498243497</c:v>
                </c:pt>
                <c:pt idx="8342">
                  <c:v>0.67794763819801229</c:v>
                </c:pt>
                <c:pt idx="8343">
                  <c:v>0.67572789808338185</c:v>
                </c:pt>
                <c:pt idx="8344">
                  <c:v>0.67319831361232274</c:v>
                </c:pt>
                <c:pt idx="8345">
                  <c:v>0.67059904703483353</c:v>
                </c:pt>
                <c:pt idx="8346">
                  <c:v>0.66805409413325623</c:v>
                </c:pt>
                <c:pt idx="8347">
                  <c:v>0.66555308038522598</c:v>
                </c:pt>
                <c:pt idx="8348">
                  <c:v>0.66319537145823892</c:v>
                </c:pt>
                <c:pt idx="8349">
                  <c:v>0.66097088001394122</c:v>
                </c:pt>
                <c:pt idx="8350">
                  <c:v>0.65885605696350358</c:v>
                </c:pt>
                <c:pt idx="8351">
                  <c:v>0.65691203660307829</c:v>
                </c:pt>
                <c:pt idx="8352">
                  <c:v>0.65511957760398676</c:v>
                </c:pt>
                <c:pt idx="8353">
                  <c:v>0.65340731473971914</c:v>
                </c:pt>
                <c:pt idx="8354">
                  <c:v>0.65173270887877555</c:v>
                </c:pt>
                <c:pt idx="8355">
                  <c:v>0.65004051299721388</c:v>
                </c:pt>
                <c:pt idx="8356">
                  <c:v>0.64829963942593849</c:v>
                </c:pt>
                <c:pt idx="8357">
                  <c:v>0.64643014331613668</c:v>
                </c:pt>
                <c:pt idx="8358">
                  <c:v>0.6442611142837904</c:v>
                </c:pt>
                <c:pt idx="8359">
                  <c:v>0.64181753733778124</c:v>
                </c:pt>
                <c:pt idx="8360">
                  <c:v>0.63936145120319388</c:v>
                </c:pt>
                <c:pt idx="8361">
                  <c:v>0.63732811403868006</c:v>
                </c:pt>
                <c:pt idx="8362">
                  <c:v>0.63586868060519786</c:v>
                </c:pt>
                <c:pt idx="8363">
                  <c:v>0.63486746910694059</c:v>
                </c:pt>
                <c:pt idx="8364">
                  <c:v>0.63407619330371967</c:v>
                </c:pt>
                <c:pt idx="8365">
                  <c:v>0.63315084654006559</c:v>
                </c:pt>
                <c:pt idx="8366">
                  <c:v>0.63174460985847913</c:v>
                </c:pt>
                <c:pt idx="8367">
                  <c:v>0.6295990795223132</c:v>
                </c:pt>
                <c:pt idx="8368">
                  <c:v>0.62709786916223809</c:v>
                </c:pt>
                <c:pt idx="8369">
                  <c:v>0.62451321307126351</c:v>
                </c:pt>
                <c:pt idx="8370">
                  <c:v>0.6219530753151512</c:v>
                </c:pt>
                <c:pt idx="8371">
                  <c:v>0.61944638968292176</c:v>
                </c:pt>
                <c:pt idx="8372">
                  <c:v>0.61709743986824306</c:v>
                </c:pt>
                <c:pt idx="8373">
                  <c:v>0.61487438434399622</c:v>
                </c:pt>
                <c:pt idx="8374">
                  <c:v>0.61275399710336254</c:v>
                </c:pt>
                <c:pt idx="8375">
                  <c:v>0.61078448916203998</c:v>
                </c:pt>
                <c:pt idx="8376">
                  <c:v>0.60895200389153981</c:v>
                </c:pt>
                <c:pt idx="8377">
                  <c:v>0.60718356065529389</c:v>
                </c:pt>
                <c:pt idx="8378">
                  <c:v>0.60545184107434169</c:v>
                </c:pt>
                <c:pt idx="8379">
                  <c:v>0.60371114699307182</c:v>
                </c:pt>
                <c:pt idx="8380">
                  <c:v>0.60191972903601731</c:v>
                </c:pt>
                <c:pt idx="8381">
                  <c:v>0.60000625787466755</c:v>
                </c:pt>
                <c:pt idx="8382">
                  <c:v>0.59780334112912881</c:v>
                </c:pt>
                <c:pt idx="8383">
                  <c:v>0.59533337915219198</c:v>
                </c:pt>
                <c:pt idx="8384">
                  <c:v>0.59286354816909581</c:v>
                </c:pt>
                <c:pt idx="8385">
                  <c:v>0.59087956997819269</c:v>
                </c:pt>
                <c:pt idx="8386">
                  <c:v>0.5895010980173645</c:v>
                </c:pt>
                <c:pt idx="8387">
                  <c:v>0.58855701702092622</c:v>
                </c:pt>
                <c:pt idx="8388">
                  <c:v>0.58767888352276165</c:v>
                </c:pt>
                <c:pt idx="8389">
                  <c:v>0.58654525889016018</c:v>
                </c:pt>
                <c:pt idx="8390">
                  <c:v>0.58489270140836924</c:v>
                </c:pt>
                <c:pt idx="8391">
                  <c:v>0.58262648111615933</c:v>
                </c:pt>
                <c:pt idx="8392">
                  <c:v>0.5800882864268011</c:v>
                </c:pt>
                <c:pt idx="8393">
                  <c:v>0.57747613246685814</c:v>
                </c:pt>
                <c:pt idx="8394">
                  <c:v>0.5748920507439037</c:v>
                </c:pt>
                <c:pt idx="8395">
                  <c:v>0.5723635750249062</c:v>
                </c:pt>
                <c:pt idx="8396">
                  <c:v>0.57038442459419625</c:v>
                </c:pt>
                <c:pt idx="8397">
                  <c:v>0.57038442459419625</c:v>
                </c:pt>
                <c:pt idx="8398">
                  <c:v>0.57038442459419625</c:v>
                </c:pt>
                <c:pt idx="8399">
                  <c:v>0.57038442459419625</c:v>
                </c:pt>
                <c:pt idx="8400">
                  <c:v>0.57038442459419625</c:v>
                </c:pt>
                <c:pt idx="8401">
                  <c:v>0.57038442459419625</c:v>
                </c:pt>
                <c:pt idx="8402">
                  <c:v>0.57038442459419625</c:v>
                </c:pt>
                <c:pt idx="8403">
                  <c:v>0.57038442459419625</c:v>
                </c:pt>
                <c:pt idx="8404">
                  <c:v>0.57038442459419625</c:v>
                </c:pt>
                <c:pt idx="8405">
                  <c:v>0.57038442459419625</c:v>
                </c:pt>
                <c:pt idx="8406">
                  <c:v>0.56877761127231241</c:v>
                </c:pt>
                <c:pt idx="8407">
                  <c:v>0.56634929097684039</c:v>
                </c:pt>
                <c:pt idx="8408">
                  <c:v>0.56395541530031379</c:v>
                </c:pt>
                <c:pt idx="8409">
                  <c:v>0.56236718912861006</c:v>
                </c:pt>
                <c:pt idx="8410">
                  <c:v>0.56188260152765812</c:v>
                </c:pt>
                <c:pt idx="8411">
                  <c:v>0.56213597334429655</c:v>
                </c:pt>
                <c:pt idx="8412">
                  <c:v>0.56272501376728679</c:v>
                </c:pt>
                <c:pt idx="8413">
                  <c:v>0.56303887441503742</c:v>
                </c:pt>
                <c:pt idx="8414">
                  <c:v>0.5624531428329953</c:v>
                </c:pt>
                <c:pt idx="8415">
                  <c:v>0.56061698156938855</c:v>
                </c:pt>
                <c:pt idx="8416">
                  <c:v>0.55822615756319793</c:v>
                </c:pt>
                <c:pt idx="8417">
                  <c:v>0.55574090303772283</c:v>
                </c:pt>
                <c:pt idx="8418">
                  <c:v>0.55329958766579235</c:v>
                </c:pt>
                <c:pt idx="8419">
                  <c:v>0.55092601182224799</c:v>
                </c:pt>
                <c:pt idx="8420">
                  <c:v>0.54869452026770382</c:v>
                </c:pt>
                <c:pt idx="8421">
                  <c:v>0.54658874351358466</c:v>
                </c:pt>
                <c:pt idx="8422">
                  <c:v>0.54455630637604735</c:v>
                </c:pt>
                <c:pt idx="8423">
                  <c:v>0.54265550720914224</c:v>
                </c:pt>
                <c:pt idx="8424">
                  <c:v>0.54087507404047519</c:v>
                </c:pt>
                <c:pt idx="8425">
                  <c:v>0.53917950374679413</c:v>
                </c:pt>
                <c:pt idx="8426">
                  <c:v>0.53753121112077706</c:v>
                </c:pt>
                <c:pt idx="8427">
                  <c:v>0.53588733394891674</c:v>
                </c:pt>
                <c:pt idx="8428">
                  <c:v>0.53424349267505633</c:v>
                </c:pt>
                <c:pt idx="8429">
                  <c:v>0.53261404649970268</c:v>
                </c:pt>
                <c:pt idx="8430">
                  <c:v>0.53095494857530634</c:v>
                </c:pt>
                <c:pt idx="8431">
                  <c:v>0.52916295625023169</c:v>
                </c:pt>
                <c:pt idx="8432">
                  <c:v>0.52729487529036256</c:v>
                </c:pt>
                <c:pt idx="8433">
                  <c:v>0.52586496319487086</c:v>
                </c:pt>
                <c:pt idx="8434">
                  <c:v>0.52516423377553167</c:v>
                </c:pt>
                <c:pt idx="8435">
                  <c:v>0.52500945127829801</c:v>
                </c:pt>
                <c:pt idx="8436">
                  <c:v>0.52496634955481658</c:v>
                </c:pt>
                <c:pt idx="8437">
                  <c:v>0.52452883542031836</c:v>
                </c:pt>
                <c:pt idx="8438">
                  <c:v>0.52343298866599786</c:v>
                </c:pt>
                <c:pt idx="8439">
                  <c:v>0.52169428176829946</c:v>
                </c:pt>
                <c:pt idx="8440">
                  <c:v>0.51962649978950193</c:v>
                </c:pt>
                <c:pt idx="8441">
                  <c:v>0.51745427583504433</c:v>
                </c:pt>
                <c:pt idx="8442">
                  <c:v>0.51528054416453362</c:v>
                </c:pt>
                <c:pt idx="8443">
                  <c:v>0.51316938271022405</c:v>
                </c:pt>
                <c:pt idx="8444">
                  <c:v>0.51316938271022405</c:v>
                </c:pt>
                <c:pt idx="8445">
                  <c:v>0.51316938271022405</c:v>
                </c:pt>
                <c:pt idx="8446">
                  <c:v>0.51316938271022405</c:v>
                </c:pt>
                <c:pt idx="8447">
                  <c:v>0.51316938271022405</c:v>
                </c:pt>
                <c:pt idx="8448">
                  <c:v>0.51316938271022405</c:v>
                </c:pt>
                <c:pt idx="8449">
                  <c:v>0.51316938271022405</c:v>
                </c:pt>
                <c:pt idx="8450">
                  <c:v>0.51316938271022405</c:v>
                </c:pt>
                <c:pt idx="8451">
                  <c:v>0.51316938271022405</c:v>
                </c:pt>
                <c:pt idx="8452">
                  <c:v>0.51316938271022405</c:v>
                </c:pt>
                <c:pt idx="8453">
                  <c:v>0.51316938271022405</c:v>
                </c:pt>
                <c:pt idx="8454">
                  <c:v>0.51316938271022405</c:v>
                </c:pt>
                <c:pt idx="8455">
                  <c:v>0.51316938271022405</c:v>
                </c:pt>
                <c:pt idx="8456">
                  <c:v>0.51320749165300961</c:v>
                </c:pt>
                <c:pt idx="8457">
                  <c:v>0.51346881011782419</c:v>
                </c:pt>
                <c:pt idx="8458">
                  <c:v>0.51406947964458327</c:v>
                </c:pt>
                <c:pt idx="8459">
                  <c:v>0.5149042469627404</c:v>
                </c:pt>
                <c:pt idx="8460">
                  <c:v>0.51507999202728216</c:v>
                </c:pt>
                <c:pt idx="8461">
                  <c:v>0.5157713971321024</c:v>
                </c:pt>
                <c:pt idx="8462">
                  <c:v>0.51616156011776237</c:v>
                </c:pt>
                <c:pt idx="8463">
                  <c:v>0.51443149150463741</c:v>
                </c:pt>
                <c:pt idx="8464">
                  <c:v>0.51251230195707864</c:v>
                </c:pt>
                <c:pt idx="8465">
                  <c:v>0.51049131628194444</c:v>
                </c:pt>
                <c:pt idx="8466">
                  <c:v>0.50845022772610193</c:v>
                </c:pt>
                <c:pt idx="8467">
                  <c:v>0.50645139111774695</c:v>
                </c:pt>
                <c:pt idx="8468">
                  <c:v>0.50454064820449263</c:v>
                </c:pt>
                <c:pt idx="8469">
                  <c:v>0.50270209617177863</c:v>
                </c:pt>
                <c:pt idx="8470">
                  <c:v>0.50086465697710503</c:v>
                </c:pt>
                <c:pt idx="8471">
                  <c:v>0.49913781952432401</c:v>
                </c:pt>
                <c:pt idx="8472">
                  <c:v>0.49753145576378321</c:v>
                </c:pt>
                <c:pt idx="8473">
                  <c:v>0.49598242111126017</c:v>
                </c:pt>
                <c:pt idx="8474">
                  <c:v>0.49444142761101961</c:v>
                </c:pt>
                <c:pt idx="8475">
                  <c:v>0.49288557233825669</c:v>
                </c:pt>
                <c:pt idx="8476">
                  <c:v>0.49126883405535116</c:v>
                </c:pt>
                <c:pt idx="8477">
                  <c:v>0.48952027831180556</c:v>
                </c:pt>
                <c:pt idx="8478">
                  <c:v>0.48746389720742489</c:v>
                </c:pt>
                <c:pt idx="8479">
                  <c:v>0.48512033209293537</c:v>
                </c:pt>
                <c:pt idx="8480">
                  <c:v>0.48273366330480988</c:v>
                </c:pt>
                <c:pt idx="8481">
                  <c:v>0.48073913552774172</c:v>
                </c:pt>
                <c:pt idx="8482">
                  <c:v>0.47937447811959821</c:v>
                </c:pt>
                <c:pt idx="8483">
                  <c:v>0.47859401247886374</c:v>
                </c:pt>
                <c:pt idx="8484">
                  <c:v>0.47813420101681292</c:v>
                </c:pt>
                <c:pt idx="8485">
                  <c:v>0.47753762624423535</c:v>
                </c:pt>
                <c:pt idx="8486">
                  <c:v>0.47632187462113013</c:v>
                </c:pt>
                <c:pt idx="8487">
                  <c:v>0.47429806015516218</c:v>
                </c:pt>
                <c:pt idx="8488">
                  <c:v>0.47187480026184214</c:v>
                </c:pt>
                <c:pt idx="8489">
                  <c:v>0.46936761205759459</c:v>
                </c:pt>
                <c:pt idx="8490">
                  <c:v>0.46688436782018927</c:v>
                </c:pt>
                <c:pt idx="8491">
                  <c:v>0.46445252952059329</c:v>
                </c:pt>
                <c:pt idx="8492">
                  <c:v>0.46215972417989071</c:v>
                </c:pt>
                <c:pt idx="8493">
                  <c:v>0.45998516685535074</c:v>
                </c:pt>
                <c:pt idx="8494">
                  <c:v>0.45789827244989589</c:v>
                </c:pt>
                <c:pt idx="8495">
                  <c:v>0.45597356521415083</c:v>
                </c:pt>
                <c:pt idx="8496">
                  <c:v>0.45417245479675528</c:v>
                </c:pt>
                <c:pt idx="8497">
                  <c:v>0.45242982222341799</c:v>
                </c:pt>
                <c:pt idx="8498">
                  <c:v>0.45070704124477867</c:v>
                </c:pt>
                <c:pt idx="8499">
                  <c:v>0.44897201904771045</c:v>
                </c:pt>
                <c:pt idx="8500">
                  <c:v>0.44718250368472245</c:v>
                </c:pt>
                <c:pt idx="8501">
                  <c:v>0.44528292504986128</c:v>
                </c:pt>
                <c:pt idx="8502">
                  <c:v>0.44313493224625583</c:v>
                </c:pt>
                <c:pt idx="8503">
                  <c:v>0.44074118172600085</c:v>
                </c:pt>
                <c:pt idx="8504">
                  <c:v>0.43835979689998861</c:v>
                </c:pt>
                <c:pt idx="8505">
                  <c:v>0.43666520485287191</c:v>
                </c:pt>
                <c:pt idx="8506">
                  <c:v>0.43599006890961878</c:v>
                </c:pt>
                <c:pt idx="8507">
                  <c:v>0.43614118941115937</c:v>
                </c:pt>
                <c:pt idx="8508">
                  <c:v>0.43661220252914701</c:v>
                </c:pt>
                <c:pt idx="8509">
                  <c:v>0.4367068778397879</c:v>
                </c:pt>
                <c:pt idx="8510">
                  <c:v>0.43584351588241055</c:v>
                </c:pt>
                <c:pt idx="8511">
                  <c:v>0.43388684459066329</c:v>
                </c:pt>
                <c:pt idx="8512">
                  <c:v>0.4314342148303047</c:v>
                </c:pt>
                <c:pt idx="8513">
                  <c:v>0.42888412851454721</c:v>
                </c:pt>
                <c:pt idx="8514">
                  <c:v>0.42636836068799677</c:v>
                </c:pt>
                <c:pt idx="8515">
                  <c:v>0.42391405023961037</c:v>
                </c:pt>
                <c:pt idx="8516">
                  <c:v>0.42158243915954208</c:v>
                </c:pt>
                <c:pt idx="8517">
                  <c:v>0.42077512245203685</c:v>
                </c:pt>
                <c:pt idx="8518">
                  <c:v>0.42077512245203685</c:v>
                </c:pt>
                <c:pt idx="8519">
                  <c:v>0.42077512245203685</c:v>
                </c:pt>
                <c:pt idx="8520">
                  <c:v>0.42077512245203685</c:v>
                </c:pt>
                <c:pt idx="8521">
                  <c:v>0.42077512245203685</c:v>
                </c:pt>
                <c:pt idx="8522">
                  <c:v>0.42077512245203685</c:v>
                </c:pt>
                <c:pt idx="8523">
                  <c:v>0.42077512245203685</c:v>
                </c:pt>
                <c:pt idx="8524">
                  <c:v>0.42077512245203685</c:v>
                </c:pt>
                <c:pt idx="8525">
                  <c:v>0.42077512245203685</c:v>
                </c:pt>
                <c:pt idx="8526">
                  <c:v>0.42077512245203685</c:v>
                </c:pt>
                <c:pt idx="8527">
                  <c:v>0.42077512245203685</c:v>
                </c:pt>
                <c:pt idx="8528">
                  <c:v>0.42077512245203685</c:v>
                </c:pt>
                <c:pt idx="8529">
                  <c:v>0.42077512245203685</c:v>
                </c:pt>
                <c:pt idx="8530">
                  <c:v>0.42077512245203685</c:v>
                </c:pt>
                <c:pt idx="8531">
                  <c:v>0.42077512245203685</c:v>
                </c:pt>
                <c:pt idx="8532">
                  <c:v>0.42181884804029551</c:v>
                </c:pt>
                <c:pt idx="8533">
                  <c:v>0.4220538115093504</c:v>
                </c:pt>
                <c:pt idx="8534">
                  <c:v>0.4220538115093504</c:v>
                </c:pt>
                <c:pt idx="8535">
                  <c:v>0.4220538115093504</c:v>
                </c:pt>
                <c:pt idx="8536">
                  <c:v>0.4220538115093504</c:v>
                </c:pt>
                <c:pt idx="8537">
                  <c:v>0.4220538115093504</c:v>
                </c:pt>
                <c:pt idx="8538">
                  <c:v>0.4220538115093504</c:v>
                </c:pt>
                <c:pt idx="8539">
                  <c:v>0.4220538115093504</c:v>
                </c:pt>
                <c:pt idx="8540">
                  <c:v>0.4220538115093504</c:v>
                </c:pt>
                <c:pt idx="8541">
                  <c:v>0.4220538115093504</c:v>
                </c:pt>
                <c:pt idx="8542">
                  <c:v>0.4220538115093504</c:v>
                </c:pt>
                <c:pt idx="8543">
                  <c:v>0.4220538115093504</c:v>
                </c:pt>
                <c:pt idx="8544">
                  <c:v>0.4220538115093504</c:v>
                </c:pt>
                <c:pt idx="8545">
                  <c:v>0.4220538115093504</c:v>
                </c:pt>
                <c:pt idx="8546">
                  <c:v>0.4220538115093504</c:v>
                </c:pt>
                <c:pt idx="8547">
                  <c:v>0.4220538115093504</c:v>
                </c:pt>
                <c:pt idx="8548">
                  <c:v>0.4220538115093504</c:v>
                </c:pt>
                <c:pt idx="8549">
                  <c:v>0.4220538115093504</c:v>
                </c:pt>
                <c:pt idx="8550">
                  <c:v>0.4220538115093504</c:v>
                </c:pt>
                <c:pt idx="8551">
                  <c:v>0.4220538115093504</c:v>
                </c:pt>
                <c:pt idx="8552">
                  <c:v>0.4220538115093504</c:v>
                </c:pt>
                <c:pt idx="8553">
                  <c:v>0.4220538115093504</c:v>
                </c:pt>
                <c:pt idx="8554">
                  <c:v>0.4220538115093504</c:v>
                </c:pt>
                <c:pt idx="8555">
                  <c:v>0.4220538115093504</c:v>
                </c:pt>
                <c:pt idx="8556">
                  <c:v>0.4220538115093504</c:v>
                </c:pt>
                <c:pt idx="8557">
                  <c:v>0.42206374668585517</c:v>
                </c:pt>
                <c:pt idx="8558">
                  <c:v>0.42206374668585517</c:v>
                </c:pt>
                <c:pt idx="8559">
                  <c:v>0.42206374668585517</c:v>
                </c:pt>
                <c:pt idx="8560">
                  <c:v>0.42206374668585517</c:v>
                </c:pt>
                <c:pt idx="8561">
                  <c:v>0.42206374668585517</c:v>
                </c:pt>
                <c:pt idx="8562">
                  <c:v>0.42206374668585517</c:v>
                </c:pt>
                <c:pt idx="8563">
                  <c:v>0.42206374668585517</c:v>
                </c:pt>
                <c:pt idx="8564">
                  <c:v>0.42206374668585517</c:v>
                </c:pt>
                <c:pt idx="8565">
                  <c:v>0.42206374668585517</c:v>
                </c:pt>
                <c:pt idx="8566">
                  <c:v>0.42206374668585517</c:v>
                </c:pt>
                <c:pt idx="8567">
                  <c:v>0.42206374668585517</c:v>
                </c:pt>
                <c:pt idx="8568">
                  <c:v>0.42206374668585517</c:v>
                </c:pt>
                <c:pt idx="8569">
                  <c:v>0.42206374668585517</c:v>
                </c:pt>
                <c:pt idx="8570">
                  <c:v>0.42206374668585517</c:v>
                </c:pt>
                <c:pt idx="8571">
                  <c:v>0.42206374668585517</c:v>
                </c:pt>
                <c:pt idx="8572">
                  <c:v>0.42206374668585517</c:v>
                </c:pt>
                <c:pt idx="8573">
                  <c:v>0.42206374668585517</c:v>
                </c:pt>
                <c:pt idx="8574">
                  <c:v>0.42206374668585517</c:v>
                </c:pt>
                <c:pt idx="8575">
                  <c:v>0.42206374668585517</c:v>
                </c:pt>
                <c:pt idx="8576">
                  <c:v>0.42211455860956953</c:v>
                </c:pt>
                <c:pt idx="8577">
                  <c:v>0.4225609776536266</c:v>
                </c:pt>
                <c:pt idx="8578">
                  <c:v>0.42351733064638403</c:v>
                </c:pt>
                <c:pt idx="8579">
                  <c:v>0.4249545822028602</c:v>
                </c:pt>
                <c:pt idx="8580">
                  <c:v>0.42668763174381524</c:v>
                </c:pt>
                <c:pt idx="8581">
                  <c:v>0.42818839820493471</c:v>
                </c:pt>
                <c:pt idx="8582">
                  <c:v>0.42908123629304878</c:v>
                </c:pt>
                <c:pt idx="8583">
                  <c:v>0.42932803706537326</c:v>
                </c:pt>
                <c:pt idx="8584">
                  <c:v>0.42933892533474077</c:v>
                </c:pt>
                <c:pt idx="8585">
                  <c:v>0.42933892533474077</c:v>
                </c:pt>
                <c:pt idx="8586">
                  <c:v>0.42933892533474077</c:v>
                </c:pt>
                <c:pt idx="8587">
                  <c:v>0.42933892533474077</c:v>
                </c:pt>
                <c:pt idx="8588">
                  <c:v>0.42933892533474077</c:v>
                </c:pt>
                <c:pt idx="8589">
                  <c:v>0.42933892533474077</c:v>
                </c:pt>
                <c:pt idx="8590">
                  <c:v>0.42933892533474077</c:v>
                </c:pt>
                <c:pt idx="8591">
                  <c:v>0.42933892533474077</c:v>
                </c:pt>
                <c:pt idx="8592">
                  <c:v>0.42933892533474077</c:v>
                </c:pt>
                <c:pt idx="8593">
                  <c:v>0.42933892533474077</c:v>
                </c:pt>
                <c:pt idx="8594">
                  <c:v>0.42933892533474077</c:v>
                </c:pt>
                <c:pt idx="8595">
                  <c:v>0.42933892533474077</c:v>
                </c:pt>
                <c:pt idx="8596">
                  <c:v>0.42933892533474077</c:v>
                </c:pt>
                <c:pt idx="8597">
                  <c:v>0.42933892533474077</c:v>
                </c:pt>
                <c:pt idx="8598">
                  <c:v>0.42933892533474077</c:v>
                </c:pt>
                <c:pt idx="8599">
                  <c:v>0.42933892533474077</c:v>
                </c:pt>
                <c:pt idx="8600">
                  <c:v>0.42937521956596503</c:v>
                </c:pt>
                <c:pt idx="8601">
                  <c:v>0.42967464697356395</c:v>
                </c:pt>
                <c:pt idx="8602">
                  <c:v>0.43046041707956789</c:v>
                </c:pt>
                <c:pt idx="8603">
                  <c:v>0.43165994142152597</c:v>
                </c:pt>
                <c:pt idx="8604">
                  <c:v>0.43289031586002569</c:v>
                </c:pt>
                <c:pt idx="8605">
                  <c:v>0.43409165491354629</c:v>
                </c:pt>
                <c:pt idx="8606">
                  <c:v>0.43487016617330393</c:v>
                </c:pt>
                <c:pt idx="8607">
                  <c:v>0.43512422579187349</c:v>
                </c:pt>
                <c:pt idx="8608">
                  <c:v>0.43513511406124111</c:v>
                </c:pt>
                <c:pt idx="8609">
                  <c:v>0.43513511406124111</c:v>
                </c:pt>
                <c:pt idx="8610">
                  <c:v>0.43513511406124111</c:v>
                </c:pt>
                <c:pt idx="8611">
                  <c:v>0.43513511406124111</c:v>
                </c:pt>
                <c:pt idx="8612">
                  <c:v>0.43513511406124111</c:v>
                </c:pt>
                <c:pt idx="8613">
                  <c:v>0.43513511406124111</c:v>
                </c:pt>
                <c:pt idx="8614">
                  <c:v>0.43513511406124111</c:v>
                </c:pt>
                <c:pt idx="8615">
                  <c:v>0.43513511406124111</c:v>
                </c:pt>
                <c:pt idx="8616">
                  <c:v>0.43513511406124111</c:v>
                </c:pt>
                <c:pt idx="8617">
                  <c:v>0.43513511406124111</c:v>
                </c:pt>
                <c:pt idx="8618">
                  <c:v>0.43513511406124111</c:v>
                </c:pt>
                <c:pt idx="8619">
                  <c:v>0.43513511406124111</c:v>
                </c:pt>
                <c:pt idx="8620">
                  <c:v>0.43513511406124111</c:v>
                </c:pt>
                <c:pt idx="8621">
                  <c:v>0.43513511406124111</c:v>
                </c:pt>
                <c:pt idx="8622">
                  <c:v>0.43513511406124111</c:v>
                </c:pt>
                <c:pt idx="8623">
                  <c:v>0.43513511406124111</c:v>
                </c:pt>
                <c:pt idx="8624">
                  <c:v>0.43515507588841384</c:v>
                </c:pt>
                <c:pt idx="8625">
                  <c:v>0.43529480867862697</c:v>
                </c:pt>
                <c:pt idx="8626">
                  <c:v>0.4356432332983789</c:v>
                </c:pt>
                <c:pt idx="8627">
                  <c:v>0.43618946147830234</c:v>
                </c:pt>
                <c:pt idx="8628">
                  <c:v>0.43683912821721571</c:v>
                </c:pt>
                <c:pt idx="8629">
                  <c:v>0.43747790668676034</c:v>
                </c:pt>
                <c:pt idx="8630">
                  <c:v>0.43794610226955261</c:v>
                </c:pt>
                <c:pt idx="8631">
                  <c:v>0.438109426310061</c:v>
                </c:pt>
                <c:pt idx="8632">
                  <c:v>0.43811849986786738</c:v>
                </c:pt>
                <c:pt idx="8633">
                  <c:v>0.43811849986786738</c:v>
                </c:pt>
                <c:pt idx="8634">
                  <c:v>0.43811849986786738</c:v>
                </c:pt>
                <c:pt idx="8635">
                  <c:v>0.43811849986786738</c:v>
                </c:pt>
                <c:pt idx="8636">
                  <c:v>0.43811849986786738</c:v>
                </c:pt>
                <c:pt idx="8637">
                  <c:v>0.43811849986786738</c:v>
                </c:pt>
                <c:pt idx="8638">
                  <c:v>0.43811849986786738</c:v>
                </c:pt>
                <c:pt idx="8639">
                  <c:v>0.43811849986786738</c:v>
                </c:pt>
                <c:pt idx="8640">
                  <c:v>0.43811849986786738</c:v>
                </c:pt>
                <c:pt idx="8641">
                  <c:v>0.43811849986786738</c:v>
                </c:pt>
                <c:pt idx="8642">
                  <c:v>0.43811849986786738</c:v>
                </c:pt>
                <c:pt idx="8643">
                  <c:v>0.43811849986786738</c:v>
                </c:pt>
                <c:pt idx="8644">
                  <c:v>0.43811849986786738</c:v>
                </c:pt>
                <c:pt idx="8645">
                  <c:v>0.43811849986786738</c:v>
                </c:pt>
                <c:pt idx="8646">
                  <c:v>0.43811849986786738</c:v>
                </c:pt>
                <c:pt idx="8647">
                  <c:v>0.43811849986786738</c:v>
                </c:pt>
                <c:pt idx="8648">
                  <c:v>0.43815479409909158</c:v>
                </c:pt>
                <c:pt idx="8649">
                  <c:v>0.43851592169977244</c:v>
                </c:pt>
                <c:pt idx="8650">
                  <c:v>0.43948134825033508</c:v>
                </c:pt>
                <c:pt idx="8651">
                  <c:v>0.44099481769238341</c:v>
                </c:pt>
                <c:pt idx="8652">
                  <c:v>0.44260628155873571</c:v>
                </c:pt>
                <c:pt idx="8653">
                  <c:v>0.44396005638339819</c:v>
                </c:pt>
                <c:pt idx="8654">
                  <c:v>0.44478393543218636</c:v>
                </c:pt>
                <c:pt idx="8655">
                  <c:v>0.4450815481282252</c:v>
                </c:pt>
                <c:pt idx="8656">
                  <c:v>0.44509788053227545</c:v>
                </c:pt>
                <c:pt idx="8657">
                  <c:v>0.44509788053227545</c:v>
                </c:pt>
                <c:pt idx="8658">
                  <c:v>0.44509788053227545</c:v>
                </c:pt>
                <c:pt idx="8659">
                  <c:v>0.44509788053227545</c:v>
                </c:pt>
                <c:pt idx="8660">
                  <c:v>0.44509788053227545</c:v>
                </c:pt>
                <c:pt idx="8661">
                  <c:v>0.44509788053227545</c:v>
                </c:pt>
                <c:pt idx="8662">
                  <c:v>0.44509788053227545</c:v>
                </c:pt>
                <c:pt idx="8663">
                  <c:v>0.44509788053227545</c:v>
                </c:pt>
                <c:pt idx="8664">
                  <c:v>0.44509788053227545</c:v>
                </c:pt>
                <c:pt idx="8665">
                  <c:v>0.44509788053227545</c:v>
                </c:pt>
                <c:pt idx="8666">
                  <c:v>0.44509788053227545</c:v>
                </c:pt>
                <c:pt idx="8667">
                  <c:v>0.44509788053227545</c:v>
                </c:pt>
                <c:pt idx="8668">
                  <c:v>0.44509788053227545</c:v>
                </c:pt>
                <c:pt idx="8669">
                  <c:v>0.44509788053227545</c:v>
                </c:pt>
                <c:pt idx="8670">
                  <c:v>0.44509788053227545</c:v>
                </c:pt>
                <c:pt idx="8671">
                  <c:v>0.44509788053227545</c:v>
                </c:pt>
                <c:pt idx="8672">
                  <c:v>0.4451722837062852</c:v>
                </c:pt>
                <c:pt idx="8673">
                  <c:v>0.44581287688739107</c:v>
                </c:pt>
                <c:pt idx="8674">
                  <c:v>0.44735175229129603</c:v>
                </c:pt>
                <c:pt idx="8675">
                  <c:v>0.44962014174280668</c:v>
                </c:pt>
                <c:pt idx="8676">
                  <c:v>0.4520627435041934</c:v>
                </c:pt>
                <c:pt idx="8677">
                  <c:v>0.45404440852903294</c:v>
                </c:pt>
                <c:pt idx="8678">
                  <c:v>0.45524211815943094</c:v>
                </c:pt>
                <c:pt idx="8679">
                  <c:v>0.4556558723953863</c:v>
                </c:pt>
                <c:pt idx="8680">
                  <c:v>0.45568490778036541</c:v>
                </c:pt>
                <c:pt idx="8681">
                  <c:v>0.45568490778036541</c:v>
                </c:pt>
                <c:pt idx="8682">
                  <c:v>0.45568490778036541</c:v>
                </c:pt>
                <c:pt idx="8683">
                  <c:v>0.45568490778036541</c:v>
                </c:pt>
                <c:pt idx="8684">
                  <c:v>0.45568490778036541</c:v>
                </c:pt>
                <c:pt idx="8685">
                  <c:v>0.45568490778036541</c:v>
                </c:pt>
                <c:pt idx="8686">
                  <c:v>0.45568490778036541</c:v>
                </c:pt>
                <c:pt idx="8687">
                  <c:v>0.45568490778036541</c:v>
                </c:pt>
                <c:pt idx="8688">
                  <c:v>0.45568490778036541</c:v>
                </c:pt>
                <c:pt idx="8689">
                  <c:v>0.45568490778036541</c:v>
                </c:pt>
                <c:pt idx="8690">
                  <c:v>0.45568490778036541</c:v>
                </c:pt>
                <c:pt idx="8691">
                  <c:v>0.45568490778036541</c:v>
                </c:pt>
                <c:pt idx="8692">
                  <c:v>0.45568490778036541</c:v>
                </c:pt>
                <c:pt idx="8693">
                  <c:v>0.45568490778036541</c:v>
                </c:pt>
                <c:pt idx="8694">
                  <c:v>0.45568490778036541</c:v>
                </c:pt>
                <c:pt idx="8695">
                  <c:v>0.45568490778036541</c:v>
                </c:pt>
                <c:pt idx="8696">
                  <c:v>0.45573390499251859</c:v>
                </c:pt>
                <c:pt idx="8697">
                  <c:v>0.45622024769092234</c:v>
                </c:pt>
                <c:pt idx="8698">
                  <c:v>0.45743610443693195</c:v>
                </c:pt>
                <c:pt idx="8699">
                  <c:v>0.45918367167037583</c:v>
                </c:pt>
                <c:pt idx="8700">
                  <c:v>0.46111815419462465</c:v>
                </c:pt>
                <c:pt idx="8701">
                  <c:v>0.46283305661996693</c:v>
                </c:pt>
                <c:pt idx="8702">
                  <c:v>0.46400354557694595</c:v>
                </c:pt>
                <c:pt idx="8703">
                  <c:v>0.46443726164007526</c:v>
                </c:pt>
                <c:pt idx="8704">
                  <c:v>0.46446811173661567</c:v>
                </c:pt>
                <c:pt idx="8705">
                  <c:v>0.46235820671235128</c:v>
                </c:pt>
                <c:pt idx="8706">
                  <c:v>0.46025767106641563</c:v>
                </c:pt>
                <c:pt idx="8707">
                  <c:v>0.45923927865616748</c:v>
                </c:pt>
                <c:pt idx="8708">
                  <c:v>0.45923927865616748</c:v>
                </c:pt>
                <c:pt idx="8709">
                  <c:v>0.45923927865616748</c:v>
                </c:pt>
                <c:pt idx="8710">
                  <c:v>0.45923927865616748</c:v>
                </c:pt>
                <c:pt idx="8711">
                  <c:v>0.45923927865616748</c:v>
                </c:pt>
                <c:pt idx="8712">
                  <c:v>0.45923927865616748</c:v>
                </c:pt>
                <c:pt idx="8713">
                  <c:v>0.45923927865616748</c:v>
                </c:pt>
                <c:pt idx="8714">
                  <c:v>0.45923927865616748</c:v>
                </c:pt>
                <c:pt idx="8715">
                  <c:v>0.45923927865616748</c:v>
                </c:pt>
                <c:pt idx="8716">
                  <c:v>0.45923927865616748</c:v>
                </c:pt>
                <c:pt idx="8717">
                  <c:v>0.45923927865616748</c:v>
                </c:pt>
                <c:pt idx="8718">
                  <c:v>0.45923927865616748</c:v>
                </c:pt>
                <c:pt idx="8719">
                  <c:v>0.45923927865616748</c:v>
                </c:pt>
                <c:pt idx="8720">
                  <c:v>0.45934634663827884</c:v>
                </c:pt>
                <c:pt idx="8721">
                  <c:v>0.46045695011373827</c:v>
                </c:pt>
                <c:pt idx="8722">
                  <c:v>0.46306287591563344</c:v>
                </c:pt>
                <c:pt idx="8723">
                  <c:v>0.46684836423231502</c:v>
                </c:pt>
                <c:pt idx="8724">
                  <c:v>0.47104942149651213</c:v>
                </c:pt>
                <c:pt idx="8725">
                  <c:v>0.4748712040444179</c:v>
                </c:pt>
                <c:pt idx="8726">
                  <c:v>0.47750797994285349</c:v>
                </c:pt>
                <c:pt idx="8727">
                  <c:v>0.47854055082118058</c:v>
                </c:pt>
                <c:pt idx="8728">
                  <c:v>0.47860043630270133</c:v>
                </c:pt>
                <c:pt idx="8729">
                  <c:v>0.47856824283030069</c:v>
                </c:pt>
                <c:pt idx="8730">
                  <c:v>0.47811639328338595</c:v>
                </c:pt>
                <c:pt idx="8731">
                  <c:v>0.47811639328338595</c:v>
                </c:pt>
                <c:pt idx="8732">
                  <c:v>0.47811639328338595</c:v>
                </c:pt>
                <c:pt idx="8733">
                  <c:v>0.47811639328338595</c:v>
                </c:pt>
                <c:pt idx="8734">
                  <c:v>0.47811639328338595</c:v>
                </c:pt>
                <c:pt idx="8735">
                  <c:v>0.47811639328338595</c:v>
                </c:pt>
                <c:pt idx="8736">
                  <c:v>0.47811639328338595</c:v>
                </c:pt>
                <c:pt idx="8737">
                  <c:v>0.47811639328338595</c:v>
                </c:pt>
                <c:pt idx="8738">
                  <c:v>0.47811639328338595</c:v>
                </c:pt>
                <c:pt idx="8739">
                  <c:v>0.47811639328338595</c:v>
                </c:pt>
                <c:pt idx="8740">
                  <c:v>0.47811639328338595</c:v>
                </c:pt>
                <c:pt idx="8741">
                  <c:v>0.47811639328338595</c:v>
                </c:pt>
                <c:pt idx="8742">
                  <c:v>0.47811639328338595</c:v>
                </c:pt>
                <c:pt idx="8743">
                  <c:v>0.47811639328338595</c:v>
                </c:pt>
                <c:pt idx="8744">
                  <c:v>0.47825068193891518</c:v>
                </c:pt>
                <c:pt idx="8745">
                  <c:v>0.47963712157167826</c:v>
                </c:pt>
                <c:pt idx="8746">
                  <c:v>0.48272576064885575</c:v>
                </c:pt>
                <c:pt idx="8747">
                  <c:v>0.48708832724200113</c:v>
                </c:pt>
                <c:pt idx="8748">
                  <c:v>0.49195356893760062</c:v>
                </c:pt>
                <c:pt idx="8749">
                  <c:v>0.4962453617798589</c:v>
                </c:pt>
                <c:pt idx="8750">
                  <c:v>0.49900735277601849</c:v>
                </c:pt>
                <c:pt idx="8751">
                  <c:v>0.49995644692253072</c:v>
                </c:pt>
                <c:pt idx="8752">
                  <c:v>0.49999999999999883</c:v>
                </c:pt>
                <c:pt idx="8753">
                  <c:v>0.49999999999999883</c:v>
                </c:pt>
                <c:pt idx="8754">
                  <c:v>0.49999999999999883</c:v>
                </c:pt>
                <c:pt idx="8755">
                  <c:v>0.49999999999999883</c:v>
                </c:pt>
                <c:pt idx="8756">
                  <c:v>0.49999999999999883</c:v>
                </c:pt>
                <c:pt idx="8757">
                  <c:v>0.49999999999999883</c:v>
                </c:pt>
                <c:pt idx="8758">
                  <c:v>0.49999999999999883</c:v>
                </c:pt>
                <c:pt idx="8759">
                  <c:v>0.5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'[Auswertung 180911.xlsx]storage level'!$X$3</c:f>
              <c:strCache>
                <c:ptCount val="1"/>
                <c:pt idx="0">
                  <c:v>Battery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'[Auswertung 180911.xlsx]storage level'!$O$4:$O$8763</c:f>
              <c:numCache>
                <c:formatCode>General</c:formatCode>
                <c:ptCount val="87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</c:numCache>
            </c:numRef>
          </c:cat>
          <c:val>
            <c:numRef>
              <c:f>'[Auswertung 180911.xlsx]storage level'!$X$4:$X$8763</c:f>
              <c:numCache>
                <c:formatCode>General</c:formatCode>
                <c:ptCount val="876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0.5000381023361623</c:v>
                </c:pt>
                <c:pt idx="12">
                  <c:v>0.50009196119740051</c:v>
                </c:pt>
                <c:pt idx="13">
                  <c:v>0.50012685782243105</c:v>
                </c:pt>
                <c:pt idx="14">
                  <c:v>0.50009327092823841</c:v>
                </c:pt>
                <c:pt idx="15">
                  <c:v>0.49996592968236725</c:v>
                </c:pt>
                <c:pt idx="16">
                  <c:v>0.49978287998337773</c:v>
                </c:pt>
                <c:pt idx="17">
                  <c:v>0.49958452040731222</c:v>
                </c:pt>
                <c:pt idx="18">
                  <c:v>0.49938392100975121</c:v>
                </c:pt>
                <c:pt idx="19">
                  <c:v>0.49918809251401852</c:v>
                </c:pt>
                <c:pt idx="20">
                  <c:v>0.49900075975146302</c:v>
                </c:pt>
                <c:pt idx="21">
                  <c:v>0.4988185506831303</c:v>
                </c:pt>
                <c:pt idx="22">
                  <c:v>0.49863798250966673</c:v>
                </c:pt>
                <c:pt idx="23">
                  <c:v>0.49846920006358764</c:v>
                </c:pt>
                <c:pt idx="24">
                  <c:v>0.49846920006358764</c:v>
                </c:pt>
                <c:pt idx="25">
                  <c:v>0.49846920006358764</c:v>
                </c:pt>
                <c:pt idx="26">
                  <c:v>0.49846920006358764</c:v>
                </c:pt>
                <c:pt idx="27">
                  <c:v>0.49846920006358764</c:v>
                </c:pt>
                <c:pt idx="28">
                  <c:v>0.49846920006358764</c:v>
                </c:pt>
                <c:pt idx="29">
                  <c:v>0.49846920006358764</c:v>
                </c:pt>
                <c:pt idx="30">
                  <c:v>0.49846920006358764</c:v>
                </c:pt>
                <c:pt idx="31">
                  <c:v>0.49846920006358764</c:v>
                </c:pt>
                <c:pt idx="32">
                  <c:v>0.49847479921055454</c:v>
                </c:pt>
                <c:pt idx="33">
                  <c:v>0.49850632033421621</c:v>
                </c:pt>
                <c:pt idx="34">
                  <c:v>0.49850632033421621</c:v>
                </c:pt>
                <c:pt idx="35">
                  <c:v>0.49839945459930879</c:v>
                </c:pt>
                <c:pt idx="36">
                  <c:v>0.49839945459930879</c:v>
                </c:pt>
                <c:pt idx="37">
                  <c:v>0.49833389645024206</c:v>
                </c:pt>
                <c:pt idx="38">
                  <c:v>0.4982266723304794</c:v>
                </c:pt>
                <c:pt idx="39">
                  <c:v>0.49803797157748941</c:v>
                </c:pt>
                <c:pt idx="40">
                  <c:v>0.49803797157748941</c:v>
                </c:pt>
                <c:pt idx="41">
                  <c:v>0.49803797157748941</c:v>
                </c:pt>
                <c:pt idx="42">
                  <c:v>0.49780732739490341</c:v>
                </c:pt>
                <c:pt idx="43">
                  <c:v>0.49758280375017472</c:v>
                </c:pt>
                <c:pt idx="44">
                  <c:v>0.49740856550699358</c:v>
                </c:pt>
                <c:pt idx="45">
                  <c:v>0.49740856550699358</c:v>
                </c:pt>
                <c:pt idx="46">
                  <c:v>0.49736322737616717</c:v>
                </c:pt>
                <c:pt idx="47">
                  <c:v>0.49736322737616717</c:v>
                </c:pt>
                <c:pt idx="48">
                  <c:v>0.49736322737616717</c:v>
                </c:pt>
                <c:pt idx="49">
                  <c:v>0.49736322737616717</c:v>
                </c:pt>
                <c:pt idx="50">
                  <c:v>0.49736322737616717</c:v>
                </c:pt>
                <c:pt idx="51">
                  <c:v>0.49736322737616717</c:v>
                </c:pt>
                <c:pt idx="52">
                  <c:v>0.49736322737616717</c:v>
                </c:pt>
                <c:pt idx="53">
                  <c:v>0.49736322737616717</c:v>
                </c:pt>
                <c:pt idx="54">
                  <c:v>0.49736322737616717</c:v>
                </c:pt>
                <c:pt idx="55">
                  <c:v>0.49736322737616717</c:v>
                </c:pt>
                <c:pt idx="56">
                  <c:v>0.49736675276499837</c:v>
                </c:pt>
                <c:pt idx="57">
                  <c:v>0.49736675276499837</c:v>
                </c:pt>
                <c:pt idx="58">
                  <c:v>0.49736675276499837</c:v>
                </c:pt>
                <c:pt idx="59">
                  <c:v>0.49736675276499837</c:v>
                </c:pt>
                <c:pt idx="60">
                  <c:v>0.4973346507139817</c:v>
                </c:pt>
                <c:pt idx="61">
                  <c:v>0.49737925197592947</c:v>
                </c:pt>
                <c:pt idx="62">
                  <c:v>0.49736355860748571</c:v>
                </c:pt>
                <c:pt idx="63">
                  <c:v>0.49720587348011774</c:v>
                </c:pt>
                <c:pt idx="64">
                  <c:v>0.49700602162357088</c:v>
                </c:pt>
                <c:pt idx="65">
                  <c:v>0.49678902968628452</c:v>
                </c:pt>
                <c:pt idx="66">
                  <c:v>0.49656720941584925</c:v>
                </c:pt>
                <c:pt idx="67">
                  <c:v>0.49635092306335477</c:v>
                </c:pt>
                <c:pt idx="68">
                  <c:v>0.49614298476349916</c:v>
                </c:pt>
                <c:pt idx="69">
                  <c:v>0.49603850115010512</c:v>
                </c:pt>
                <c:pt idx="70">
                  <c:v>0.49589132115325446</c:v>
                </c:pt>
                <c:pt idx="71">
                  <c:v>0.49589132115325446</c:v>
                </c:pt>
                <c:pt idx="72">
                  <c:v>0.49589132115325446</c:v>
                </c:pt>
                <c:pt idx="73">
                  <c:v>0.49589132115325446</c:v>
                </c:pt>
                <c:pt idx="74">
                  <c:v>0.49589132115325446</c:v>
                </c:pt>
                <c:pt idx="75">
                  <c:v>0.49589132115325446</c:v>
                </c:pt>
                <c:pt idx="76">
                  <c:v>0.49589132115325446</c:v>
                </c:pt>
                <c:pt idx="77">
                  <c:v>0.49589132115325446</c:v>
                </c:pt>
                <c:pt idx="78">
                  <c:v>0.49568316953706665</c:v>
                </c:pt>
                <c:pt idx="79">
                  <c:v>0.49544951021016143</c:v>
                </c:pt>
                <c:pt idx="80">
                  <c:v>0.49520555977097391</c:v>
                </c:pt>
                <c:pt idx="81">
                  <c:v>0.49498269657073019</c:v>
                </c:pt>
                <c:pt idx="82">
                  <c:v>0.49480197208997279</c:v>
                </c:pt>
                <c:pt idx="83">
                  <c:v>0.49465284091659384</c:v>
                </c:pt>
                <c:pt idx="84">
                  <c:v>0.49451622273947105</c:v>
                </c:pt>
                <c:pt idx="85">
                  <c:v>0.49437035573510774</c:v>
                </c:pt>
                <c:pt idx="86">
                  <c:v>0.49418898748103834</c:v>
                </c:pt>
                <c:pt idx="87">
                  <c:v>0.49396636221055051</c:v>
                </c:pt>
                <c:pt idx="88">
                  <c:v>0.49371277333167091</c:v>
                </c:pt>
                <c:pt idx="89">
                  <c:v>0.49344296919307168</c:v>
                </c:pt>
                <c:pt idx="90">
                  <c:v>0.49317263176363868</c:v>
                </c:pt>
                <c:pt idx="91">
                  <c:v>0.49290983014388601</c:v>
                </c:pt>
                <c:pt idx="92">
                  <c:v>0.4926643604761724</c:v>
                </c:pt>
                <c:pt idx="93">
                  <c:v>0.49243116880430449</c:v>
                </c:pt>
                <c:pt idx="94">
                  <c:v>0.49220668207971069</c:v>
                </c:pt>
                <c:pt idx="95">
                  <c:v>0.49220668207971069</c:v>
                </c:pt>
                <c:pt idx="96">
                  <c:v>0.49220668207971069</c:v>
                </c:pt>
                <c:pt idx="97">
                  <c:v>0.49220668207971069</c:v>
                </c:pt>
                <c:pt idx="98">
                  <c:v>0.49220668207971069</c:v>
                </c:pt>
                <c:pt idx="99">
                  <c:v>0.49220668207971069</c:v>
                </c:pt>
                <c:pt idx="100">
                  <c:v>0.49220668207971069</c:v>
                </c:pt>
                <c:pt idx="101">
                  <c:v>0.49220668207971069</c:v>
                </c:pt>
                <c:pt idx="102">
                  <c:v>0.49198649449966853</c:v>
                </c:pt>
                <c:pt idx="103">
                  <c:v>0.49174287083868035</c:v>
                </c:pt>
                <c:pt idx="104">
                  <c:v>0.49155320814310716</c:v>
                </c:pt>
                <c:pt idx="105">
                  <c:v>0.49132949307830476</c:v>
                </c:pt>
                <c:pt idx="106">
                  <c:v>0.49116235064905217</c:v>
                </c:pt>
                <c:pt idx="107">
                  <c:v>0.49103818608024702</c:v>
                </c:pt>
                <c:pt idx="108">
                  <c:v>0.49093901421913511</c:v>
                </c:pt>
                <c:pt idx="109">
                  <c:v>0.49081527548810877</c:v>
                </c:pt>
                <c:pt idx="110">
                  <c:v>0.49064807301499069</c:v>
                </c:pt>
                <c:pt idx="111">
                  <c:v>0.49042782224501924</c:v>
                </c:pt>
                <c:pt idx="112">
                  <c:v>0.4901685880819095</c:v>
                </c:pt>
                <c:pt idx="113">
                  <c:v>0.48989567854977217</c:v>
                </c:pt>
                <c:pt idx="114">
                  <c:v>0.48962351562480083</c:v>
                </c:pt>
                <c:pt idx="115">
                  <c:v>0.48935713275199949</c:v>
                </c:pt>
                <c:pt idx="116">
                  <c:v>0.48910644914084417</c:v>
                </c:pt>
                <c:pt idx="117">
                  <c:v>0.48886973774948483</c:v>
                </c:pt>
                <c:pt idx="118">
                  <c:v>0.48864438135061039</c:v>
                </c:pt>
                <c:pt idx="119">
                  <c:v>0.48864438135061039</c:v>
                </c:pt>
                <c:pt idx="120">
                  <c:v>0.48864438135061039</c:v>
                </c:pt>
                <c:pt idx="121">
                  <c:v>0.48864438135061039</c:v>
                </c:pt>
                <c:pt idx="122">
                  <c:v>0.48864438135061039</c:v>
                </c:pt>
                <c:pt idx="123">
                  <c:v>0.48864438135061039</c:v>
                </c:pt>
                <c:pt idx="124">
                  <c:v>0.48864438135061039</c:v>
                </c:pt>
                <c:pt idx="125">
                  <c:v>0.48864438135061039</c:v>
                </c:pt>
                <c:pt idx="126">
                  <c:v>0.48864438135061039</c:v>
                </c:pt>
                <c:pt idx="127">
                  <c:v>0.48841476682955443</c:v>
                </c:pt>
                <c:pt idx="128">
                  <c:v>0.48826896446584511</c:v>
                </c:pt>
                <c:pt idx="129">
                  <c:v>0.48806822519765997</c:v>
                </c:pt>
                <c:pt idx="130">
                  <c:v>0.48792123864939169</c:v>
                </c:pt>
                <c:pt idx="131">
                  <c:v>0.48781810043074103</c:v>
                </c:pt>
                <c:pt idx="132">
                  <c:v>0.4877213834750711</c:v>
                </c:pt>
                <c:pt idx="133">
                  <c:v>0.48760228311247095</c:v>
                </c:pt>
                <c:pt idx="134">
                  <c:v>0.48743831510881913</c:v>
                </c:pt>
                <c:pt idx="135">
                  <c:v>0.48722142900709231</c:v>
                </c:pt>
                <c:pt idx="136">
                  <c:v>0.48697336887110743</c:v>
                </c:pt>
                <c:pt idx="137">
                  <c:v>0.48671526841514978</c:v>
                </c:pt>
                <c:pt idx="138">
                  <c:v>0.48645238064841739</c:v>
                </c:pt>
                <c:pt idx="139">
                  <c:v>0.4861960400522054</c:v>
                </c:pt>
                <c:pt idx="140">
                  <c:v>0.48595373731158592</c:v>
                </c:pt>
                <c:pt idx="141">
                  <c:v>0.4857223219084128</c:v>
                </c:pt>
                <c:pt idx="142">
                  <c:v>0.48549812644265633</c:v>
                </c:pt>
                <c:pt idx="143">
                  <c:v>0.48549812644265633</c:v>
                </c:pt>
                <c:pt idx="144">
                  <c:v>0.48549812644265633</c:v>
                </c:pt>
                <c:pt idx="145">
                  <c:v>0.48549812644265633</c:v>
                </c:pt>
                <c:pt idx="146">
                  <c:v>0.48549812644265633</c:v>
                </c:pt>
                <c:pt idx="147">
                  <c:v>0.48549812644265633</c:v>
                </c:pt>
                <c:pt idx="148">
                  <c:v>0.48549812644265633</c:v>
                </c:pt>
                <c:pt idx="149">
                  <c:v>0.48549812644265633</c:v>
                </c:pt>
                <c:pt idx="150">
                  <c:v>0.48526496758868665</c:v>
                </c:pt>
                <c:pt idx="151">
                  <c:v>0.48500508676179749</c:v>
                </c:pt>
                <c:pt idx="152">
                  <c:v>0.48474404248932762</c:v>
                </c:pt>
                <c:pt idx="153">
                  <c:v>0.4845420252020044</c:v>
                </c:pt>
                <c:pt idx="154">
                  <c:v>0.48443327335529085</c:v>
                </c:pt>
                <c:pt idx="155">
                  <c:v>0.48438014773910926</c:v>
                </c:pt>
                <c:pt idx="156">
                  <c:v>0.48429439281724496</c:v>
                </c:pt>
                <c:pt idx="157">
                  <c:v>0.48413371216753925</c:v>
                </c:pt>
                <c:pt idx="158">
                  <c:v>0.483913501775174</c:v>
                </c:pt>
                <c:pt idx="159">
                  <c:v>0.483659082526812</c:v>
                </c:pt>
                <c:pt idx="160">
                  <c:v>0.48343402183402406</c:v>
                </c:pt>
                <c:pt idx="161">
                  <c:v>0.48314986396756993</c:v>
                </c:pt>
                <c:pt idx="162">
                  <c:v>0.48286736340493264</c:v>
                </c:pt>
                <c:pt idx="163">
                  <c:v>0.48259466718912752</c:v>
                </c:pt>
                <c:pt idx="164">
                  <c:v>0.48233920447167078</c:v>
                </c:pt>
                <c:pt idx="165">
                  <c:v>0.48233920447167078</c:v>
                </c:pt>
                <c:pt idx="166">
                  <c:v>0.48233920447167078</c:v>
                </c:pt>
                <c:pt idx="167">
                  <c:v>0.48233920447167078</c:v>
                </c:pt>
                <c:pt idx="168">
                  <c:v>0.48233920447167078</c:v>
                </c:pt>
                <c:pt idx="169">
                  <c:v>0.48233920447167078</c:v>
                </c:pt>
                <c:pt idx="170">
                  <c:v>0.48233920447167078</c:v>
                </c:pt>
                <c:pt idx="171">
                  <c:v>0.48233920447167078</c:v>
                </c:pt>
                <c:pt idx="172">
                  <c:v>0.48233920447167078</c:v>
                </c:pt>
                <c:pt idx="173">
                  <c:v>0.48233920447167078</c:v>
                </c:pt>
                <c:pt idx="174">
                  <c:v>0.48233920447167078</c:v>
                </c:pt>
                <c:pt idx="175">
                  <c:v>0.4822687006970891</c:v>
                </c:pt>
                <c:pt idx="176">
                  <c:v>0.48201753363899497</c:v>
                </c:pt>
                <c:pt idx="177">
                  <c:v>0.48216705160057294</c:v>
                </c:pt>
                <c:pt idx="178">
                  <c:v>0.48249864552645827</c:v>
                </c:pt>
                <c:pt idx="179">
                  <c:v>0.48296275259720833</c:v>
                </c:pt>
                <c:pt idx="180">
                  <c:v>0.48344697512187507</c:v>
                </c:pt>
                <c:pt idx="181">
                  <c:v>0.48375112614837579</c:v>
                </c:pt>
                <c:pt idx="182">
                  <c:v>0.48375112614837579</c:v>
                </c:pt>
                <c:pt idx="183">
                  <c:v>0.48359666802545093</c:v>
                </c:pt>
                <c:pt idx="184">
                  <c:v>0.4833428567419561</c:v>
                </c:pt>
                <c:pt idx="185">
                  <c:v>0.48306720691539035</c:v>
                </c:pt>
                <c:pt idx="186">
                  <c:v>0.48279562650809638</c:v>
                </c:pt>
                <c:pt idx="187">
                  <c:v>0.48253265259438299</c:v>
                </c:pt>
                <c:pt idx="188">
                  <c:v>0.48228665784031149</c:v>
                </c:pt>
                <c:pt idx="189">
                  <c:v>0.48205449172773568</c:v>
                </c:pt>
                <c:pt idx="190">
                  <c:v>0.4818311167094137</c:v>
                </c:pt>
                <c:pt idx="191">
                  <c:v>0.4818311167094137</c:v>
                </c:pt>
                <c:pt idx="192">
                  <c:v>0.4818311167094137</c:v>
                </c:pt>
                <c:pt idx="193">
                  <c:v>0.4818311167094137</c:v>
                </c:pt>
                <c:pt idx="194">
                  <c:v>0.4818311167094137</c:v>
                </c:pt>
                <c:pt idx="195">
                  <c:v>0.4818311167094137</c:v>
                </c:pt>
                <c:pt idx="196">
                  <c:v>0.4818311167094137</c:v>
                </c:pt>
                <c:pt idx="197">
                  <c:v>0.4818311167094137</c:v>
                </c:pt>
                <c:pt idx="198">
                  <c:v>0.4818311167094137</c:v>
                </c:pt>
                <c:pt idx="199">
                  <c:v>0.4818311167094137</c:v>
                </c:pt>
                <c:pt idx="200">
                  <c:v>0.48165625282223146</c:v>
                </c:pt>
                <c:pt idx="201">
                  <c:v>0.48153046271125571</c:v>
                </c:pt>
                <c:pt idx="202">
                  <c:v>0.48150631994535686</c:v>
                </c:pt>
                <c:pt idx="203">
                  <c:v>0.48156091515194643</c:v>
                </c:pt>
                <c:pt idx="204">
                  <c:v>0.48162784898122613</c:v>
                </c:pt>
                <c:pt idx="205">
                  <c:v>0.48166246294083043</c:v>
                </c:pt>
                <c:pt idx="206">
                  <c:v>0.48161470987112598</c:v>
                </c:pt>
                <c:pt idx="207">
                  <c:v>0.48146332598021307</c:v>
                </c:pt>
                <c:pt idx="208">
                  <c:v>0.48124954386008856</c:v>
                </c:pt>
                <c:pt idx="209">
                  <c:v>0.48101440362556647</c:v>
                </c:pt>
                <c:pt idx="210">
                  <c:v>0.48077793426620102</c:v>
                </c:pt>
                <c:pt idx="211">
                  <c:v>0.48054767159167122</c:v>
                </c:pt>
                <c:pt idx="212">
                  <c:v>0.48033235746938613</c:v>
                </c:pt>
                <c:pt idx="213">
                  <c:v>0.48012542011540038</c:v>
                </c:pt>
                <c:pt idx="214">
                  <c:v>0.47993127353690684</c:v>
                </c:pt>
                <c:pt idx="215">
                  <c:v>0.47993127353690684</c:v>
                </c:pt>
                <c:pt idx="216">
                  <c:v>0.47993127353690684</c:v>
                </c:pt>
                <c:pt idx="217">
                  <c:v>0.47993127353690684</c:v>
                </c:pt>
                <c:pt idx="218">
                  <c:v>0.47993127353690684</c:v>
                </c:pt>
                <c:pt idx="219">
                  <c:v>0.47993127353690684</c:v>
                </c:pt>
                <c:pt idx="220">
                  <c:v>0.47993127353690684</c:v>
                </c:pt>
                <c:pt idx="221">
                  <c:v>0.47993127353690684</c:v>
                </c:pt>
                <c:pt idx="222">
                  <c:v>0.47993127353690684</c:v>
                </c:pt>
                <c:pt idx="223">
                  <c:v>0.47993127353690684</c:v>
                </c:pt>
                <c:pt idx="224">
                  <c:v>0.47994081282432999</c:v>
                </c:pt>
                <c:pt idx="225">
                  <c:v>0.47994081282432999</c:v>
                </c:pt>
                <c:pt idx="226">
                  <c:v>0.47994081282432999</c:v>
                </c:pt>
                <c:pt idx="227">
                  <c:v>0.47994081282432999</c:v>
                </c:pt>
                <c:pt idx="228">
                  <c:v>0.47994643548243998</c:v>
                </c:pt>
                <c:pt idx="229">
                  <c:v>0.48005092839876468</c:v>
                </c:pt>
                <c:pt idx="230">
                  <c:v>0.48005092839876468</c:v>
                </c:pt>
                <c:pt idx="231">
                  <c:v>0.48005092839876468</c:v>
                </c:pt>
                <c:pt idx="232">
                  <c:v>0.47984600543222916</c:v>
                </c:pt>
                <c:pt idx="233">
                  <c:v>0.47962113719957777</c:v>
                </c:pt>
                <c:pt idx="234">
                  <c:v>0.47939281488323021</c:v>
                </c:pt>
                <c:pt idx="235">
                  <c:v>0.4791687014622168</c:v>
                </c:pt>
                <c:pt idx="236">
                  <c:v>0.47908575902442285</c:v>
                </c:pt>
                <c:pt idx="237">
                  <c:v>0.47887743101203645</c:v>
                </c:pt>
                <c:pt idx="238">
                  <c:v>0.4786696773128527</c:v>
                </c:pt>
                <c:pt idx="239">
                  <c:v>0.4786696773128527</c:v>
                </c:pt>
                <c:pt idx="240">
                  <c:v>0.4786696773128527</c:v>
                </c:pt>
                <c:pt idx="241">
                  <c:v>0.4786696773128527</c:v>
                </c:pt>
                <c:pt idx="242">
                  <c:v>0.4786696773128527</c:v>
                </c:pt>
                <c:pt idx="243">
                  <c:v>0.47852015123940456</c:v>
                </c:pt>
                <c:pt idx="244">
                  <c:v>0.47833617820908964</c:v>
                </c:pt>
                <c:pt idx="245">
                  <c:v>0.47813769556590952</c:v>
                </c:pt>
                <c:pt idx="246">
                  <c:v>0.477904089568087</c:v>
                </c:pt>
                <c:pt idx="247">
                  <c:v>0.47764116488121972</c:v>
                </c:pt>
                <c:pt idx="248">
                  <c:v>0.47737100632156881</c:v>
                </c:pt>
                <c:pt idx="249">
                  <c:v>0.47710518677827318</c:v>
                </c:pt>
                <c:pt idx="250">
                  <c:v>0.47687610633753952</c:v>
                </c:pt>
                <c:pt idx="251">
                  <c:v>0.47669308840056512</c:v>
                </c:pt>
                <c:pt idx="252">
                  <c:v>0.47653828789653896</c:v>
                </c:pt>
                <c:pt idx="253">
                  <c:v>0.47637153822040473</c:v>
                </c:pt>
                <c:pt idx="254">
                  <c:v>0.47616864552790861</c:v>
                </c:pt>
                <c:pt idx="255">
                  <c:v>0.4759278382584809</c:v>
                </c:pt>
                <c:pt idx="256">
                  <c:v>0.47565464464921109</c:v>
                </c:pt>
                <c:pt idx="257">
                  <c:v>0.47536817722323099</c:v>
                </c:pt>
                <c:pt idx="258">
                  <c:v>0.47508282970799726</c:v>
                </c:pt>
                <c:pt idx="259">
                  <c:v>0.474805350283654</c:v>
                </c:pt>
                <c:pt idx="260">
                  <c:v>0.47454524383372149</c:v>
                </c:pt>
                <c:pt idx="261">
                  <c:v>0.47429748921990439</c:v>
                </c:pt>
                <c:pt idx="262">
                  <c:v>0.47406073270393684</c:v>
                </c:pt>
                <c:pt idx="263">
                  <c:v>0.47406073270393684</c:v>
                </c:pt>
                <c:pt idx="264">
                  <c:v>0.47406073270393684</c:v>
                </c:pt>
                <c:pt idx="265">
                  <c:v>0.47406073270393684</c:v>
                </c:pt>
                <c:pt idx="266">
                  <c:v>0.47406073270393684</c:v>
                </c:pt>
                <c:pt idx="267">
                  <c:v>0.47406073270393684</c:v>
                </c:pt>
                <c:pt idx="268">
                  <c:v>0.47406073270393684</c:v>
                </c:pt>
                <c:pt idx="269">
                  <c:v>0.47406073270393684</c:v>
                </c:pt>
                <c:pt idx="270">
                  <c:v>0.47406073270393684</c:v>
                </c:pt>
                <c:pt idx="271">
                  <c:v>0.47379096958770789</c:v>
                </c:pt>
                <c:pt idx="272">
                  <c:v>0.47351853172392544</c:v>
                </c:pt>
                <c:pt idx="273">
                  <c:v>0.47328359727950986</c:v>
                </c:pt>
                <c:pt idx="274">
                  <c:v>0.47310330205512335</c:v>
                </c:pt>
                <c:pt idx="275">
                  <c:v>0.47304505160789162</c:v>
                </c:pt>
                <c:pt idx="276">
                  <c:v>0.47304505160789162</c:v>
                </c:pt>
                <c:pt idx="277">
                  <c:v>0.47304505160789162</c:v>
                </c:pt>
                <c:pt idx="278">
                  <c:v>0.47304505160789162</c:v>
                </c:pt>
                <c:pt idx="279">
                  <c:v>0.47283265272002395</c:v>
                </c:pt>
                <c:pt idx="280">
                  <c:v>0.47256293296078877</c:v>
                </c:pt>
                <c:pt idx="281">
                  <c:v>0.47227449235873081</c:v>
                </c:pt>
                <c:pt idx="282">
                  <c:v>0.47198712244057311</c:v>
                </c:pt>
                <c:pt idx="283">
                  <c:v>0.47170694784640965</c:v>
                </c:pt>
                <c:pt idx="284">
                  <c:v>0.47144322732553157</c:v>
                </c:pt>
                <c:pt idx="285">
                  <c:v>0.47119474251349752</c:v>
                </c:pt>
                <c:pt idx="286">
                  <c:v>0.47095726810602562</c:v>
                </c:pt>
                <c:pt idx="287">
                  <c:v>0.47073795840473875</c:v>
                </c:pt>
                <c:pt idx="288">
                  <c:v>0.47073795840473875</c:v>
                </c:pt>
                <c:pt idx="289">
                  <c:v>0.47073795840473875</c:v>
                </c:pt>
                <c:pt idx="290">
                  <c:v>0.47073795840473875</c:v>
                </c:pt>
                <c:pt idx="291">
                  <c:v>0.47073795840473875</c:v>
                </c:pt>
                <c:pt idx="292">
                  <c:v>0.47073795840473875</c:v>
                </c:pt>
                <c:pt idx="293">
                  <c:v>0.47073795840473875</c:v>
                </c:pt>
                <c:pt idx="294">
                  <c:v>0.47049229182963948</c:v>
                </c:pt>
                <c:pt idx="295">
                  <c:v>0.47021831981807644</c:v>
                </c:pt>
                <c:pt idx="296">
                  <c:v>0.47010642034949168</c:v>
                </c:pt>
                <c:pt idx="297">
                  <c:v>0.46986326343201462</c:v>
                </c:pt>
                <c:pt idx="298">
                  <c:v>0.4696717683941895</c:v>
                </c:pt>
                <c:pt idx="299">
                  <c:v>0.46951726842628727</c:v>
                </c:pt>
                <c:pt idx="300">
                  <c:v>0.46942576480376497</c:v>
                </c:pt>
                <c:pt idx="301">
                  <c:v>0.46936351411891342</c:v>
                </c:pt>
                <c:pt idx="302">
                  <c:v>0.46919149417970679</c:v>
                </c:pt>
                <c:pt idx="303">
                  <c:v>0.46896083258772647</c:v>
                </c:pt>
                <c:pt idx="304">
                  <c:v>0.46868706876748922</c:v>
                </c:pt>
                <c:pt idx="305">
                  <c:v>0.46839907120704477</c:v>
                </c:pt>
                <c:pt idx="306">
                  <c:v>0.46811155771058677</c:v>
                </c:pt>
                <c:pt idx="307">
                  <c:v>0.46783173180658261</c:v>
                </c:pt>
                <c:pt idx="308">
                  <c:v>0.46756874968839462</c:v>
                </c:pt>
                <c:pt idx="309">
                  <c:v>0.46732029359202093</c:v>
                </c:pt>
                <c:pt idx="310">
                  <c:v>0.46708293814942703</c:v>
                </c:pt>
                <c:pt idx="311">
                  <c:v>0.46708293814942703</c:v>
                </c:pt>
                <c:pt idx="312">
                  <c:v>0.46708293814942703</c:v>
                </c:pt>
                <c:pt idx="313">
                  <c:v>0.46708293814942703</c:v>
                </c:pt>
                <c:pt idx="314">
                  <c:v>0.46708293814942703</c:v>
                </c:pt>
                <c:pt idx="315">
                  <c:v>0.46708293814942703</c:v>
                </c:pt>
                <c:pt idx="316">
                  <c:v>0.46708293814942703</c:v>
                </c:pt>
                <c:pt idx="317">
                  <c:v>0.46708293814942703</c:v>
                </c:pt>
                <c:pt idx="318">
                  <c:v>0.46684031543430859</c:v>
                </c:pt>
                <c:pt idx="319">
                  <c:v>0.46656986314223559</c:v>
                </c:pt>
                <c:pt idx="320">
                  <c:v>0.46631670641019279</c:v>
                </c:pt>
                <c:pt idx="321">
                  <c:v>0.46621120162874086</c:v>
                </c:pt>
                <c:pt idx="322">
                  <c:v>0.46628227750325707</c:v>
                </c:pt>
                <c:pt idx="323">
                  <c:v>0.46649175652135011</c:v>
                </c:pt>
                <c:pt idx="324">
                  <c:v>0.46691897912423186</c:v>
                </c:pt>
                <c:pt idx="325">
                  <c:v>0.46711420059280795</c:v>
                </c:pt>
                <c:pt idx="326">
                  <c:v>0.46715679036843183</c:v>
                </c:pt>
                <c:pt idx="327">
                  <c:v>0.46699296190204498</c:v>
                </c:pt>
                <c:pt idx="328">
                  <c:v>0.46672621216252086</c:v>
                </c:pt>
                <c:pt idx="329">
                  <c:v>0.46644099591887628</c:v>
                </c:pt>
                <c:pt idx="330">
                  <c:v>0.46615522997545272</c:v>
                </c:pt>
                <c:pt idx="331">
                  <c:v>0.46587457131730287</c:v>
                </c:pt>
                <c:pt idx="332">
                  <c:v>0.46560980882818348</c:v>
                </c:pt>
                <c:pt idx="333">
                  <c:v>0.46535848116579226</c:v>
                </c:pt>
                <c:pt idx="334">
                  <c:v>0.46511796700057884</c:v>
                </c:pt>
                <c:pt idx="335">
                  <c:v>0.46511796700057884</c:v>
                </c:pt>
                <c:pt idx="336">
                  <c:v>0.46511796700057884</c:v>
                </c:pt>
                <c:pt idx="337">
                  <c:v>0.46511796700057884</c:v>
                </c:pt>
                <c:pt idx="338">
                  <c:v>0.46511796700057884</c:v>
                </c:pt>
                <c:pt idx="339">
                  <c:v>0.46511796700057884</c:v>
                </c:pt>
                <c:pt idx="340">
                  <c:v>0.46511796700057884</c:v>
                </c:pt>
                <c:pt idx="341">
                  <c:v>0.46511796700057884</c:v>
                </c:pt>
                <c:pt idx="342">
                  <c:v>0.46487100822077249</c:v>
                </c:pt>
                <c:pt idx="343">
                  <c:v>0.46459689263090781</c:v>
                </c:pt>
                <c:pt idx="344">
                  <c:v>0.46431961822950185</c:v>
                </c:pt>
                <c:pt idx="345">
                  <c:v>0.46407280197750977</c:v>
                </c:pt>
                <c:pt idx="346">
                  <c:v>0.46385573526070839</c:v>
                </c:pt>
                <c:pt idx="347">
                  <c:v>0.46366177119307223</c:v>
                </c:pt>
                <c:pt idx="348">
                  <c:v>0.46347786753971221</c:v>
                </c:pt>
                <c:pt idx="349">
                  <c:v>0.46328833234848543</c:v>
                </c:pt>
                <c:pt idx="350">
                  <c:v>0.4630695318250142</c:v>
                </c:pt>
                <c:pt idx="351">
                  <c:v>0.46282094451825395</c:v>
                </c:pt>
                <c:pt idx="352">
                  <c:v>0.46254895011296887</c:v>
                </c:pt>
                <c:pt idx="353">
                  <c:v>0.4622659531796327</c:v>
                </c:pt>
                <c:pt idx="354">
                  <c:v>0.46198520017002853</c:v>
                </c:pt>
                <c:pt idx="355">
                  <c:v>0.46171271727055702</c:v>
                </c:pt>
                <c:pt idx="356">
                  <c:v>0.46145789860433606</c:v>
                </c:pt>
                <c:pt idx="357">
                  <c:v>0.46121677320578369</c:v>
                </c:pt>
                <c:pt idx="358">
                  <c:v>0.46098422968738823</c:v>
                </c:pt>
                <c:pt idx="359">
                  <c:v>0.46076704084271752</c:v>
                </c:pt>
                <c:pt idx="360">
                  <c:v>0.46056362320822175</c:v>
                </c:pt>
                <c:pt idx="361">
                  <c:v>0.46041397880445717</c:v>
                </c:pt>
                <c:pt idx="362">
                  <c:v>0.46041397880445717</c:v>
                </c:pt>
                <c:pt idx="363">
                  <c:v>0.46041397880445717</c:v>
                </c:pt>
                <c:pt idx="364">
                  <c:v>0.46041397880445717</c:v>
                </c:pt>
                <c:pt idx="365">
                  <c:v>0.46041397880445717</c:v>
                </c:pt>
                <c:pt idx="366">
                  <c:v>0.46041397880445717</c:v>
                </c:pt>
                <c:pt idx="367">
                  <c:v>0.46040308440059707</c:v>
                </c:pt>
                <c:pt idx="368">
                  <c:v>0.46019655442990287</c:v>
                </c:pt>
                <c:pt idx="369">
                  <c:v>0.46000190581102202</c:v>
                </c:pt>
                <c:pt idx="370">
                  <c:v>0.45983286514648708</c:v>
                </c:pt>
                <c:pt idx="371">
                  <c:v>0.45968913809799122</c:v>
                </c:pt>
                <c:pt idx="372">
                  <c:v>0.45959729565598728</c:v>
                </c:pt>
                <c:pt idx="373">
                  <c:v>0.45958829186818367</c:v>
                </c:pt>
                <c:pt idx="374">
                  <c:v>0.45958829186818367</c:v>
                </c:pt>
                <c:pt idx="375">
                  <c:v>0.45958829186818367</c:v>
                </c:pt>
                <c:pt idx="376">
                  <c:v>0.45958829186818367</c:v>
                </c:pt>
                <c:pt idx="377">
                  <c:v>0.45934962781193223</c:v>
                </c:pt>
                <c:pt idx="378">
                  <c:v>0.45910741121829379</c:v>
                </c:pt>
                <c:pt idx="379">
                  <c:v>0.45887269351419946</c:v>
                </c:pt>
                <c:pt idx="380">
                  <c:v>0.4586521777551838</c:v>
                </c:pt>
                <c:pt idx="381">
                  <c:v>0.45844117098192633</c:v>
                </c:pt>
                <c:pt idx="382">
                  <c:v>0.45823933689648672</c:v>
                </c:pt>
                <c:pt idx="383">
                  <c:v>0.45823933689648672</c:v>
                </c:pt>
                <c:pt idx="384">
                  <c:v>0.45823933689648672</c:v>
                </c:pt>
                <c:pt idx="385">
                  <c:v>0.45823933689648672</c:v>
                </c:pt>
                <c:pt idx="386">
                  <c:v>0.45823933689648672</c:v>
                </c:pt>
                <c:pt idx="387">
                  <c:v>0.45823933689648672</c:v>
                </c:pt>
                <c:pt idx="388">
                  <c:v>0.45823933689648672</c:v>
                </c:pt>
                <c:pt idx="389">
                  <c:v>0.45823933689648672</c:v>
                </c:pt>
                <c:pt idx="390">
                  <c:v>0.45823933689648672</c:v>
                </c:pt>
                <c:pt idx="391">
                  <c:v>0.45823933689648672</c:v>
                </c:pt>
                <c:pt idx="392">
                  <c:v>0.45806099339737832</c:v>
                </c:pt>
                <c:pt idx="393">
                  <c:v>0.45806099339737832</c:v>
                </c:pt>
                <c:pt idx="394">
                  <c:v>0.45790804589817857</c:v>
                </c:pt>
                <c:pt idx="395">
                  <c:v>0.45777583364041485</c:v>
                </c:pt>
                <c:pt idx="396">
                  <c:v>0.45766804690880292</c:v>
                </c:pt>
                <c:pt idx="397">
                  <c:v>0.45766804690880292</c:v>
                </c:pt>
                <c:pt idx="398">
                  <c:v>0.45766804690880292</c:v>
                </c:pt>
                <c:pt idx="399">
                  <c:v>0.45766804690880292</c:v>
                </c:pt>
                <c:pt idx="400">
                  <c:v>0.45747456924698821</c:v>
                </c:pt>
                <c:pt idx="401">
                  <c:v>0.45724970511657342</c:v>
                </c:pt>
                <c:pt idx="402">
                  <c:v>0.45701677598788509</c:v>
                </c:pt>
                <c:pt idx="403">
                  <c:v>0.45678841675140264</c:v>
                </c:pt>
                <c:pt idx="404">
                  <c:v>0.45657112535080174</c:v>
                </c:pt>
                <c:pt idx="405">
                  <c:v>0.45635906430259182</c:v>
                </c:pt>
                <c:pt idx="406">
                  <c:v>0.45614416860849794</c:v>
                </c:pt>
                <c:pt idx="407">
                  <c:v>0.45614416860849794</c:v>
                </c:pt>
                <c:pt idx="408">
                  <c:v>0.45614416860849794</c:v>
                </c:pt>
                <c:pt idx="409">
                  <c:v>0.45614416860849794</c:v>
                </c:pt>
                <c:pt idx="410">
                  <c:v>0.45614416860849794</c:v>
                </c:pt>
                <c:pt idx="411">
                  <c:v>0.45614416860849794</c:v>
                </c:pt>
                <c:pt idx="412">
                  <c:v>0.45614416860849794</c:v>
                </c:pt>
                <c:pt idx="413">
                  <c:v>0.4560279953965809</c:v>
                </c:pt>
                <c:pt idx="414">
                  <c:v>0.4557823083102972</c:v>
                </c:pt>
                <c:pt idx="415">
                  <c:v>0.45550939057368528</c:v>
                </c:pt>
                <c:pt idx="416">
                  <c:v>0.45523362229920733</c:v>
                </c:pt>
                <c:pt idx="417">
                  <c:v>0.45499988999928337</c:v>
                </c:pt>
                <c:pt idx="418">
                  <c:v>0.45482653996250599</c:v>
                </c:pt>
                <c:pt idx="419">
                  <c:v>0.45471710347022909</c:v>
                </c:pt>
                <c:pt idx="420">
                  <c:v>0.45465954548128884</c:v>
                </c:pt>
                <c:pt idx="421">
                  <c:v>0.45461512887573741</c:v>
                </c:pt>
                <c:pt idx="422">
                  <c:v>0.45452976124286132</c:v>
                </c:pt>
                <c:pt idx="423">
                  <c:v>0.45435030664913162</c:v>
                </c:pt>
                <c:pt idx="424">
                  <c:v>0.45408514573720277</c:v>
                </c:pt>
                <c:pt idx="425">
                  <c:v>0.45379295158813548</c:v>
                </c:pt>
                <c:pt idx="426">
                  <c:v>0.45349827148334215</c:v>
                </c:pt>
                <c:pt idx="427">
                  <c:v>0.45320768951348228</c:v>
                </c:pt>
                <c:pt idx="428">
                  <c:v>0.45293315959766295</c:v>
                </c:pt>
                <c:pt idx="429">
                  <c:v>0.45267243370991822</c:v>
                </c:pt>
                <c:pt idx="430">
                  <c:v>0.45242055634774536</c:v>
                </c:pt>
                <c:pt idx="431">
                  <c:v>0.45218334858568976</c:v>
                </c:pt>
                <c:pt idx="432">
                  <c:v>0.45195807423155837</c:v>
                </c:pt>
                <c:pt idx="433">
                  <c:v>0.45179884719900476</c:v>
                </c:pt>
                <c:pt idx="434">
                  <c:v>0.45179884719900476</c:v>
                </c:pt>
                <c:pt idx="435">
                  <c:v>0.45179884719900476</c:v>
                </c:pt>
                <c:pt idx="436">
                  <c:v>0.45179884719900476</c:v>
                </c:pt>
                <c:pt idx="437">
                  <c:v>0.4515700859432803</c:v>
                </c:pt>
                <c:pt idx="438">
                  <c:v>0.45131308488688332</c:v>
                </c:pt>
                <c:pt idx="439">
                  <c:v>0.45102909521215317</c:v>
                </c:pt>
                <c:pt idx="440">
                  <c:v>0.45075055872247344</c:v>
                </c:pt>
                <c:pt idx="441">
                  <c:v>0.45053493268580563</c:v>
                </c:pt>
                <c:pt idx="442">
                  <c:v>0.45039871705605222</c:v>
                </c:pt>
                <c:pt idx="443">
                  <c:v>0.45032705356906527</c:v>
                </c:pt>
                <c:pt idx="444">
                  <c:v>0.45029065073944541</c:v>
                </c:pt>
                <c:pt idx="445">
                  <c:v>0.45022990242175803</c:v>
                </c:pt>
                <c:pt idx="446">
                  <c:v>0.4501088654475337</c:v>
                </c:pt>
                <c:pt idx="447">
                  <c:v>0.44990258645275671</c:v>
                </c:pt>
                <c:pt idx="448">
                  <c:v>0.44963090083810975</c:v>
                </c:pt>
                <c:pt idx="449">
                  <c:v>0.44933711091878292</c:v>
                </c:pt>
                <c:pt idx="450">
                  <c:v>0.44904196315895234</c:v>
                </c:pt>
                <c:pt idx="451">
                  <c:v>0.44875319027568278</c:v>
                </c:pt>
                <c:pt idx="452">
                  <c:v>0.44848023972117529</c:v>
                </c:pt>
                <c:pt idx="453">
                  <c:v>0.44822031376967664</c:v>
                </c:pt>
                <c:pt idx="454">
                  <c:v>0.44796923224151597</c:v>
                </c:pt>
                <c:pt idx="455">
                  <c:v>0.44773413302936538</c:v>
                </c:pt>
                <c:pt idx="456">
                  <c:v>0.44751216097615515</c:v>
                </c:pt>
                <c:pt idx="457">
                  <c:v>0.44748206066710505</c:v>
                </c:pt>
                <c:pt idx="458">
                  <c:v>0.44748206066710505</c:v>
                </c:pt>
                <c:pt idx="459">
                  <c:v>0.44748206066710505</c:v>
                </c:pt>
                <c:pt idx="460">
                  <c:v>0.44742661381238491</c:v>
                </c:pt>
                <c:pt idx="461">
                  <c:v>0.44720307880681343</c:v>
                </c:pt>
                <c:pt idx="462">
                  <c:v>0.44694750122671534</c:v>
                </c:pt>
                <c:pt idx="463">
                  <c:v>0.44666365513028561</c:v>
                </c:pt>
                <c:pt idx="464">
                  <c:v>0.44637897558490525</c:v>
                </c:pt>
                <c:pt idx="465">
                  <c:v>0.44612468976491404</c:v>
                </c:pt>
                <c:pt idx="466">
                  <c:v>0.44591309492669212</c:v>
                </c:pt>
                <c:pt idx="467">
                  <c:v>0.44574426733405043</c:v>
                </c:pt>
                <c:pt idx="468">
                  <c:v>0.44560649467182889</c:v>
                </c:pt>
                <c:pt idx="469">
                  <c:v>0.44548919763721051</c:v>
                </c:pt>
                <c:pt idx="470">
                  <c:v>0.44534758578680272</c:v>
                </c:pt>
                <c:pt idx="471">
                  <c:v>0.44514454210641979</c:v>
                </c:pt>
                <c:pt idx="472">
                  <c:v>0.44487852354900032</c:v>
                </c:pt>
                <c:pt idx="473">
                  <c:v>0.44458603403885644</c:v>
                </c:pt>
                <c:pt idx="474">
                  <c:v>0.444292203097158</c:v>
                </c:pt>
                <c:pt idx="475">
                  <c:v>0.44400407836736105</c:v>
                </c:pt>
                <c:pt idx="476">
                  <c:v>0.44373359735962897</c:v>
                </c:pt>
                <c:pt idx="477">
                  <c:v>0.44347682192627663</c:v>
                </c:pt>
                <c:pt idx="478">
                  <c:v>0.44323059744692389</c:v>
                </c:pt>
                <c:pt idx="479">
                  <c:v>0.44300051937306728</c:v>
                </c:pt>
                <c:pt idx="480">
                  <c:v>0.44278202191473892</c:v>
                </c:pt>
                <c:pt idx="481">
                  <c:v>0.44257227042605501</c:v>
                </c:pt>
                <c:pt idx="482">
                  <c:v>0.44236733496380742</c:v>
                </c:pt>
                <c:pt idx="483">
                  <c:v>0.44216236668366155</c:v>
                </c:pt>
                <c:pt idx="484">
                  <c:v>0.4419534356424108</c:v>
                </c:pt>
                <c:pt idx="485">
                  <c:v>0.44173187791515511</c:v>
                </c:pt>
                <c:pt idx="486">
                  <c:v>0.44147838427153824</c:v>
                </c:pt>
                <c:pt idx="487">
                  <c:v>0.44119692567714097</c:v>
                </c:pt>
                <c:pt idx="488">
                  <c:v>0.44091654830574084</c:v>
                </c:pt>
                <c:pt idx="489">
                  <c:v>0.44067131584525798</c:v>
                </c:pt>
                <c:pt idx="490">
                  <c:v>0.44047868957386438</c:v>
                </c:pt>
                <c:pt idx="491">
                  <c:v>0.44035461955667859</c:v>
                </c:pt>
                <c:pt idx="492">
                  <c:v>0.44029231285579123</c:v>
                </c:pt>
                <c:pt idx="493">
                  <c:v>0.44024908184682238</c:v>
                </c:pt>
                <c:pt idx="494">
                  <c:v>0.44016095145171436</c:v>
                </c:pt>
                <c:pt idx="495">
                  <c:v>0.43998939087415007</c:v>
                </c:pt>
                <c:pt idx="496">
                  <c:v>0.43973085955549046</c:v>
                </c:pt>
                <c:pt idx="497">
                  <c:v>0.43943920629584288</c:v>
                </c:pt>
                <c:pt idx="498">
                  <c:v>0.43914504717517094</c:v>
                </c:pt>
                <c:pt idx="499">
                  <c:v>0.43885544563999362</c:v>
                </c:pt>
                <c:pt idx="500">
                  <c:v>0.43858181411411534</c:v>
                </c:pt>
                <c:pt idx="501">
                  <c:v>0.43832188406038008</c:v>
                </c:pt>
                <c:pt idx="502">
                  <c:v>0.43806960057672861</c:v>
                </c:pt>
                <c:pt idx="503">
                  <c:v>0.4378318841372642</c:v>
                </c:pt>
                <c:pt idx="504">
                  <c:v>0.43760585497149351</c:v>
                </c:pt>
                <c:pt idx="505">
                  <c:v>0.43738722624157605</c:v>
                </c:pt>
                <c:pt idx="506">
                  <c:v>0.43717482060544344</c:v>
                </c:pt>
                <c:pt idx="507">
                  <c:v>0.43696323951898192</c:v>
                </c:pt>
                <c:pt idx="508">
                  <c:v>0.43674851201661202</c:v>
                </c:pt>
                <c:pt idx="509">
                  <c:v>0.43652269206493693</c:v>
                </c:pt>
                <c:pt idx="510">
                  <c:v>0.43626751240184425</c:v>
                </c:pt>
                <c:pt idx="511">
                  <c:v>0.43598427753875207</c:v>
                </c:pt>
                <c:pt idx="512">
                  <c:v>0.4357119681561748</c:v>
                </c:pt>
                <c:pt idx="513">
                  <c:v>0.43553997237462744</c:v>
                </c:pt>
                <c:pt idx="514">
                  <c:v>0.43549974579304168</c:v>
                </c:pt>
                <c:pt idx="515">
                  <c:v>0.43556103449841799</c:v>
                </c:pt>
                <c:pt idx="516">
                  <c:v>0.43566562466295833</c:v>
                </c:pt>
                <c:pt idx="517">
                  <c:v>0.43576471728088501</c:v>
                </c:pt>
                <c:pt idx="518">
                  <c:v>0.43579319999929456</c:v>
                </c:pt>
                <c:pt idx="519">
                  <c:v>0.43567903739067648</c:v>
                </c:pt>
                <c:pt idx="520">
                  <c:v>0.43556753224748895</c:v>
                </c:pt>
                <c:pt idx="521">
                  <c:v>0.43528350854308995</c:v>
                </c:pt>
                <c:pt idx="522">
                  <c:v>0.43499625348757359</c:v>
                </c:pt>
                <c:pt idx="523">
                  <c:v>0.43471759261892534</c:v>
                </c:pt>
                <c:pt idx="524">
                  <c:v>0.43445589450097122</c:v>
                </c:pt>
                <c:pt idx="525">
                  <c:v>0.43425381143481967</c:v>
                </c:pt>
                <c:pt idx="526">
                  <c:v>0.4340095150069353</c:v>
                </c:pt>
                <c:pt idx="527">
                  <c:v>0.43397959018125259</c:v>
                </c:pt>
                <c:pt idx="528">
                  <c:v>0.43397959018125259</c:v>
                </c:pt>
                <c:pt idx="529">
                  <c:v>0.43397959018125259</c:v>
                </c:pt>
                <c:pt idx="530">
                  <c:v>0.43397959018125259</c:v>
                </c:pt>
                <c:pt idx="531">
                  <c:v>0.43397959018125259</c:v>
                </c:pt>
                <c:pt idx="532">
                  <c:v>0.43397959018125259</c:v>
                </c:pt>
                <c:pt idx="533">
                  <c:v>0.43397959018125259</c:v>
                </c:pt>
                <c:pt idx="534">
                  <c:v>0.43397959018125259</c:v>
                </c:pt>
                <c:pt idx="535">
                  <c:v>0.43397959018125259</c:v>
                </c:pt>
                <c:pt idx="536">
                  <c:v>0.43397959018125259</c:v>
                </c:pt>
                <c:pt idx="537">
                  <c:v>0.43376656073830894</c:v>
                </c:pt>
                <c:pt idx="538">
                  <c:v>0.43357625477109646</c:v>
                </c:pt>
                <c:pt idx="539">
                  <c:v>0.43342638369417258</c:v>
                </c:pt>
                <c:pt idx="540">
                  <c:v>0.43331031469583853</c:v>
                </c:pt>
                <c:pt idx="541">
                  <c:v>0.43331031469583853</c:v>
                </c:pt>
                <c:pt idx="542">
                  <c:v>0.43331031469583853</c:v>
                </c:pt>
                <c:pt idx="543">
                  <c:v>0.43321228499713504</c:v>
                </c:pt>
                <c:pt idx="544">
                  <c:v>0.43299584756783216</c:v>
                </c:pt>
                <c:pt idx="545">
                  <c:v>0.43275252276427256</c:v>
                </c:pt>
                <c:pt idx="546">
                  <c:v>0.43250669620192378</c:v>
                </c:pt>
                <c:pt idx="547">
                  <c:v>0.43227043195441733</c:v>
                </c:pt>
                <c:pt idx="548">
                  <c:v>0.43204860347950746</c:v>
                </c:pt>
                <c:pt idx="549">
                  <c:v>0.43183681728118833</c:v>
                </c:pt>
                <c:pt idx="550">
                  <c:v>0.43162819800996194</c:v>
                </c:pt>
                <c:pt idx="551">
                  <c:v>0.43144226248870898</c:v>
                </c:pt>
                <c:pt idx="552">
                  <c:v>0.43144226248870898</c:v>
                </c:pt>
                <c:pt idx="553">
                  <c:v>0.43144226248870898</c:v>
                </c:pt>
                <c:pt idx="554">
                  <c:v>0.43144226248870898</c:v>
                </c:pt>
                <c:pt idx="555">
                  <c:v>0.43144226248870898</c:v>
                </c:pt>
                <c:pt idx="556">
                  <c:v>0.43144226248870898</c:v>
                </c:pt>
                <c:pt idx="557">
                  <c:v>0.43144226248870898</c:v>
                </c:pt>
                <c:pt idx="558">
                  <c:v>0.43144226248870898</c:v>
                </c:pt>
                <c:pt idx="559">
                  <c:v>0.43144226248870898</c:v>
                </c:pt>
                <c:pt idx="560">
                  <c:v>0.43145180177613207</c:v>
                </c:pt>
                <c:pt idx="561">
                  <c:v>0.43130605519285625</c:v>
                </c:pt>
                <c:pt idx="562">
                  <c:v>0.43120993219432641</c:v>
                </c:pt>
                <c:pt idx="563">
                  <c:v>0.4311565918775972</c:v>
                </c:pt>
                <c:pt idx="564">
                  <c:v>0.43114069843272262</c:v>
                </c:pt>
                <c:pt idx="565">
                  <c:v>0.43122693614943414</c:v>
                </c:pt>
                <c:pt idx="566">
                  <c:v>0.43117613333873495</c:v>
                </c:pt>
                <c:pt idx="567">
                  <c:v>0.43105434360380535</c:v>
                </c:pt>
                <c:pt idx="568">
                  <c:v>0.43086311871314559</c:v>
                </c:pt>
                <c:pt idx="569">
                  <c:v>0.4306379627180062</c:v>
                </c:pt>
                <c:pt idx="570">
                  <c:v>0.43040480386403651</c:v>
                </c:pt>
                <c:pt idx="571">
                  <c:v>0.43017989050677558</c:v>
                </c:pt>
                <c:pt idx="572">
                  <c:v>0.42997451819352417</c:v>
                </c:pt>
                <c:pt idx="573">
                  <c:v>0.42997451819352417</c:v>
                </c:pt>
                <c:pt idx="574">
                  <c:v>0.42997451819352417</c:v>
                </c:pt>
                <c:pt idx="575">
                  <c:v>0.42997451819352417</c:v>
                </c:pt>
                <c:pt idx="576">
                  <c:v>0.42997451819352417</c:v>
                </c:pt>
                <c:pt idx="577">
                  <c:v>0.42997451819352417</c:v>
                </c:pt>
                <c:pt idx="578">
                  <c:v>0.42997451819352417</c:v>
                </c:pt>
                <c:pt idx="579">
                  <c:v>0.42997451819352417</c:v>
                </c:pt>
                <c:pt idx="580">
                  <c:v>0.42997451819352417</c:v>
                </c:pt>
                <c:pt idx="581">
                  <c:v>0.42997451819352417</c:v>
                </c:pt>
                <c:pt idx="582">
                  <c:v>0.42973856161380547</c:v>
                </c:pt>
                <c:pt idx="583">
                  <c:v>0.42947115728394852</c:v>
                </c:pt>
                <c:pt idx="584">
                  <c:v>0.42920495575451023</c:v>
                </c:pt>
                <c:pt idx="585">
                  <c:v>0.42899405343836272</c:v>
                </c:pt>
                <c:pt idx="586">
                  <c:v>0.42887666316397882</c:v>
                </c:pt>
                <c:pt idx="587">
                  <c:v>0.42889293077538332</c:v>
                </c:pt>
                <c:pt idx="588">
                  <c:v>0.42900362943600967</c:v>
                </c:pt>
                <c:pt idx="589">
                  <c:v>0.4291767077649829</c:v>
                </c:pt>
                <c:pt idx="590">
                  <c:v>0.42924561978677411</c:v>
                </c:pt>
                <c:pt idx="591">
                  <c:v>0.42917496599481497</c:v>
                </c:pt>
                <c:pt idx="592">
                  <c:v>0.42895709214889965</c:v>
                </c:pt>
                <c:pt idx="593">
                  <c:v>0.42867725682865032</c:v>
                </c:pt>
                <c:pt idx="594">
                  <c:v>0.42838949719796182</c:v>
                </c:pt>
                <c:pt idx="595">
                  <c:v>0.42810860881453189</c:v>
                </c:pt>
                <c:pt idx="596">
                  <c:v>0.42784716093304492</c:v>
                </c:pt>
                <c:pt idx="597">
                  <c:v>0.42760070672840939</c:v>
                </c:pt>
                <c:pt idx="598">
                  <c:v>0.42736461887710153</c:v>
                </c:pt>
                <c:pt idx="599">
                  <c:v>0.42736461887710153</c:v>
                </c:pt>
                <c:pt idx="600">
                  <c:v>0.42736461887710153</c:v>
                </c:pt>
                <c:pt idx="601">
                  <c:v>0.42736461887710153</c:v>
                </c:pt>
                <c:pt idx="602">
                  <c:v>0.42736461887710153</c:v>
                </c:pt>
                <c:pt idx="603">
                  <c:v>0.42736461887710153</c:v>
                </c:pt>
                <c:pt idx="604">
                  <c:v>0.42736461887710153</c:v>
                </c:pt>
                <c:pt idx="605">
                  <c:v>0.42736461887710153</c:v>
                </c:pt>
                <c:pt idx="606">
                  <c:v>0.42712147107562526</c:v>
                </c:pt>
                <c:pt idx="607">
                  <c:v>0.42685020243835564</c:v>
                </c:pt>
                <c:pt idx="608">
                  <c:v>0.42659205430644759</c:v>
                </c:pt>
                <c:pt idx="609">
                  <c:v>0.42643026167254755</c:v>
                </c:pt>
                <c:pt idx="610">
                  <c:v>0.42641833382380712</c:v>
                </c:pt>
                <c:pt idx="611">
                  <c:v>0.42654504609179045</c:v>
                </c:pt>
                <c:pt idx="612">
                  <c:v>0.42675925662685432</c:v>
                </c:pt>
                <c:pt idx="613">
                  <c:v>0.42698206305291614</c:v>
                </c:pt>
                <c:pt idx="614">
                  <c:v>0.4270612017874309</c:v>
                </c:pt>
                <c:pt idx="615">
                  <c:v>0.42699117973999645</c:v>
                </c:pt>
                <c:pt idx="616">
                  <c:v>0.42676633828870947</c:v>
                </c:pt>
                <c:pt idx="617">
                  <c:v>0.426487175735355</c:v>
                </c:pt>
                <c:pt idx="618">
                  <c:v>0.42620399830358485</c:v>
                </c:pt>
                <c:pt idx="619">
                  <c:v>0.42620399830358485</c:v>
                </c:pt>
                <c:pt idx="620">
                  <c:v>0.42620399830358485</c:v>
                </c:pt>
                <c:pt idx="621">
                  <c:v>0.42620399830358485</c:v>
                </c:pt>
                <c:pt idx="622">
                  <c:v>0.42620399830358485</c:v>
                </c:pt>
                <c:pt idx="623">
                  <c:v>0.42620399830358485</c:v>
                </c:pt>
                <c:pt idx="624">
                  <c:v>0.42620399830358485</c:v>
                </c:pt>
                <c:pt idx="625">
                  <c:v>0.42620399830358485</c:v>
                </c:pt>
                <c:pt idx="626">
                  <c:v>0.42620399830358485</c:v>
                </c:pt>
                <c:pt idx="627">
                  <c:v>0.42620399830358485</c:v>
                </c:pt>
                <c:pt idx="628">
                  <c:v>0.42620399830358485</c:v>
                </c:pt>
                <c:pt idx="629">
                  <c:v>0.42620399830358485</c:v>
                </c:pt>
                <c:pt idx="630">
                  <c:v>0.42620399830358485</c:v>
                </c:pt>
                <c:pt idx="631">
                  <c:v>0.42592670758215145</c:v>
                </c:pt>
                <c:pt idx="632">
                  <c:v>0.42565903204887856</c:v>
                </c:pt>
                <c:pt idx="633">
                  <c:v>0.42546021237208803</c:v>
                </c:pt>
                <c:pt idx="634">
                  <c:v>0.42535744313806251</c:v>
                </c:pt>
                <c:pt idx="635">
                  <c:v>0.42537631791969216</c:v>
                </c:pt>
                <c:pt idx="636">
                  <c:v>0.42556638650118495</c:v>
                </c:pt>
                <c:pt idx="637">
                  <c:v>0.42569787318243874</c:v>
                </c:pt>
                <c:pt idx="638">
                  <c:v>0.42567162725733221</c:v>
                </c:pt>
                <c:pt idx="639">
                  <c:v>0.4254763940975565</c:v>
                </c:pt>
                <c:pt idx="640">
                  <c:v>0.42521869534404039</c:v>
                </c:pt>
                <c:pt idx="641">
                  <c:v>0.42493189442507812</c:v>
                </c:pt>
                <c:pt idx="642">
                  <c:v>0.42464225186752935</c:v>
                </c:pt>
                <c:pt idx="643">
                  <c:v>0.42436019844874356</c:v>
                </c:pt>
                <c:pt idx="644">
                  <c:v>0.42436019844874356</c:v>
                </c:pt>
                <c:pt idx="645">
                  <c:v>0.42436019844874356</c:v>
                </c:pt>
                <c:pt idx="646">
                  <c:v>0.42436019844874356</c:v>
                </c:pt>
                <c:pt idx="647">
                  <c:v>0.42436019844874356</c:v>
                </c:pt>
                <c:pt idx="648">
                  <c:v>0.42436019844874356</c:v>
                </c:pt>
                <c:pt idx="649">
                  <c:v>0.42436019844874356</c:v>
                </c:pt>
                <c:pt idx="650">
                  <c:v>0.42436019844874356</c:v>
                </c:pt>
                <c:pt idx="651">
                  <c:v>0.42436019844874356</c:v>
                </c:pt>
                <c:pt idx="652">
                  <c:v>0.42436019844874356</c:v>
                </c:pt>
                <c:pt idx="653">
                  <c:v>0.42436019844874356</c:v>
                </c:pt>
                <c:pt idx="654">
                  <c:v>0.42436019844874356</c:v>
                </c:pt>
                <c:pt idx="655">
                  <c:v>0.42411322669496049</c:v>
                </c:pt>
                <c:pt idx="656">
                  <c:v>0.42385225850846109</c:v>
                </c:pt>
                <c:pt idx="657">
                  <c:v>0.42366827276031704</c:v>
                </c:pt>
                <c:pt idx="658">
                  <c:v>0.42361427066615448</c:v>
                </c:pt>
                <c:pt idx="659">
                  <c:v>0.42368798477433678</c:v>
                </c:pt>
                <c:pt idx="660">
                  <c:v>0.42399212429482092</c:v>
                </c:pt>
                <c:pt idx="661">
                  <c:v>0.42411973269823089</c:v>
                </c:pt>
                <c:pt idx="662">
                  <c:v>0.42417181355577893</c:v>
                </c:pt>
                <c:pt idx="663">
                  <c:v>0.42407247779418189</c:v>
                </c:pt>
                <c:pt idx="664">
                  <c:v>0.42383676671508863</c:v>
                </c:pt>
                <c:pt idx="665">
                  <c:v>0.42355509708893918</c:v>
                </c:pt>
                <c:pt idx="666">
                  <c:v>0.42327002442359624</c:v>
                </c:pt>
                <c:pt idx="667">
                  <c:v>0.42299171634734528</c:v>
                </c:pt>
                <c:pt idx="668">
                  <c:v>0.42273000182044201</c:v>
                </c:pt>
                <c:pt idx="669">
                  <c:v>0.4224814021457679</c:v>
                </c:pt>
                <c:pt idx="670">
                  <c:v>0.42224422720160931</c:v>
                </c:pt>
                <c:pt idx="671">
                  <c:v>0.42224422720160931</c:v>
                </c:pt>
                <c:pt idx="672">
                  <c:v>0.42224422720160931</c:v>
                </c:pt>
                <c:pt idx="673">
                  <c:v>0.42224422720160931</c:v>
                </c:pt>
                <c:pt idx="674">
                  <c:v>0.42224422720160931</c:v>
                </c:pt>
                <c:pt idx="675">
                  <c:v>0.42224422720160931</c:v>
                </c:pt>
                <c:pt idx="676">
                  <c:v>0.42224422720160931</c:v>
                </c:pt>
                <c:pt idx="677">
                  <c:v>0.42224422720160931</c:v>
                </c:pt>
                <c:pt idx="678">
                  <c:v>0.42201323469718333</c:v>
                </c:pt>
                <c:pt idx="679">
                  <c:v>0.42174344696753191</c:v>
                </c:pt>
                <c:pt idx="680">
                  <c:v>0.42149766503515029</c:v>
                </c:pt>
                <c:pt idx="681">
                  <c:v>0.42141369868869061</c:v>
                </c:pt>
                <c:pt idx="682">
                  <c:v>0.42170675140309394</c:v>
                </c:pt>
                <c:pt idx="683">
                  <c:v>0.42217562811755688</c:v>
                </c:pt>
                <c:pt idx="684">
                  <c:v>0.42267250056685024</c:v>
                </c:pt>
                <c:pt idx="685">
                  <c:v>0.4231382666441097</c:v>
                </c:pt>
                <c:pt idx="686">
                  <c:v>0.42351029885363956</c:v>
                </c:pt>
                <c:pt idx="687">
                  <c:v>0.4237176746672015</c:v>
                </c:pt>
                <c:pt idx="688">
                  <c:v>0.42364957323021629</c:v>
                </c:pt>
                <c:pt idx="689">
                  <c:v>0.42337029520833586</c:v>
                </c:pt>
                <c:pt idx="690">
                  <c:v>0.42308751569357117</c:v>
                </c:pt>
                <c:pt idx="691">
                  <c:v>0.42281444207194768</c:v>
                </c:pt>
                <c:pt idx="692">
                  <c:v>0.42281444207194768</c:v>
                </c:pt>
                <c:pt idx="693">
                  <c:v>0.42281444207194768</c:v>
                </c:pt>
                <c:pt idx="694">
                  <c:v>0.42281444207194768</c:v>
                </c:pt>
                <c:pt idx="695">
                  <c:v>0.42281444207194768</c:v>
                </c:pt>
                <c:pt idx="696">
                  <c:v>0.42281444207194768</c:v>
                </c:pt>
                <c:pt idx="697">
                  <c:v>0.42281444207194768</c:v>
                </c:pt>
                <c:pt idx="698">
                  <c:v>0.42281444207194768</c:v>
                </c:pt>
                <c:pt idx="699">
                  <c:v>0.42281444207194768</c:v>
                </c:pt>
                <c:pt idx="700">
                  <c:v>0.42281444207194768</c:v>
                </c:pt>
                <c:pt idx="701">
                  <c:v>0.42281444207194768</c:v>
                </c:pt>
                <c:pt idx="702">
                  <c:v>0.42281444207194768</c:v>
                </c:pt>
                <c:pt idx="703">
                  <c:v>0.42281464944776015</c:v>
                </c:pt>
                <c:pt idx="704">
                  <c:v>0.42284824432955748</c:v>
                </c:pt>
                <c:pt idx="705">
                  <c:v>0.42284824432955748</c:v>
                </c:pt>
                <c:pt idx="706">
                  <c:v>0.42287382467275814</c:v>
                </c:pt>
                <c:pt idx="707">
                  <c:v>0.42294585990816735</c:v>
                </c:pt>
                <c:pt idx="708">
                  <c:v>0.42300244441854751</c:v>
                </c:pt>
                <c:pt idx="709">
                  <c:v>0.42301745679683406</c:v>
                </c:pt>
                <c:pt idx="710">
                  <c:v>0.42301745679683406</c:v>
                </c:pt>
                <c:pt idx="711">
                  <c:v>0.42301656147808397</c:v>
                </c:pt>
                <c:pt idx="712">
                  <c:v>0.42280421295646875</c:v>
                </c:pt>
                <c:pt idx="713">
                  <c:v>0.4225631027550949</c:v>
                </c:pt>
                <c:pt idx="714">
                  <c:v>0.42231766590527836</c:v>
                </c:pt>
                <c:pt idx="715">
                  <c:v>0.42208127448841937</c:v>
                </c:pt>
                <c:pt idx="716">
                  <c:v>0.42185874042871629</c:v>
                </c:pt>
                <c:pt idx="717">
                  <c:v>0.42176093480515681</c:v>
                </c:pt>
                <c:pt idx="718">
                  <c:v>0.42167591464600179</c:v>
                </c:pt>
                <c:pt idx="719">
                  <c:v>0.42167591464600179</c:v>
                </c:pt>
                <c:pt idx="720">
                  <c:v>0.42167591464600179</c:v>
                </c:pt>
                <c:pt idx="721">
                  <c:v>0.42167591464600179</c:v>
                </c:pt>
                <c:pt idx="722">
                  <c:v>0.42167591464600179</c:v>
                </c:pt>
                <c:pt idx="723">
                  <c:v>0.42167591464600179</c:v>
                </c:pt>
                <c:pt idx="724">
                  <c:v>0.42167591464600179</c:v>
                </c:pt>
                <c:pt idx="725">
                  <c:v>0.42167591464600179</c:v>
                </c:pt>
                <c:pt idx="726">
                  <c:v>0.42167591464600179</c:v>
                </c:pt>
                <c:pt idx="727">
                  <c:v>0.4216761220218157</c:v>
                </c:pt>
                <c:pt idx="728">
                  <c:v>0.4216761220218157</c:v>
                </c:pt>
                <c:pt idx="729">
                  <c:v>0.4216761220218157</c:v>
                </c:pt>
                <c:pt idx="730">
                  <c:v>0.4216761220218157</c:v>
                </c:pt>
                <c:pt idx="731">
                  <c:v>0.4216761220218157</c:v>
                </c:pt>
                <c:pt idx="732">
                  <c:v>0.42170927463718255</c:v>
                </c:pt>
                <c:pt idx="733">
                  <c:v>0.42170927463718255</c:v>
                </c:pt>
                <c:pt idx="734">
                  <c:v>0.42170927463718255</c:v>
                </c:pt>
                <c:pt idx="735">
                  <c:v>0.42170927463718255</c:v>
                </c:pt>
                <c:pt idx="736">
                  <c:v>0.42170927463718255</c:v>
                </c:pt>
                <c:pt idx="737">
                  <c:v>0.42148337553123044</c:v>
                </c:pt>
                <c:pt idx="738">
                  <c:v>0.42125477426275543</c:v>
                </c:pt>
                <c:pt idx="739">
                  <c:v>0.42103162486747686</c:v>
                </c:pt>
                <c:pt idx="740">
                  <c:v>0.42081930127608858</c:v>
                </c:pt>
                <c:pt idx="741">
                  <c:v>0.42061329512993934</c:v>
                </c:pt>
                <c:pt idx="742">
                  <c:v>0.4204078058656735</c:v>
                </c:pt>
                <c:pt idx="743">
                  <c:v>0.42038668540158947</c:v>
                </c:pt>
                <c:pt idx="744">
                  <c:v>0.42038668540158947</c:v>
                </c:pt>
                <c:pt idx="745">
                  <c:v>0.42038668540158947</c:v>
                </c:pt>
                <c:pt idx="746">
                  <c:v>0.42038668540158947</c:v>
                </c:pt>
                <c:pt idx="747">
                  <c:v>0.42026366587592351</c:v>
                </c:pt>
                <c:pt idx="748">
                  <c:v>0.42007784683888189</c:v>
                </c:pt>
                <c:pt idx="749">
                  <c:v>0.41987552860394806</c:v>
                </c:pt>
                <c:pt idx="750">
                  <c:v>0.4196354492758736</c:v>
                </c:pt>
                <c:pt idx="751">
                  <c:v>0.41936679786591913</c:v>
                </c:pt>
                <c:pt idx="752">
                  <c:v>0.41909893493042732</c:v>
                </c:pt>
                <c:pt idx="753">
                  <c:v>0.4188733047379154</c:v>
                </c:pt>
                <c:pt idx="754">
                  <c:v>0.41869141178665281</c:v>
                </c:pt>
                <c:pt idx="755">
                  <c:v>0.41869141178665281</c:v>
                </c:pt>
                <c:pt idx="756">
                  <c:v>0.41855348459015029</c:v>
                </c:pt>
                <c:pt idx="757">
                  <c:v>0.41855348459015029</c:v>
                </c:pt>
                <c:pt idx="758">
                  <c:v>0.41860108302735749</c:v>
                </c:pt>
                <c:pt idx="759">
                  <c:v>0.41867760470256138</c:v>
                </c:pt>
                <c:pt idx="760">
                  <c:v>0.41869937916298605</c:v>
                </c:pt>
                <c:pt idx="761">
                  <c:v>0.41840919739471155</c:v>
                </c:pt>
                <c:pt idx="762">
                  <c:v>0.41811510801207141</c:v>
                </c:pt>
                <c:pt idx="763">
                  <c:v>0.41811510801207141</c:v>
                </c:pt>
                <c:pt idx="764">
                  <c:v>0.41811510801207141</c:v>
                </c:pt>
                <c:pt idx="765">
                  <c:v>0.41811510801207141</c:v>
                </c:pt>
                <c:pt idx="766">
                  <c:v>0.41811510801207141</c:v>
                </c:pt>
                <c:pt idx="767">
                  <c:v>0.41811510801207141</c:v>
                </c:pt>
                <c:pt idx="768">
                  <c:v>0.41811510801207141</c:v>
                </c:pt>
                <c:pt idx="769">
                  <c:v>0.41811510801207141</c:v>
                </c:pt>
                <c:pt idx="770">
                  <c:v>0.41811510801207141</c:v>
                </c:pt>
                <c:pt idx="771">
                  <c:v>0.41811510801207141</c:v>
                </c:pt>
                <c:pt idx="772">
                  <c:v>0.41811510801207141</c:v>
                </c:pt>
                <c:pt idx="773">
                  <c:v>0.41811510801207141</c:v>
                </c:pt>
                <c:pt idx="774">
                  <c:v>0.41811510801207141</c:v>
                </c:pt>
                <c:pt idx="775">
                  <c:v>0.41804605620091495</c:v>
                </c:pt>
                <c:pt idx="776">
                  <c:v>0.41778545115690613</c:v>
                </c:pt>
                <c:pt idx="777">
                  <c:v>0.41759912046883396</c:v>
                </c:pt>
                <c:pt idx="778">
                  <c:v>0.41758964341830984</c:v>
                </c:pt>
                <c:pt idx="779">
                  <c:v>0.41764718972752957</c:v>
                </c:pt>
                <c:pt idx="780">
                  <c:v>0.41774999289372922</c:v>
                </c:pt>
                <c:pt idx="781">
                  <c:v>0.417782796728348</c:v>
                </c:pt>
                <c:pt idx="782">
                  <c:v>0.41769863567016502</c:v>
                </c:pt>
                <c:pt idx="783">
                  <c:v>0.41753869104964919</c:v>
                </c:pt>
                <c:pt idx="784">
                  <c:v>0.4172945810123756</c:v>
                </c:pt>
                <c:pt idx="785">
                  <c:v>0.41701069557226966</c:v>
                </c:pt>
                <c:pt idx="786">
                  <c:v>0.4167214591362009</c:v>
                </c:pt>
                <c:pt idx="787">
                  <c:v>0.41643971338520153</c:v>
                </c:pt>
                <c:pt idx="788">
                  <c:v>0.41624386038059602</c:v>
                </c:pt>
                <c:pt idx="789">
                  <c:v>0.41624386038059602</c:v>
                </c:pt>
                <c:pt idx="790">
                  <c:v>0.41624386038059602</c:v>
                </c:pt>
                <c:pt idx="791">
                  <c:v>0.41624386038059602</c:v>
                </c:pt>
                <c:pt idx="792">
                  <c:v>0.41624386038059602</c:v>
                </c:pt>
                <c:pt idx="793">
                  <c:v>0.41624386038059602</c:v>
                </c:pt>
                <c:pt idx="794">
                  <c:v>0.41624386038059602</c:v>
                </c:pt>
                <c:pt idx="795">
                  <c:v>0.41624386038059602</c:v>
                </c:pt>
                <c:pt idx="796">
                  <c:v>0.41624386038059602</c:v>
                </c:pt>
                <c:pt idx="797">
                  <c:v>0.41624386038059602</c:v>
                </c:pt>
                <c:pt idx="798">
                  <c:v>0.41624386038059602</c:v>
                </c:pt>
                <c:pt idx="799">
                  <c:v>0.41596579312456694</c:v>
                </c:pt>
                <c:pt idx="800">
                  <c:v>0.41570812607725771</c:v>
                </c:pt>
                <c:pt idx="801">
                  <c:v>0.41553570724831818</c:v>
                </c:pt>
                <c:pt idx="802">
                  <c:v>0.41546071660794454</c:v>
                </c:pt>
                <c:pt idx="803">
                  <c:v>0.41556169215411887</c:v>
                </c:pt>
                <c:pt idx="804">
                  <c:v>0.41586860835818978</c:v>
                </c:pt>
                <c:pt idx="805">
                  <c:v>0.41615561648415922</c:v>
                </c:pt>
                <c:pt idx="806">
                  <c:v>0.4163531733768091</c:v>
                </c:pt>
                <c:pt idx="807">
                  <c:v>0.41624225890626071</c:v>
                </c:pt>
                <c:pt idx="808">
                  <c:v>0.41601565657245959</c:v>
                </c:pt>
                <c:pt idx="809">
                  <c:v>0.41573331525222462</c:v>
                </c:pt>
                <c:pt idx="810">
                  <c:v>0.41544302454120191</c:v>
                </c:pt>
                <c:pt idx="811">
                  <c:v>0.41516120905217213</c:v>
                </c:pt>
                <c:pt idx="812">
                  <c:v>0.41489644246081475</c:v>
                </c:pt>
                <c:pt idx="813">
                  <c:v>0.41489644246081475</c:v>
                </c:pt>
                <c:pt idx="814">
                  <c:v>0.41489644246081475</c:v>
                </c:pt>
                <c:pt idx="815">
                  <c:v>0.41489644246081475</c:v>
                </c:pt>
                <c:pt idx="816">
                  <c:v>0.41489644246081475</c:v>
                </c:pt>
                <c:pt idx="817">
                  <c:v>0.41489644246081475</c:v>
                </c:pt>
                <c:pt idx="818">
                  <c:v>0.41489644246081475</c:v>
                </c:pt>
                <c:pt idx="819">
                  <c:v>0.41489644246081475</c:v>
                </c:pt>
                <c:pt idx="820">
                  <c:v>0.41489644246081475</c:v>
                </c:pt>
                <c:pt idx="821">
                  <c:v>0.41489644246081475</c:v>
                </c:pt>
                <c:pt idx="822">
                  <c:v>0.41465238396268755</c:v>
                </c:pt>
                <c:pt idx="823">
                  <c:v>0.41438119205615381</c:v>
                </c:pt>
                <c:pt idx="824">
                  <c:v>0.41411885185474184</c:v>
                </c:pt>
                <c:pt idx="825">
                  <c:v>0.41390795066144476</c:v>
                </c:pt>
                <c:pt idx="826">
                  <c:v>0.41374970441715697</c:v>
                </c:pt>
                <c:pt idx="827">
                  <c:v>0.41368886904333052</c:v>
                </c:pt>
                <c:pt idx="828">
                  <c:v>0.41357602144634825</c:v>
                </c:pt>
                <c:pt idx="829">
                  <c:v>0.41348170738320789</c:v>
                </c:pt>
                <c:pt idx="830">
                  <c:v>0.41329658410359638</c:v>
                </c:pt>
                <c:pt idx="831">
                  <c:v>0.41307066325813041</c:v>
                </c:pt>
                <c:pt idx="832">
                  <c:v>0.41280863617747621</c:v>
                </c:pt>
                <c:pt idx="833">
                  <c:v>0.41252672862157075</c:v>
                </c:pt>
                <c:pt idx="834">
                  <c:v>0.41224243127905291</c:v>
                </c:pt>
                <c:pt idx="835">
                  <c:v>0.41196579281333001</c:v>
                </c:pt>
                <c:pt idx="836">
                  <c:v>0.41170660526452285</c:v>
                </c:pt>
                <c:pt idx="837">
                  <c:v>0.41145789072720879</c:v>
                </c:pt>
                <c:pt idx="838">
                  <c:v>0.41140586669829587</c:v>
                </c:pt>
                <c:pt idx="839">
                  <c:v>0.41140586669829587</c:v>
                </c:pt>
                <c:pt idx="840">
                  <c:v>0.41140586669829587</c:v>
                </c:pt>
                <c:pt idx="841">
                  <c:v>0.41140586669829587</c:v>
                </c:pt>
                <c:pt idx="842">
                  <c:v>0.41140586669829587</c:v>
                </c:pt>
                <c:pt idx="843">
                  <c:v>0.41140586669829587</c:v>
                </c:pt>
                <c:pt idx="844">
                  <c:v>0.41140586669829587</c:v>
                </c:pt>
                <c:pt idx="845">
                  <c:v>0.41140586669829587</c:v>
                </c:pt>
                <c:pt idx="846">
                  <c:v>0.41116778105748503</c:v>
                </c:pt>
                <c:pt idx="847">
                  <c:v>0.41090355004154155</c:v>
                </c:pt>
                <c:pt idx="848">
                  <c:v>0.41065751586603388</c:v>
                </c:pt>
                <c:pt idx="849">
                  <c:v>0.41047453591084215</c:v>
                </c:pt>
                <c:pt idx="850">
                  <c:v>0.41034623135096726</c:v>
                </c:pt>
                <c:pt idx="851">
                  <c:v>0.41027363063616862</c:v>
                </c:pt>
                <c:pt idx="852">
                  <c:v>0.41043376268697768</c:v>
                </c:pt>
                <c:pt idx="853">
                  <c:v>0.4106639498400308</c:v>
                </c:pt>
                <c:pt idx="854">
                  <c:v>0.41083130212157459</c:v>
                </c:pt>
                <c:pt idx="855">
                  <c:v>0.41079658389414897</c:v>
                </c:pt>
                <c:pt idx="856">
                  <c:v>0.41056274539182269</c:v>
                </c:pt>
                <c:pt idx="857">
                  <c:v>0.41028761412583575</c:v>
                </c:pt>
                <c:pt idx="858">
                  <c:v>0.410008305103715</c:v>
                </c:pt>
                <c:pt idx="859">
                  <c:v>0.40973778717584669</c:v>
                </c:pt>
                <c:pt idx="860">
                  <c:v>0.40948508526400396</c:v>
                </c:pt>
                <c:pt idx="861">
                  <c:v>0.40924819337421076</c:v>
                </c:pt>
                <c:pt idx="862">
                  <c:v>0.40902186884736347</c:v>
                </c:pt>
                <c:pt idx="863">
                  <c:v>0.40880928681503353</c:v>
                </c:pt>
                <c:pt idx="864">
                  <c:v>0.40880928681503353</c:v>
                </c:pt>
                <c:pt idx="865">
                  <c:v>0.40880928681503353</c:v>
                </c:pt>
                <c:pt idx="866">
                  <c:v>0.40880928681503353</c:v>
                </c:pt>
                <c:pt idx="867">
                  <c:v>0.40880928681503353</c:v>
                </c:pt>
                <c:pt idx="868">
                  <c:v>0.40880928681503353</c:v>
                </c:pt>
                <c:pt idx="869">
                  <c:v>0.40880928681503353</c:v>
                </c:pt>
                <c:pt idx="870">
                  <c:v>0.40880928681503353</c:v>
                </c:pt>
                <c:pt idx="871">
                  <c:v>0.40871599808464526</c:v>
                </c:pt>
                <c:pt idx="872">
                  <c:v>0.40858189040430654</c:v>
                </c:pt>
                <c:pt idx="873">
                  <c:v>0.40859602240998577</c:v>
                </c:pt>
                <c:pt idx="874">
                  <c:v>0.40890655771350948</c:v>
                </c:pt>
                <c:pt idx="875">
                  <c:v>0.40940923668558221</c:v>
                </c:pt>
                <c:pt idx="876">
                  <c:v>0.40996624812080917</c:v>
                </c:pt>
                <c:pt idx="877">
                  <c:v>0.41052968820625707</c:v>
                </c:pt>
                <c:pt idx="878">
                  <c:v>0.41101245910022827</c:v>
                </c:pt>
                <c:pt idx="879">
                  <c:v>0.41131667941872335</c:v>
                </c:pt>
                <c:pt idx="880">
                  <c:v>0.41119953598993353</c:v>
                </c:pt>
                <c:pt idx="881">
                  <c:v>0.41097085999738026</c:v>
                </c:pt>
                <c:pt idx="882">
                  <c:v>0.41072674406793247</c:v>
                </c:pt>
                <c:pt idx="883">
                  <c:v>0.41049158332222457</c:v>
                </c:pt>
                <c:pt idx="884">
                  <c:v>0.41049158332222457</c:v>
                </c:pt>
                <c:pt idx="885">
                  <c:v>0.41049158332222457</c:v>
                </c:pt>
                <c:pt idx="886">
                  <c:v>0.41049158332222457</c:v>
                </c:pt>
                <c:pt idx="887">
                  <c:v>0.41049158332222457</c:v>
                </c:pt>
                <c:pt idx="888">
                  <c:v>0.41049158332222457</c:v>
                </c:pt>
                <c:pt idx="889">
                  <c:v>0.41049158332222457</c:v>
                </c:pt>
                <c:pt idx="890">
                  <c:v>0.41049158332222457</c:v>
                </c:pt>
                <c:pt idx="891">
                  <c:v>0.41049158332222457</c:v>
                </c:pt>
                <c:pt idx="892">
                  <c:v>0.41049158332222457</c:v>
                </c:pt>
                <c:pt idx="893">
                  <c:v>0.41049158332222457</c:v>
                </c:pt>
                <c:pt idx="894">
                  <c:v>0.41049158332222457</c:v>
                </c:pt>
                <c:pt idx="895">
                  <c:v>0.41049344970454638</c:v>
                </c:pt>
                <c:pt idx="896">
                  <c:v>0.41055898046163164</c:v>
                </c:pt>
                <c:pt idx="897">
                  <c:v>0.41074333755988729</c:v>
                </c:pt>
                <c:pt idx="898">
                  <c:v>0.41084348961751943</c:v>
                </c:pt>
                <c:pt idx="899">
                  <c:v>0.41099237001199862</c:v>
                </c:pt>
                <c:pt idx="900">
                  <c:v>0.41116490383592508</c:v>
                </c:pt>
                <c:pt idx="901">
                  <c:v>0.41150085265389424</c:v>
                </c:pt>
                <c:pt idx="902">
                  <c:v>0.41173809058460986</c:v>
                </c:pt>
                <c:pt idx="903">
                  <c:v>0.41186190316673665</c:v>
                </c:pt>
                <c:pt idx="904">
                  <c:v>0.41171158286693949</c:v>
                </c:pt>
                <c:pt idx="905">
                  <c:v>0.4114999974003189</c:v>
                </c:pt>
                <c:pt idx="906">
                  <c:v>0.41127183096898284</c:v>
                </c:pt>
                <c:pt idx="907">
                  <c:v>0.41104723758622091</c:v>
                </c:pt>
                <c:pt idx="908">
                  <c:v>0.41083347000734932</c:v>
                </c:pt>
                <c:pt idx="909">
                  <c:v>0.41080240382470701</c:v>
                </c:pt>
                <c:pt idx="910">
                  <c:v>0.41070877892076679</c:v>
                </c:pt>
                <c:pt idx="911">
                  <c:v>0.41070877892076679</c:v>
                </c:pt>
                <c:pt idx="912">
                  <c:v>0.41070877892076679</c:v>
                </c:pt>
                <c:pt idx="913">
                  <c:v>0.41070877892076679</c:v>
                </c:pt>
                <c:pt idx="914">
                  <c:v>0.41070877892076679</c:v>
                </c:pt>
                <c:pt idx="915">
                  <c:v>0.41070877892076679</c:v>
                </c:pt>
                <c:pt idx="916">
                  <c:v>0.41070877892076679</c:v>
                </c:pt>
                <c:pt idx="917">
                  <c:v>0.41070877892076679</c:v>
                </c:pt>
                <c:pt idx="918">
                  <c:v>0.41070877892076679</c:v>
                </c:pt>
                <c:pt idx="919">
                  <c:v>0.41070877892076679</c:v>
                </c:pt>
                <c:pt idx="920">
                  <c:v>0.41054976185216813</c:v>
                </c:pt>
                <c:pt idx="921">
                  <c:v>0.41042561192469773</c:v>
                </c:pt>
                <c:pt idx="922">
                  <c:v>0.41036391850268611</c:v>
                </c:pt>
                <c:pt idx="923">
                  <c:v>0.41037253439175175</c:v>
                </c:pt>
                <c:pt idx="924">
                  <c:v>0.41064223122645827</c:v>
                </c:pt>
                <c:pt idx="925">
                  <c:v>0.41096055310027552</c:v>
                </c:pt>
                <c:pt idx="926">
                  <c:v>0.41111610723582881</c:v>
                </c:pt>
                <c:pt idx="927">
                  <c:v>0.41097843268817569</c:v>
                </c:pt>
                <c:pt idx="928">
                  <c:v>0.41075413091453777</c:v>
                </c:pt>
                <c:pt idx="929">
                  <c:v>0.41048070953660448</c:v>
                </c:pt>
                <c:pt idx="930">
                  <c:v>0.41019755261601881</c:v>
                </c:pt>
                <c:pt idx="931">
                  <c:v>0.40992161153061446</c:v>
                </c:pt>
                <c:pt idx="932">
                  <c:v>0.40976713367991435</c:v>
                </c:pt>
                <c:pt idx="933">
                  <c:v>0.40976713367991435</c:v>
                </c:pt>
                <c:pt idx="934">
                  <c:v>0.40976713367991435</c:v>
                </c:pt>
                <c:pt idx="935">
                  <c:v>0.40976713367991435</c:v>
                </c:pt>
                <c:pt idx="936">
                  <c:v>0.40976713367991435</c:v>
                </c:pt>
                <c:pt idx="937">
                  <c:v>0.40976713367991435</c:v>
                </c:pt>
                <c:pt idx="938">
                  <c:v>0.40976713367991435</c:v>
                </c:pt>
                <c:pt idx="939">
                  <c:v>0.40976713367991435</c:v>
                </c:pt>
                <c:pt idx="940">
                  <c:v>0.40976713367991435</c:v>
                </c:pt>
                <c:pt idx="941">
                  <c:v>0.40976713367991435</c:v>
                </c:pt>
                <c:pt idx="942">
                  <c:v>0.40976713367991435</c:v>
                </c:pt>
                <c:pt idx="943">
                  <c:v>0.40976713367991435</c:v>
                </c:pt>
                <c:pt idx="944">
                  <c:v>0.40976713367991435</c:v>
                </c:pt>
                <c:pt idx="945">
                  <c:v>0.40976713367991435</c:v>
                </c:pt>
                <c:pt idx="946">
                  <c:v>0.40973592750097998</c:v>
                </c:pt>
                <c:pt idx="947">
                  <c:v>0.40973592750097998</c:v>
                </c:pt>
                <c:pt idx="948">
                  <c:v>0.4096732483803181</c:v>
                </c:pt>
                <c:pt idx="949">
                  <c:v>0.40958223880944095</c:v>
                </c:pt>
                <c:pt idx="950">
                  <c:v>0.40941097293702772</c:v>
                </c:pt>
                <c:pt idx="951">
                  <c:v>0.40919470801300967</c:v>
                </c:pt>
                <c:pt idx="952">
                  <c:v>0.40894656430370796</c:v>
                </c:pt>
                <c:pt idx="953">
                  <c:v>0.4086718666630893</c:v>
                </c:pt>
                <c:pt idx="954">
                  <c:v>0.40839026449039167</c:v>
                </c:pt>
                <c:pt idx="955">
                  <c:v>0.40811625145645714</c:v>
                </c:pt>
                <c:pt idx="956">
                  <c:v>0.40811625145645714</c:v>
                </c:pt>
                <c:pt idx="957">
                  <c:v>0.40811625145645714</c:v>
                </c:pt>
                <c:pt idx="958">
                  <c:v>0.40811625145645714</c:v>
                </c:pt>
                <c:pt idx="959">
                  <c:v>0.40811625145645714</c:v>
                </c:pt>
                <c:pt idx="960">
                  <c:v>0.40811625145645714</c:v>
                </c:pt>
                <c:pt idx="961">
                  <c:v>0.40811625145645714</c:v>
                </c:pt>
                <c:pt idx="962">
                  <c:v>0.40811625145645714</c:v>
                </c:pt>
                <c:pt idx="963">
                  <c:v>0.40811625145645714</c:v>
                </c:pt>
                <c:pt idx="964">
                  <c:v>0.40811625145645714</c:v>
                </c:pt>
                <c:pt idx="965">
                  <c:v>0.40811625145645714</c:v>
                </c:pt>
                <c:pt idx="966">
                  <c:v>0.40787101561626155</c:v>
                </c:pt>
                <c:pt idx="967">
                  <c:v>0.40760125175518669</c:v>
                </c:pt>
                <c:pt idx="968">
                  <c:v>0.40736369612018059</c:v>
                </c:pt>
                <c:pt idx="969">
                  <c:v>0.40720976375069956</c:v>
                </c:pt>
                <c:pt idx="970">
                  <c:v>0.40720976375069956</c:v>
                </c:pt>
                <c:pt idx="971">
                  <c:v>0.40723190516767649</c:v>
                </c:pt>
                <c:pt idx="972">
                  <c:v>0.40725040678846708</c:v>
                </c:pt>
                <c:pt idx="973">
                  <c:v>0.40722619935410609</c:v>
                </c:pt>
                <c:pt idx="974">
                  <c:v>0.40722619935410609</c:v>
                </c:pt>
                <c:pt idx="975">
                  <c:v>0.40706457915312799</c:v>
                </c:pt>
                <c:pt idx="976">
                  <c:v>0.40683327318194834</c:v>
                </c:pt>
                <c:pt idx="977">
                  <c:v>0.40655593234986165</c:v>
                </c:pt>
                <c:pt idx="978">
                  <c:v>0.406268443466826</c:v>
                </c:pt>
                <c:pt idx="979">
                  <c:v>0.40599140708409764</c:v>
                </c:pt>
                <c:pt idx="980">
                  <c:v>0.40572863418000393</c:v>
                </c:pt>
                <c:pt idx="981">
                  <c:v>0.40547952582792107</c:v>
                </c:pt>
                <c:pt idx="982">
                  <c:v>0.40524086177167101</c:v>
                </c:pt>
                <c:pt idx="983">
                  <c:v>0.40501953787193329</c:v>
                </c:pt>
                <c:pt idx="984">
                  <c:v>0.40501953787193329</c:v>
                </c:pt>
                <c:pt idx="985">
                  <c:v>0.40501953787193329</c:v>
                </c:pt>
                <c:pt idx="986">
                  <c:v>0.40501953787193329</c:v>
                </c:pt>
                <c:pt idx="987">
                  <c:v>0.40501953787193329</c:v>
                </c:pt>
                <c:pt idx="988">
                  <c:v>0.40501953787193329</c:v>
                </c:pt>
                <c:pt idx="989">
                  <c:v>0.40501953787193329</c:v>
                </c:pt>
                <c:pt idx="990">
                  <c:v>0.40477739922079997</c:v>
                </c:pt>
                <c:pt idx="991">
                  <c:v>0.40451033463178188</c:v>
                </c:pt>
                <c:pt idx="992">
                  <c:v>0.40428532704547065</c:v>
                </c:pt>
                <c:pt idx="993">
                  <c:v>0.40418580640527785</c:v>
                </c:pt>
                <c:pt idx="994">
                  <c:v>0.40421967673001913</c:v>
                </c:pt>
                <c:pt idx="995">
                  <c:v>0.40433822207628251</c:v>
                </c:pt>
                <c:pt idx="996">
                  <c:v>0.4044892581886001</c:v>
                </c:pt>
                <c:pt idx="997">
                  <c:v>0.40463311734371987</c:v>
                </c:pt>
                <c:pt idx="998">
                  <c:v>0.40471979928684093</c:v>
                </c:pt>
                <c:pt idx="999">
                  <c:v>0.40469455537608773</c:v>
                </c:pt>
                <c:pt idx="1000">
                  <c:v>0.40451940593572461</c:v>
                </c:pt>
                <c:pt idx="1001">
                  <c:v>0.40425091409613589</c:v>
                </c:pt>
                <c:pt idx="1002">
                  <c:v>0.40396733874735902</c:v>
                </c:pt>
                <c:pt idx="1003">
                  <c:v>0.40368995367447136</c:v>
                </c:pt>
                <c:pt idx="1004">
                  <c:v>0.40342825555651723</c:v>
                </c:pt>
                <c:pt idx="1005">
                  <c:v>0.40317945897445878</c:v>
                </c:pt>
                <c:pt idx="1006">
                  <c:v>0.40310971934693635</c:v>
                </c:pt>
                <c:pt idx="1007">
                  <c:v>0.40310971934693635</c:v>
                </c:pt>
                <c:pt idx="1008">
                  <c:v>0.40310971934693635</c:v>
                </c:pt>
                <c:pt idx="1009">
                  <c:v>0.40310971934693635</c:v>
                </c:pt>
                <c:pt idx="1010">
                  <c:v>0.40310971934693635</c:v>
                </c:pt>
                <c:pt idx="1011">
                  <c:v>0.40310971934693635</c:v>
                </c:pt>
                <c:pt idx="1012">
                  <c:v>0.40310971934693635</c:v>
                </c:pt>
                <c:pt idx="1013">
                  <c:v>0.40306590502064527</c:v>
                </c:pt>
                <c:pt idx="1014">
                  <c:v>0.40282287208180895</c:v>
                </c:pt>
                <c:pt idx="1015">
                  <c:v>0.40255854886002995</c:v>
                </c:pt>
                <c:pt idx="1016">
                  <c:v>0.40236441603366568</c:v>
                </c:pt>
                <c:pt idx="1017">
                  <c:v>0.40234291663167976</c:v>
                </c:pt>
                <c:pt idx="1018">
                  <c:v>0.40253102120268786</c:v>
                </c:pt>
                <c:pt idx="1019">
                  <c:v>0.4028818033573906</c:v>
                </c:pt>
                <c:pt idx="1020">
                  <c:v>0.40329554961119385</c:v>
                </c:pt>
                <c:pt idx="1021">
                  <c:v>0.40366391943869623</c:v>
                </c:pt>
                <c:pt idx="1022">
                  <c:v>0.40390186594453809</c:v>
                </c:pt>
                <c:pt idx="1023">
                  <c:v>0.40395577498370477</c:v>
                </c:pt>
                <c:pt idx="1024">
                  <c:v>0.40379826432940114</c:v>
                </c:pt>
                <c:pt idx="1025">
                  <c:v>0.4035387106587171</c:v>
                </c:pt>
                <c:pt idx="1026">
                  <c:v>0.40326286392476701</c:v>
                </c:pt>
                <c:pt idx="1027">
                  <c:v>0.40299472529445796</c:v>
                </c:pt>
                <c:pt idx="1028">
                  <c:v>0.40274234335711423</c:v>
                </c:pt>
                <c:pt idx="1029">
                  <c:v>0.40250354802927363</c:v>
                </c:pt>
                <c:pt idx="1030">
                  <c:v>0.40227431091403731</c:v>
                </c:pt>
                <c:pt idx="1031">
                  <c:v>0.40206137198707215</c:v>
                </c:pt>
                <c:pt idx="1032">
                  <c:v>0.40185980446154101</c:v>
                </c:pt>
                <c:pt idx="1033">
                  <c:v>0.40185980446154101</c:v>
                </c:pt>
                <c:pt idx="1034">
                  <c:v>0.40185980446154101</c:v>
                </c:pt>
                <c:pt idx="1035">
                  <c:v>0.40185980446154101</c:v>
                </c:pt>
                <c:pt idx="1036">
                  <c:v>0.40185980446154101</c:v>
                </c:pt>
                <c:pt idx="1037">
                  <c:v>0.40185980446154101</c:v>
                </c:pt>
                <c:pt idx="1038">
                  <c:v>0.40185980446154101</c:v>
                </c:pt>
                <c:pt idx="1039">
                  <c:v>0.40166771337436746</c:v>
                </c:pt>
                <c:pt idx="1040">
                  <c:v>0.40152259472246254</c:v>
                </c:pt>
                <c:pt idx="1041">
                  <c:v>0.40152923344354802</c:v>
                </c:pt>
                <c:pt idx="1042">
                  <c:v>0.40168099369340426</c:v>
                </c:pt>
                <c:pt idx="1043">
                  <c:v>0.40193157910980482</c:v>
                </c:pt>
                <c:pt idx="1044">
                  <c:v>0.40222608965989443</c:v>
                </c:pt>
                <c:pt idx="1045">
                  <c:v>0.40251152633185422</c:v>
                </c:pt>
                <c:pt idx="1046">
                  <c:v>0.40262229443183367</c:v>
                </c:pt>
                <c:pt idx="1047">
                  <c:v>0.40259140371367369</c:v>
                </c:pt>
                <c:pt idx="1048">
                  <c:v>0.40255170541321461</c:v>
                </c:pt>
                <c:pt idx="1049">
                  <c:v>0.40232403429652552</c:v>
                </c:pt>
                <c:pt idx="1050">
                  <c:v>0.40207917175991298</c:v>
                </c:pt>
                <c:pt idx="1051">
                  <c:v>0.40184029028509272</c:v>
                </c:pt>
                <c:pt idx="1052">
                  <c:v>0.40161527026966504</c:v>
                </c:pt>
                <c:pt idx="1053">
                  <c:v>0.401400645323224</c:v>
                </c:pt>
                <c:pt idx="1054">
                  <c:v>0.40119118509337864</c:v>
                </c:pt>
                <c:pt idx="1055">
                  <c:v>0.40119118509337864</c:v>
                </c:pt>
                <c:pt idx="1056">
                  <c:v>0.40119118509337864</c:v>
                </c:pt>
                <c:pt idx="1057">
                  <c:v>0.40119118509337864</c:v>
                </c:pt>
                <c:pt idx="1058">
                  <c:v>0.40119118509337864</c:v>
                </c:pt>
                <c:pt idx="1059">
                  <c:v>0.40119118509337864</c:v>
                </c:pt>
                <c:pt idx="1060">
                  <c:v>0.40119118509337864</c:v>
                </c:pt>
                <c:pt idx="1061">
                  <c:v>0.40119118509337864</c:v>
                </c:pt>
                <c:pt idx="1062">
                  <c:v>0.40119118509337864</c:v>
                </c:pt>
                <c:pt idx="1063">
                  <c:v>0.40119595473709152</c:v>
                </c:pt>
                <c:pt idx="1064">
                  <c:v>0.40126107074254919</c:v>
                </c:pt>
                <c:pt idx="1065">
                  <c:v>0.40131709106387303</c:v>
                </c:pt>
                <c:pt idx="1066">
                  <c:v>0.40135846142490594</c:v>
                </c:pt>
                <c:pt idx="1067">
                  <c:v>0.40141220985416765</c:v>
                </c:pt>
                <c:pt idx="1068">
                  <c:v>0.40143711538706978</c:v>
                </c:pt>
                <c:pt idx="1069">
                  <c:v>0.401538517752629</c:v>
                </c:pt>
                <c:pt idx="1070">
                  <c:v>0.401538517752629</c:v>
                </c:pt>
                <c:pt idx="1071">
                  <c:v>0.40141892350947217</c:v>
                </c:pt>
                <c:pt idx="1072">
                  <c:v>0.40141892350947217</c:v>
                </c:pt>
                <c:pt idx="1073">
                  <c:v>0.40120279807807524</c:v>
                </c:pt>
                <c:pt idx="1074">
                  <c:v>0.40097120217646692</c:v>
                </c:pt>
                <c:pt idx="1075">
                  <c:v>0.40074413514469287</c:v>
                </c:pt>
                <c:pt idx="1076">
                  <c:v>0.40052838208303082</c:v>
                </c:pt>
                <c:pt idx="1077">
                  <c:v>0.40031791680507911</c:v>
                </c:pt>
                <c:pt idx="1078">
                  <c:v>0.4001071561660508</c:v>
                </c:pt>
                <c:pt idx="1079">
                  <c:v>0.4001071561660508</c:v>
                </c:pt>
                <c:pt idx="1080">
                  <c:v>0.4001071561660508</c:v>
                </c:pt>
                <c:pt idx="1081">
                  <c:v>0.4001071561660508</c:v>
                </c:pt>
                <c:pt idx="1082">
                  <c:v>0.4001071561660508</c:v>
                </c:pt>
                <c:pt idx="1083">
                  <c:v>0.4001071561660508</c:v>
                </c:pt>
                <c:pt idx="1084">
                  <c:v>0.4001071561660508</c:v>
                </c:pt>
                <c:pt idx="1085">
                  <c:v>0.4001071561660508</c:v>
                </c:pt>
                <c:pt idx="1086">
                  <c:v>0.39986674045452963</c:v>
                </c:pt>
                <c:pt idx="1087">
                  <c:v>0.3996011912697221</c:v>
                </c:pt>
                <c:pt idx="1088">
                  <c:v>0.39936355797013207</c:v>
                </c:pt>
                <c:pt idx="1089">
                  <c:v>0.399190559463939</c:v>
                </c:pt>
                <c:pt idx="1090">
                  <c:v>0.39908859501324473</c:v>
                </c:pt>
                <c:pt idx="1091">
                  <c:v>0.39902392570166978</c:v>
                </c:pt>
                <c:pt idx="1092">
                  <c:v>0.39897519750589427</c:v>
                </c:pt>
                <c:pt idx="1093">
                  <c:v>0.39891220204604527</c:v>
                </c:pt>
                <c:pt idx="1094">
                  <c:v>0.39880650101313453</c:v>
                </c:pt>
                <c:pt idx="1095">
                  <c:v>0.39864017493240866</c:v>
                </c:pt>
                <c:pt idx="1096">
                  <c:v>0.39840591381073431</c:v>
                </c:pt>
                <c:pt idx="1097">
                  <c:v>0.39813087843593564</c:v>
                </c:pt>
                <c:pt idx="1098">
                  <c:v>0.39784403360413589</c:v>
                </c:pt>
                <c:pt idx="1099">
                  <c:v>0.39756204992338068</c:v>
                </c:pt>
                <c:pt idx="1100">
                  <c:v>0.39729646288459008</c:v>
                </c:pt>
                <c:pt idx="1101">
                  <c:v>0.39704562338842186</c:v>
                </c:pt>
                <c:pt idx="1102">
                  <c:v>0.3968068485717684</c:v>
                </c:pt>
                <c:pt idx="1103">
                  <c:v>0.3968068485717684</c:v>
                </c:pt>
                <c:pt idx="1104">
                  <c:v>0.3968068485717684</c:v>
                </c:pt>
                <c:pt idx="1105">
                  <c:v>0.3967755917138448</c:v>
                </c:pt>
                <c:pt idx="1106">
                  <c:v>0.3967755917138448</c:v>
                </c:pt>
                <c:pt idx="1107">
                  <c:v>0.3967755917138448</c:v>
                </c:pt>
                <c:pt idx="1108">
                  <c:v>0.3967755917138448</c:v>
                </c:pt>
                <c:pt idx="1109">
                  <c:v>0.39656224666540102</c:v>
                </c:pt>
                <c:pt idx="1110">
                  <c:v>0.39631524276098523</c:v>
                </c:pt>
                <c:pt idx="1111">
                  <c:v>0.39604935234564698</c:v>
                </c:pt>
                <c:pt idx="1112">
                  <c:v>0.39583654430687082</c:v>
                </c:pt>
                <c:pt idx="1113">
                  <c:v>0.39575506228748142</c:v>
                </c:pt>
                <c:pt idx="1114">
                  <c:v>0.39580021300918411</c:v>
                </c:pt>
                <c:pt idx="1115">
                  <c:v>0.39593543374579843</c:v>
                </c:pt>
                <c:pt idx="1116">
                  <c:v>0.39610569282915892</c:v>
                </c:pt>
                <c:pt idx="1117">
                  <c:v>0.39626909110853265</c:v>
                </c:pt>
                <c:pt idx="1118">
                  <c:v>0.39637227195149799</c:v>
                </c:pt>
                <c:pt idx="1119">
                  <c:v>0.39637151342175991</c:v>
                </c:pt>
                <c:pt idx="1120">
                  <c:v>0.39622070275468296</c:v>
                </c:pt>
                <c:pt idx="1121">
                  <c:v>0.3959597321835216</c:v>
                </c:pt>
                <c:pt idx="1122">
                  <c:v>0.39567650962714201</c:v>
                </c:pt>
                <c:pt idx="1123">
                  <c:v>0.39539628580613245</c:v>
                </c:pt>
                <c:pt idx="1124">
                  <c:v>0.39512892249864839</c:v>
                </c:pt>
                <c:pt idx="1125">
                  <c:v>0.39487570370492237</c:v>
                </c:pt>
                <c:pt idx="1126">
                  <c:v>0.39463449626162567</c:v>
                </c:pt>
                <c:pt idx="1127">
                  <c:v>0.39441104330079724</c:v>
                </c:pt>
                <c:pt idx="1128">
                  <c:v>0.39441104330079724</c:v>
                </c:pt>
                <c:pt idx="1129">
                  <c:v>0.39441104330079724</c:v>
                </c:pt>
                <c:pt idx="1130">
                  <c:v>0.39441104330079724</c:v>
                </c:pt>
                <c:pt idx="1131">
                  <c:v>0.39441104330079724</c:v>
                </c:pt>
                <c:pt idx="1132">
                  <c:v>0.39441104330079724</c:v>
                </c:pt>
                <c:pt idx="1133">
                  <c:v>0.39441104330079724</c:v>
                </c:pt>
                <c:pt idx="1134">
                  <c:v>0.39416178726817741</c:v>
                </c:pt>
                <c:pt idx="1135">
                  <c:v>0.39389438769648405</c:v>
                </c:pt>
                <c:pt idx="1136">
                  <c:v>0.39370091309576316</c:v>
                </c:pt>
                <c:pt idx="1137">
                  <c:v>0.39370091309576316</c:v>
                </c:pt>
                <c:pt idx="1138">
                  <c:v>0.39380788281848483</c:v>
                </c:pt>
                <c:pt idx="1139">
                  <c:v>0.3939727014590455</c:v>
                </c:pt>
                <c:pt idx="1140">
                  <c:v>0.39412909257111806</c:v>
                </c:pt>
                <c:pt idx="1141">
                  <c:v>0.39421725450474082</c:v>
                </c:pt>
                <c:pt idx="1142">
                  <c:v>0.39421725450474082</c:v>
                </c:pt>
                <c:pt idx="1143">
                  <c:v>0.39410388656840262</c:v>
                </c:pt>
                <c:pt idx="1144">
                  <c:v>0.39389418117165848</c:v>
                </c:pt>
                <c:pt idx="1145">
                  <c:v>0.39362361756333702</c:v>
                </c:pt>
                <c:pt idx="1146">
                  <c:v>0.39333424165120451</c:v>
                </c:pt>
                <c:pt idx="1147">
                  <c:v>0.39305007968251238</c:v>
                </c:pt>
                <c:pt idx="1148">
                  <c:v>0.39278306916742428</c:v>
                </c:pt>
                <c:pt idx="1149">
                  <c:v>0.39253201225268725</c:v>
                </c:pt>
                <c:pt idx="1150">
                  <c:v>0.3922928108033667</c:v>
                </c:pt>
                <c:pt idx="1151">
                  <c:v>0.39207265604122288</c:v>
                </c:pt>
                <c:pt idx="1152">
                  <c:v>0.39186651452124649</c:v>
                </c:pt>
                <c:pt idx="1153">
                  <c:v>0.39166964405727245</c:v>
                </c:pt>
                <c:pt idx="1154">
                  <c:v>0.39166964405727245</c:v>
                </c:pt>
                <c:pt idx="1155">
                  <c:v>0.3914740124689241</c:v>
                </c:pt>
                <c:pt idx="1156">
                  <c:v>0.3912734212758377</c:v>
                </c:pt>
                <c:pt idx="1157">
                  <c:v>0.39106130279630713</c:v>
                </c:pt>
                <c:pt idx="1158">
                  <c:v>0.39081559930107423</c:v>
                </c:pt>
                <c:pt idx="1159">
                  <c:v>0.39055353235977952</c:v>
                </c:pt>
                <c:pt idx="1160">
                  <c:v>0.39035472339992505</c:v>
                </c:pt>
                <c:pt idx="1161">
                  <c:v>0.39029796832661851</c:v>
                </c:pt>
                <c:pt idx="1162">
                  <c:v>0.39044256487716766</c:v>
                </c:pt>
                <c:pt idx="1163">
                  <c:v>0.39076471757160175</c:v>
                </c:pt>
                <c:pt idx="1164">
                  <c:v>0.39114706162228813</c:v>
                </c:pt>
                <c:pt idx="1165">
                  <c:v>0.39147619085484758</c:v>
                </c:pt>
                <c:pt idx="1166">
                  <c:v>0.39168297376706218</c:v>
                </c:pt>
                <c:pt idx="1167">
                  <c:v>0.39173236904608066</c:v>
                </c:pt>
                <c:pt idx="1168">
                  <c:v>0.3915919567164608</c:v>
                </c:pt>
                <c:pt idx="1169">
                  <c:v>0.39133372219852858</c:v>
                </c:pt>
                <c:pt idx="1170">
                  <c:v>0.3910511354889103</c:v>
                </c:pt>
                <c:pt idx="1171">
                  <c:v>0.39077355761087484</c:v>
                </c:pt>
                <c:pt idx="1172">
                  <c:v>0.39051090367166041</c:v>
                </c:pt>
                <c:pt idx="1173">
                  <c:v>0.39026206606723041</c:v>
                </c:pt>
                <c:pt idx="1174">
                  <c:v>0.39002418143604201</c:v>
                </c:pt>
                <c:pt idx="1175">
                  <c:v>0.38980351799648799</c:v>
                </c:pt>
                <c:pt idx="1176">
                  <c:v>0.38959714675123169</c:v>
                </c:pt>
                <c:pt idx="1177">
                  <c:v>0.38939803236352555</c:v>
                </c:pt>
                <c:pt idx="1178">
                  <c:v>0.38920242949083761</c:v>
                </c:pt>
                <c:pt idx="1179">
                  <c:v>0.3890048575443083</c:v>
                </c:pt>
                <c:pt idx="1180">
                  <c:v>0.38880297004427683</c:v>
                </c:pt>
                <c:pt idx="1181">
                  <c:v>0.38858989574348596</c:v>
                </c:pt>
                <c:pt idx="1182">
                  <c:v>0.38834571828047942</c:v>
                </c:pt>
                <c:pt idx="1183">
                  <c:v>0.38808303325210308</c:v>
                </c:pt>
                <c:pt idx="1184">
                  <c:v>0.38787062131267702</c:v>
                </c:pt>
                <c:pt idx="1185">
                  <c:v>0.38774961482172871</c:v>
                </c:pt>
                <c:pt idx="1186">
                  <c:v>0.38772468035753926</c:v>
                </c:pt>
                <c:pt idx="1187">
                  <c:v>0.387764215821086</c:v>
                </c:pt>
                <c:pt idx="1188">
                  <c:v>0.38783419797914231</c:v>
                </c:pt>
                <c:pt idx="1189">
                  <c:v>0.38788343314526241</c:v>
                </c:pt>
                <c:pt idx="1190">
                  <c:v>0.3878826673448979</c:v>
                </c:pt>
                <c:pt idx="1191">
                  <c:v>0.38779392374867266</c:v>
                </c:pt>
                <c:pt idx="1192">
                  <c:v>0.38760817812962128</c:v>
                </c:pt>
                <c:pt idx="1193">
                  <c:v>0.38734848745645578</c:v>
                </c:pt>
                <c:pt idx="1194">
                  <c:v>0.38706709039561582</c:v>
                </c:pt>
                <c:pt idx="1195">
                  <c:v>0.38679144467128806</c:v>
                </c:pt>
                <c:pt idx="1196">
                  <c:v>0.3865303782978573</c:v>
                </c:pt>
                <c:pt idx="1197">
                  <c:v>0.38628121661669179</c:v>
                </c:pt>
                <c:pt idx="1198">
                  <c:v>0.38604036196579228</c:v>
                </c:pt>
                <c:pt idx="1199">
                  <c:v>0.38581730281973264</c:v>
                </c:pt>
                <c:pt idx="1200">
                  <c:v>0.38581730281973264</c:v>
                </c:pt>
                <c:pt idx="1201">
                  <c:v>0.38581730281973264</c:v>
                </c:pt>
                <c:pt idx="1202">
                  <c:v>0.38581730281973264</c:v>
                </c:pt>
                <c:pt idx="1203">
                  <c:v>0.38581730281973264</c:v>
                </c:pt>
                <c:pt idx="1204">
                  <c:v>0.38581730281973264</c:v>
                </c:pt>
                <c:pt idx="1205">
                  <c:v>0.38581730281973264</c:v>
                </c:pt>
                <c:pt idx="1206">
                  <c:v>0.38581730281973264</c:v>
                </c:pt>
                <c:pt idx="1207">
                  <c:v>0.38583036749598693</c:v>
                </c:pt>
                <c:pt idx="1208">
                  <c:v>0.38590917030514038</c:v>
                </c:pt>
                <c:pt idx="1209">
                  <c:v>0.38602256526226453</c:v>
                </c:pt>
                <c:pt idx="1210">
                  <c:v>0.38602256526226453</c:v>
                </c:pt>
                <c:pt idx="1211">
                  <c:v>0.38602256526226453</c:v>
                </c:pt>
                <c:pt idx="1212">
                  <c:v>0.38602256526226453</c:v>
                </c:pt>
                <c:pt idx="1213">
                  <c:v>0.38602256526226453</c:v>
                </c:pt>
                <c:pt idx="1214">
                  <c:v>0.38602256526226453</c:v>
                </c:pt>
                <c:pt idx="1215">
                  <c:v>0.38598290785973716</c:v>
                </c:pt>
                <c:pt idx="1216">
                  <c:v>0.38580716129430481</c:v>
                </c:pt>
                <c:pt idx="1217">
                  <c:v>0.38556660764645401</c:v>
                </c:pt>
                <c:pt idx="1218">
                  <c:v>0.38531195717195582</c:v>
                </c:pt>
                <c:pt idx="1219">
                  <c:v>0.38506761972169989</c:v>
                </c:pt>
                <c:pt idx="1220">
                  <c:v>0.38483891999953268</c:v>
                </c:pt>
                <c:pt idx="1221">
                  <c:v>0.38464766837179443</c:v>
                </c:pt>
                <c:pt idx="1222">
                  <c:v>0.38456506127602613</c:v>
                </c:pt>
                <c:pt idx="1223">
                  <c:v>0.38456506127602613</c:v>
                </c:pt>
                <c:pt idx="1224">
                  <c:v>0.38456506127602613</c:v>
                </c:pt>
                <c:pt idx="1225">
                  <c:v>0.38456506127602613</c:v>
                </c:pt>
                <c:pt idx="1226">
                  <c:v>0.38456506127602613</c:v>
                </c:pt>
                <c:pt idx="1227">
                  <c:v>0.38456506127602613</c:v>
                </c:pt>
                <c:pt idx="1228">
                  <c:v>0.38456506127602613</c:v>
                </c:pt>
                <c:pt idx="1229">
                  <c:v>0.38456506127602613</c:v>
                </c:pt>
                <c:pt idx="1230">
                  <c:v>0.38456506127602613</c:v>
                </c:pt>
                <c:pt idx="1231">
                  <c:v>0.38456506127602613</c:v>
                </c:pt>
                <c:pt idx="1232">
                  <c:v>0.38456506127602613</c:v>
                </c:pt>
                <c:pt idx="1233">
                  <c:v>0.38456506127602613</c:v>
                </c:pt>
                <c:pt idx="1234">
                  <c:v>0.38453506464813292</c:v>
                </c:pt>
                <c:pt idx="1235">
                  <c:v>0.38449196273165087</c:v>
                </c:pt>
                <c:pt idx="1236">
                  <c:v>0.38448935872870776</c:v>
                </c:pt>
                <c:pt idx="1237">
                  <c:v>0.38448919657964969</c:v>
                </c:pt>
                <c:pt idx="1238">
                  <c:v>0.38447405304928955</c:v>
                </c:pt>
                <c:pt idx="1239">
                  <c:v>0.3844065411206361</c:v>
                </c:pt>
                <c:pt idx="1240">
                  <c:v>0.38426724065280665</c:v>
                </c:pt>
                <c:pt idx="1241">
                  <c:v>0.38405798106573952</c:v>
                </c:pt>
                <c:pt idx="1242">
                  <c:v>0.38382029334193551</c:v>
                </c:pt>
                <c:pt idx="1243">
                  <c:v>0.38382029334193551</c:v>
                </c:pt>
                <c:pt idx="1244">
                  <c:v>0.38382029334193551</c:v>
                </c:pt>
                <c:pt idx="1245">
                  <c:v>0.38382029334193551</c:v>
                </c:pt>
                <c:pt idx="1246">
                  <c:v>0.38382029334193551</c:v>
                </c:pt>
                <c:pt idx="1247">
                  <c:v>0.38382029334193551</c:v>
                </c:pt>
                <c:pt idx="1248">
                  <c:v>0.38382029334193551</c:v>
                </c:pt>
                <c:pt idx="1249">
                  <c:v>0.38382029334193551</c:v>
                </c:pt>
                <c:pt idx="1250">
                  <c:v>0.38382029334193551</c:v>
                </c:pt>
                <c:pt idx="1251">
                  <c:v>0.38382029334193551</c:v>
                </c:pt>
                <c:pt idx="1252">
                  <c:v>0.38382029334193551</c:v>
                </c:pt>
                <c:pt idx="1253">
                  <c:v>0.38382029334193551</c:v>
                </c:pt>
                <c:pt idx="1254">
                  <c:v>0.38382029334193551</c:v>
                </c:pt>
                <c:pt idx="1255">
                  <c:v>0.38382029334193551</c:v>
                </c:pt>
                <c:pt idx="1256">
                  <c:v>0.38377649559868793</c:v>
                </c:pt>
                <c:pt idx="1257">
                  <c:v>0.38401539253591155</c:v>
                </c:pt>
                <c:pt idx="1258">
                  <c:v>0.38432422101237673</c:v>
                </c:pt>
                <c:pt idx="1259">
                  <c:v>0.38450663914331762</c:v>
                </c:pt>
                <c:pt idx="1260">
                  <c:v>0.38471215581365681</c:v>
                </c:pt>
                <c:pt idx="1261">
                  <c:v>0.38489286858264482</c:v>
                </c:pt>
                <c:pt idx="1262">
                  <c:v>0.38498292589872984</c:v>
                </c:pt>
                <c:pt idx="1263">
                  <c:v>0.38498292589872984</c:v>
                </c:pt>
                <c:pt idx="1264">
                  <c:v>0.38479382558352276</c:v>
                </c:pt>
                <c:pt idx="1265">
                  <c:v>0.38452967759621132</c:v>
                </c:pt>
                <c:pt idx="1266">
                  <c:v>0.38424573714832744</c:v>
                </c:pt>
                <c:pt idx="1267">
                  <c:v>0.38396748650339574</c:v>
                </c:pt>
                <c:pt idx="1268">
                  <c:v>0.38370670728656697</c:v>
                </c:pt>
                <c:pt idx="1269">
                  <c:v>0.38345744715170926</c:v>
                </c:pt>
                <c:pt idx="1270">
                  <c:v>0.38345744715170926</c:v>
                </c:pt>
                <c:pt idx="1271">
                  <c:v>0.38345744715170926</c:v>
                </c:pt>
                <c:pt idx="1272">
                  <c:v>0.38345744715170926</c:v>
                </c:pt>
                <c:pt idx="1273">
                  <c:v>0.38345744715170926</c:v>
                </c:pt>
                <c:pt idx="1274">
                  <c:v>0.38345744715170926</c:v>
                </c:pt>
                <c:pt idx="1275">
                  <c:v>0.38345744715170926</c:v>
                </c:pt>
                <c:pt idx="1276">
                  <c:v>0.38345744715170926</c:v>
                </c:pt>
                <c:pt idx="1277">
                  <c:v>0.38324390109364442</c:v>
                </c:pt>
                <c:pt idx="1278">
                  <c:v>0.38299795966865569</c:v>
                </c:pt>
                <c:pt idx="1279">
                  <c:v>0.38274030081465937</c:v>
                </c:pt>
                <c:pt idx="1280">
                  <c:v>0.382532197763995</c:v>
                </c:pt>
                <c:pt idx="1281">
                  <c:v>0.38241390984451862</c:v>
                </c:pt>
                <c:pt idx="1282">
                  <c:v>0.38238473557367247</c:v>
                </c:pt>
                <c:pt idx="1283">
                  <c:v>0.38242905803695521</c:v>
                </c:pt>
                <c:pt idx="1284">
                  <c:v>0.3825139932508676</c:v>
                </c:pt>
                <c:pt idx="1285">
                  <c:v>0.38258336406496413</c:v>
                </c:pt>
                <c:pt idx="1286">
                  <c:v>0.38260014652738128</c:v>
                </c:pt>
                <c:pt idx="1287">
                  <c:v>0.38253414672907088</c:v>
                </c:pt>
                <c:pt idx="1288">
                  <c:v>0.38237021626260026</c:v>
                </c:pt>
                <c:pt idx="1289">
                  <c:v>0.38211682136175967</c:v>
                </c:pt>
                <c:pt idx="1290">
                  <c:v>0.38183323370627165</c:v>
                </c:pt>
                <c:pt idx="1291">
                  <c:v>0.38154973219776461</c:v>
                </c:pt>
                <c:pt idx="1292">
                  <c:v>0.38128307447507243</c:v>
                </c:pt>
                <c:pt idx="1293">
                  <c:v>0.38103242368181406</c:v>
                </c:pt>
                <c:pt idx="1294">
                  <c:v>0.38079471134458626</c:v>
                </c:pt>
                <c:pt idx="1295">
                  <c:v>0.38079471134458626</c:v>
                </c:pt>
                <c:pt idx="1296">
                  <c:v>0.38079471134458626</c:v>
                </c:pt>
                <c:pt idx="1297">
                  <c:v>0.38079471134458626</c:v>
                </c:pt>
                <c:pt idx="1298">
                  <c:v>0.38079471134458626</c:v>
                </c:pt>
                <c:pt idx="1299">
                  <c:v>0.38079471134458626</c:v>
                </c:pt>
                <c:pt idx="1300">
                  <c:v>0.38079471134458626</c:v>
                </c:pt>
                <c:pt idx="1301">
                  <c:v>0.38079471134458626</c:v>
                </c:pt>
                <c:pt idx="1302">
                  <c:v>0.38054784281399756</c:v>
                </c:pt>
                <c:pt idx="1303">
                  <c:v>0.3802988909639739</c:v>
                </c:pt>
                <c:pt idx="1304">
                  <c:v>0.38014961369983175</c:v>
                </c:pt>
                <c:pt idx="1305">
                  <c:v>0.38019710750028202</c:v>
                </c:pt>
                <c:pt idx="1306">
                  <c:v>0.38054740588248187</c:v>
                </c:pt>
                <c:pt idx="1307">
                  <c:v>0.38113490156230123</c:v>
                </c:pt>
                <c:pt idx="1308">
                  <c:v>0.38174686758812254</c:v>
                </c:pt>
                <c:pt idx="1309">
                  <c:v>0.38235758935906083</c:v>
                </c:pt>
                <c:pt idx="1310">
                  <c:v>0.38291522292172936</c:v>
                </c:pt>
                <c:pt idx="1311">
                  <c:v>0.3830946042970651</c:v>
                </c:pt>
                <c:pt idx="1312">
                  <c:v>0.38305563699104728</c:v>
                </c:pt>
                <c:pt idx="1313">
                  <c:v>0.38282040400600487</c:v>
                </c:pt>
                <c:pt idx="1314">
                  <c:v>0.38254285013550721</c:v>
                </c:pt>
                <c:pt idx="1315">
                  <c:v>0.38226719620670491</c:v>
                </c:pt>
                <c:pt idx="1316">
                  <c:v>0.38200606829971684</c:v>
                </c:pt>
                <c:pt idx="1317">
                  <c:v>0.38176053299620805</c:v>
                </c:pt>
                <c:pt idx="1318">
                  <c:v>0.38176053299620805</c:v>
                </c:pt>
                <c:pt idx="1319">
                  <c:v>0.38176053299620805</c:v>
                </c:pt>
                <c:pt idx="1320">
                  <c:v>0.38176053299620805</c:v>
                </c:pt>
                <c:pt idx="1321">
                  <c:v>0.38176053299620805</c:v>
                </c:pt>
                <c:pt idx="1322">
                  <c:v>0.38176053299620805</c:v>
                </c:pt>
                <c:pt idx="1323">
                  <c:v>0.38176053299620805</c:v>
                </c:pt>
                <c:pt idx="1324">
                  <c:v>0.38176053299620805</c:v>
                </c:pt>
                <c:pt idx="1325">
                  <c:v>0.38176053299620805</c:v>
                </c:pt>
                <c:pt idx="1326">
                  <c:v>0.38151504281730747</c:v>
                </c:pt>
                <c:pt idx="1327">
                  <c:v>0.38126614578606099</c:v>
                </c:pt>
                <c:pt idx="1328">
                  <c:v>0.3811201554867002</c:v>
                </c:pt>
                <c:pt idx="1329">
                  <c:v>0.38116178841664722</c:v>
                </c:pt>
                <c:pt idx="1330">
                  <c:v>0.38162465123251693</c:v>
                </c:pt>
                <c:pt idx="1331">
                  <c:v>0.38217212338031947</c:v>
                </c:pt>
                <c:pt idx="1332">
                  <c:v>0.38270155383234228</c:v>
                </c:pt>
                <c:pt idx="1333">
                  <c:v>0.38315529211241528</c:v>
                </c:pt>
                <c:pt idx="1334">
                  <c:v>0.38352483581218177</c:v>
                </c:pt>
                <c:pt idx="1335">
                  <c:v>0.38379691287957507</c:v>
                </c:pt>
                <c:pt idx="1336">
                  <c:v>0.38388855636741898</c:v>
                </c:pt>
                <c:pt idx="1337">
                  <c:v>0.38364574743413332</c:v>
                </c:pt>
                <c:pt idx="1338">
                  <c:v>0.38336514970365604</c:v>
                </c:pt>
                <c:pt idx="1339">
                  <c:v>0.38308831433054874</c:v>
                </c:pt>
                <c:pt idx="1340">
                  <c:v>0.38282552091527056</c:v>
                </c:pt>
                <c:pt idx="1341">
                  <c:v>0.38257713455692871</c:v>
                </c:pt>
                <c:pt idx="1342">
                  <c:v>0.38234112875036391</c:v>
                </c:pt>
                <c:pt idx="1343">
                  <c:v>0.38234112875036391</c:v>
                </c:pt>
                <c:pt idx="1344">
                  <c:v>0.38234112875036391</c:v>
                </c:pt>
                <c:pt idx="1345">
                  <c:v>0.38234112875036391</c:v>
                </c:pt>
                <c:pt idx="1346">
                  <c:v>0.38234112875036391</c:v>
                </c:pt>
                <c:pt idx="1347">
                  <c:v>0.38234112875036391</c:v>
                </c:pt>
                <c:pt idx="1348">
                  <c:v>0.38234112875036391</c:v>
                </c:pt>
                <c:pt idx="1349">
                  <c:v>0.38226180151308153</c:v>
                </c:pt>
                <c:pt idx="1350">
                  <c:v>0.38201824759012659</c:v>
                </c:pt>
                <c:pt idx="1351">
                  <c:v>0.38178557123268886</c:v>
                </c:pt>
                <c:pt idx="1352">
                  <c:v>0.38171407028429499</c:v>
                </c:pt>
                <c:pt idx="1353">
                  <c:v>0.38185373401989375</c:v>
                </c:pt>
                <c:pt idx="1354">
                  <c:v>0.3821833955875561</c:v>
                </c:pt>
                <c:pt idx="1355">
                  <c:v>0.38259273638217289</c:v>
                </c:pt>
                <c:pt idx="1356">
                  <c:v>0.38298252039426056</c:v>
                </c:pt>
                <c:pt idx="1357">
                  <c:v>0.38332047020162152</c:v>
                </c:pt>
                <c:pt idx="1358">
                  <c:v>0.38357497171213284</c:v>
                </c:pt>
                <c:pt idx="1359">
                  <c:v>0.38369864580477342</c:v>
                </c:pt>
                <c:pt idx="1360">
                  <c:v>0.38363822522685381</c:v>
                </c:pt>
                <c:pt idx="1361">
                  <c:v>0.38341348017255922</c:v>
                </c:pt>
                <c:pt idx="1362">
                  <c:v>0.38314386823322044</c:v>
                </c:pt>
                <c:pt idx="1363">
                  <c:v>0.38287901959712139</c:v>
                </c:pt>
                <c:pt idx="1364">
                  <c:v>0.38263032967322969</c:v>
                </c:pt>
                <c:pt idx="1365">
                  <c:v>0.38239619448681261</c:v>
                </c:pt>
                <c:pt idx="1366">
                  <c:v>0.38217164622866023</c:v>
                </c:pt>
                <c:pt idx="1367">
                  <c:v>0.38196300234401143</c:v>
                </c:pt>
                <c:pt idx="1368">
                  <c:v>0.38176665696639533</c:v>
                </c:pt>
                <c:pt idx="1369">
                  <c:v>0.38157954982688319</c:v>
                </c:pt>
                <c:pt idx="1370">
                  <c:v>0.38139637673281701</c:v>
                </c:pt>
                <c:pt idx="1371">
                  <c:v>0.38121301493584098</c:v>
                </c:pt>
                <c:pt idx="1372">
                  <c:v>0.38103048589300936</c:v>
                </c:pt>
                <c:pt idx="1373">
                  <c:v>0.38096578692120742</c:v>
                </c:pt>
                <c:pt idx="1374">
                  <c:v>0.38094673683424951</c:v>
                </c:pt>
                <c:pt idx="1375">
                  <c:v>0.38079209966909894</c:v>
                </c:pt>
                <c:pt idx="1376">
                  <c:v>0.38082664015756879</c:v>
                </c:pt>
                <c:pt idx="1377">
                  <c:v>0.38113437197232247</c:v>
                </c:pt>
                <c:pt idx="1378">
                  <c:v>0.38166019303239834</c:v>
                </c:pt>
                <c:pt idx="1379">
                  <c:v>0.38232993067355131</c:v>
                </c:pt>
                <c:pt idx="1380">
                  <c:v>0.38322373713036378</c:v>
                </c:pt>
                <c:pt idx="1381">
                  <c:v>0.38412374816122097</c:v>
                </c:pt>
                <c:pt idx="1382">
                  <c:v>0.38472460099130429</c:v>
                </c:pt>
                <c:pt idx="1383">
                  <c:v>0.38526564448888723</c:v>
                </c:pt>
                <c:pt idx="1384">
                  <c:v>0.38534155651619606</c:v>
                </c:pt>
                <c:pt idx="1385">
                  <c:v>0.38517447172382108</c:v>
                </c:pt>
                <c:pt idx="1386">
                  <c:v>0.38494314596398094</c:v>
                </c:pt>
                <c:pt idx="1387">
                  <c:v>0.38471464725143478</c:v>
                </c:pt>
                <c:pt idx="1388">
                  <c:v>0.38450105196652251</c:v>
                </c:pt>
                <c:pt idx="1389">
                  <c:v>0.38433614381647813</c:v>
                </c:pt>
                <c:pt idx="1390">
                  <c:v>0.38413386660391585</c:v>
                </c:pt>
                <c:pt idx="1391">
                  <c:v>0.3839451103650614</c:v>
                </c:pt>
                <c:pt idx="1392">
                  <c:v>0.3837679552529224</c:v>
                </c:pt>
                <c:pt idx="1393">
                  <c:v>0.38359827031466714</c:v>
                </c:pt>
                <c:pt idx="1394">
                  <c:v>0.38349065488580319</c:v>
                </c:pt>
                <c:pt idx="1395">
                  <c:v>0.38339706323781192</c:v>
                </c:pt>
                <c:pt idx="1396">
                  <c:v>0.38339706323781192</c:v>
                </c:pt>
                <c:pt idx="1397">
                  <c:v>0.38339706323781192</c:v>
                </c:pt>
                <c:pt idx="1398">
                  <c:v>0.38339706323781192</c:v>
                </c:pt>
                <c:pt idx="1399">
                  <c:v>0.38339706323781192</c:v>
                </c:pt>
                <c:pt idx="1400">
                  <c:v>0.38357167367283063</c:v>
                </c:pt>
                <c:pt idx="1401">
                  <c:v>0.38375499270392738</c:v>
                </c:pt>
                <c:pt idx="1402">
                  <c:v>0.38428297152525603</c:v>
                </c:pt>
                <c:pt idx="1403">
                  <c:v>0.38490261045617863</c:v>
                </c:pt>
                <c:pt idx="1404">
                  <c:v>0.38552701903081266</c:v>
                </c:pt>
                <c:pt idx="1405">
                  <c:v>0.38607158791722551</c:v>
                </c:pt>
                <c:pt idx="1406">
                  <c:v>0.38650500336756932</c:v>
                </c:pt>
                <c:pt idx="1407">
                  <c:v>0.38680009915026764</c:v>
                </c:pt>
                <c:pt idx="1408">
                  <c:v>0.38680009915026764</c:v>
                </c:pt>
                <c:pt idx="1409">
                  <c:v>0.38662194422626944</c:v>
                </c:pt>
                <c:pt idx="1410">
                  <c:v>0.38639955313898344</c:v>
                </c:pt>
                <c:pt idx="1411">
                  <c:v>0.38617593608866763</c:v>
                </c:pt>
                <c:pt idx="1412">
                  <c:v>0.38596536415254906</c:v>
                </c:pt>
                <c:pt idx="1413">
                  <c:v>0.38580570247532392</c:v>
                </c:pt>
                <c:pt idx="1414">
                  <c:v>0.38560203050212311</c:v>
                </c:pt>
                <c:pt idx="1415">
                  <c:v>0.38560203050212311</c:v>
                </c:pt>
                <c:pt idx="1416">
                  <c:v>0.38560203050212311</c:v>
                </c:pt>
                <c:pt idx="1417">
                  <c:v>0.38560203050212311</c:v>
                </c:pt>
                <c:pt idx="1418">
                  <c:v>0.38560203050212311</c:v>
                </c:pt>
                <c:pt idx="1419">
                  <c:v>0.38560203050212311</c:v>
                </c:pt>
                <c:pt idx="1420">
                  <c:v>0.38560203050212311</c:v>
                </c:pt>
                <c:pt idx="1421">
                  <c:v>0.38546169725739082</c:v>
                </c:pt>
                <c:pt idx="1422">
                  <c:v>0.38522669239669449</c:v>
                </c:pt>
                <c:pt idx="1423">
                  <c:v>0.38498758652176174</c:v>
                </c:pt>
                <c:pt idx="1424">
                  <c:v>0.38481706371012031</c:v>
                </c:pt>
                <c:pt idx="1425">
                  <c:v>0.38475907563104167</c:v>
                </c:pt>
                <c:pt idx="1426">
                  <c:v>0.38480191922059098</c:v>
                </c:pt>
                <c:pt idx="1427">
                  <c:v>0.38511850674352643</c:v>
                </c:pt>
                <c:pt idx="1428">
                  <c:v>0.38548576930934481</c:v>
                </c:pt>
                <c:pt idx="1429">
                  <c:v>0.38583457542775579</c:v>
                </c:pt>
                <c:pt idx="1430">
                  <c:v>0.38613133021696205</c:v>
                </c:pt>
                <c:pt idx="1431">
                  <c:v>0.38634202404354007</c:v>
                </c:pt>
                <c:pt idx="1432">
                  <c:v>0.38621642570786596</c:v>
                </c:pt>
                <c:pt idx="1433">
                  <c:v>0.38597709076357883</c:v>
                </c:pt>
                <c:pt idx="1434">
                  <c:v>0.38569948706034912</c:v>
                </c:pt>
                <c:pt idx="1435">
                  <c:v>0.38542196251139638</c:v>
                </c:pt>
                <c:pt idx="1436">
                  <c:v>0.38516069923058255</c:v>
                </c:pt>
                <c:pt idx="1437">
                  <c:v>0.38496700221655566</c:v>
                </c:pt>
                <c:pt idx="1438">
                  <c:v>0.38496700221655566</c:v>
                </c:pt>
                <c:pt idx="1439">
                  <c:v>0.38496700221655566</c:v>
                </c:pt>
                <c:pt idx="1440">
                  <c:v>0.38496700221655566</c:v>
                </c:pt>
                <c:pt idx="1441">
                  <c:v>0.38496700221655566</c:v>
                </c:pt>
                <c:pt idx="1442">
                  <c:v>0.38496700221655566</c:v>
                </c:pt>
                <c:pt idx="1443">
                  <c:v>0.38496700221655566</c:v>
                </c:pt>
                <c:pt idx="1444">
                  <c:v>0.38496700221655566</c:v>
                </c:pt>
                <c:pt idx="1445">
                  <c:v>0.38496700221655566</c:v>
                </c:pt>
                <c:pt idx="1446">
                  <c:v>0.38472272629985838</c:v>
                </c:pt>
                <c:pt idx="1447">
                  <c:v>0.38447724386966919</c:v>
                </c:pt>
                <c:pt idx="1448">
                  <c:v>0.38430637344067775</c:v>
                </c:pt>
                <c:pt idx="1449">
                  <c:v>0.38426193655182211</c:v>
                </c:pt>
                <c:pt idx="1450">
                  <c:v>0.38431300759915682</c:v>
                </c:pt>
                <c:pt idx="1451">
                  <c:v>0.3844263096533358</c:v>
                </c:pt>
                <c:pt idx="1452">
                  <c:v>0.38458226771517406</c:v>
                </c:pt>
                <c:pt idx="1453">
                  <c:v>0.38472851524483936</c:v>
                </c:pt>
                <c:pt idx="1454">
                  <c:v>0.38481384394566642</c:v>
                </c:pt>
                <c:pt idx="1455">
                  <c:v>0.38481384394566642</c:v>
                </c:pt>
                <c:pt idx="1456">
                  <c:v>0.38481384394566642</c:v>
                </c:pt>
                <c:pt idx="1457">
                  <c:v>0.3847041681990645</c:v>
                </c:pt>
                <c:pt idx="1458">
                  <c:v>0.38442126850764979</c:v>
                </c:pt>
                <c:pt idx="1459">
                  <c:v>0.38414049088462338</c:v>
                </c:pt>
                <c:pt idx="1460">
                  <c:v>0.38387403417155214</c:v>
                </c:pt>
                <c:pt idx="1461">
                  <c:v>0.3836216481319718</c:v>
                </c:pt>
                <c:pt idx="1462">
                  <c:v>0.38353065406492254</c:v>
                </c:pt>
                <c:pt idx="1463">
                  <c:v>0.38353065406492254</c:v>
                </c:pt>
                <c:pt idx="1464">
                  <c:v>0.38353065406492254</c:v>
                </c:pt>
                <c:pt idx="1465">
                  <c:v>0.38353065406492254</c:v>
                </c:pt>
                <c:pt idx="1466">
                  <c:v>0.38353065406492254</c:v>
                </c:pt>
                <c:pt idx="1467">
                  <c:v>0.38353065406492254</c:v>
                </c:pt>
                <c:pt idx="1468">
                  <c:v>0.38353065406492254</c:v>
                </c:pt>
                <c:pt idx="1469">
                  <c:v>0.38353065406492254</c:v>
                </c:pt>
                <c:pt idx="1470">
                  <c:v>0.383285418224727</c:v>
                </c:pt>
                <c:pt idx="1471">
                  <c:v>0.3831457752573223</c:v>
                </c:pt>
                <c:pt idx="1472">
                  <c:v>0.38292180600393916</c:v>
                </c:pt>
                <c:pt idx="1473">
                  <c:v>0.38277795045217961</c:v>
                </c:pt>
                <c:pt idx="1474">
                  <c:v>0.38277795045217961</c:v>
                </c:pt>
                <c:pt idx="1475">
                  <c:v>0.3827672700615426</c:v>
                </c:pt>
                <c:pt idx="1476">
                  <c:v>0.38280135760299477</c:v>
                </c:pt>
                <c:pt idx="1477">
                  <c:v>0.38300677510318637</c:v>
                </c:pt>
                <c:pt idx="1478">
                  <c:v>0.38301846854644317</c:v>
                </c:pt>
                <c:pt idx="1479">
                  <c:v>0.38294262244507965</c:v>
                </c:pt>
                <c:pt idx="1480">
                  <c:v>0.38276731595797403</c:v>
                </c:pt>
                <c:pt idx="1481">
                  <c:v>0.3825165167504917</c:v>
                </c:pt>
                <c:pt idx="1482">
                  <c:v>0.38223518821591296</c:v>
                </c:pt>
                <c:pt idx="1483">
                  <c:v>0.38195640428015015</c:v>
                </c:pt>
                <c:pt idx="1484">
                  <c:v>0.38169445182349226</c:v>
                </c:pt>
                <c:pt idx="1485">
                  <c:v>0.38144771046225473</c:v>
                </c:pt>
                <c:pt idx="1486">
                  <c:v>0.38121174978029942</c:v>
                </c:pt>
                <c:pt idx="1487">
                  <c:v>0.38121174978029942</c:v>
                </c:pt>
                <c:pt idx="1488">
                  <c:v>0.38121174978029942</c:v>
                </c:pt>
                <c:pt idx="1489">
                  <c:v>0.38121174978029942</c:v>
                </c:pt>
                <c:pt idx="1490">
                  <c:v>0.38121174978029942</c:v>
                </c:pt>
                <c:pt idx="1491">
                  <c:v>0.38121174978029942</c:v>
                </c:pt>
                <c:pt idx="1492">
                  <c:v>0.38121174978029942</c:v>
                </c:pt>
                <c:pt idx="1493">
                  <c:v>0.38121174978029942</c:v>
                </c:pt>
                <c:pt idx="1494">
                  <c:v>0.38096732967941449</c:v>
                </c:pt>
                <c:pt idx="1495">
                  <c:v>0.38072751099910301</c:v>
                </c:pt>
                <c:pt idx="1496">
                  <c:v>0.38057857454860905</c:v>
                </c:pt>
                <c:pt idx="1497">
                  <c:v>0.38056398550967641</c:v>
                </c:pt>
                <c:pt idx="1498">
                  <c:v>0.3806619159296325</c:v>
                </c:pt>
                <c:pt idx="1499">
                  <c:v>0.38082895138745465</c:v>
                </c:pt>
                <c:pt idx="1500">
                  <c:v>0.38102195921488935</c:v>
                </c:pt>
                <c:pt idx="1501">
                  <c:v>0.38117642663081114</c:v>
                </c:pt>
                <c:pt idx="1502">
                  <c:v>0.38125647018629638</c:v>
                </c:pt>
                <c:pt idx="1503">
                  <c:v>0.38123721256242249</c:v>
                </c:pt>
                <c:pt idx="1504">
                  <c:v>0.38110982722047609</c:v>
                </c:pt>
                <c:pt idx="1505">
                  <c:v>0.38087611756619638</c:v>
                </c:pt>
                <c:pt idx="1506">
                  <c:v>0.38059845992799923</c:v>
                </c:pt>
                <c:pt idx="1507">
                  <c:v>0.38032069334705398</c:v>
                </c:pt>
                <c:pt idx="1508">
                  <c:v>0.38005854398301042</c:v>
                </c:pt>
                <c:pt idx="1509">
                  <c:v>0.37981155238530712</c:v>
                </c:pt>
                <c:pt idx="1510">
                  <c:v>0.37957642035525951</c:v>
                </c:pt>
                <c:pt idx="1511">
                  <c:v>0.37935868181080712</c:v>
                </c:pt>
                <c:pt idx="1512">
                  <c:v>0.37924975518589976</c:v>
                </c:pt>
                <c:pt idx="1513">
                  <c:v>0.37924975518589976</c:v>
                </c:pt>
                <c:pt idx="1514">
                  <c:v>0.37924975518589976</c:v>
                </c:pt>
                <c:pt idx="1515">
                  <c:v>0.37924975518589976</c:v>
                </c:pt>
                <c:pt idx="1516">
                  <c:v>0.37924975518589976</c:v>
                </c:pt>
                <c:pt idx="1517">
                  <c:v>0.37924975518589976</c:v>
                </c:pt>
                <c:pt idx="1518">
                  <c:v>0.37900937047461886</c:v>
                </c:pt>
                <c:pt idx="1519">
                  <c:v>0.37880134312075892</c:v>
                </c:pt>
                <c:pt idx="1520">
                  <c:v>0.37878635033384789</c:v>
                </c:pt>
                <c:pt idx="1521">
                  <c:v>0.3789886699607814</c:v>
                </c:pt>
                <c:pt idx="1522">
                  <c:v>0.37932734041204991</c:v>
                </c:pt>
                <c:pt idx="1523">
                  <c:v>0.37972155286930653</c:v>
                </c:pt>
                <c:pt idx="1524">
                  <c:v>0.38014538360390271</c:v>
                </c:pt>
                <c:pt idx="1525">
                  <c:v>0.38069451475821459</c:v>
                </c:pt>
                <c:pt idx="1526">
                  <c:v>0.38105783163715273</c:v>
                </c:pt>
                <c:pt idx="1527">
                  <c:v>0.38105783163715273</c:v>
                </c:pt>
                <c:pt idx="1528">
                  <c:v>0.38105783163715273</c:v>
                </c:pt>
                <c:pt idx="1529">
                  <c:v>0.38081361316293638</c:v>
                </c:pt>
                <c:pt idx="1530">
                  <c:v>0.38053932816957703</c:v>
                </c:pt>
                <c:pt idx="1531">
                  <c:v>0.3802688635707927</c:v>
                </c:pt>
                <c:pt idx="1532">
                  <c:v>0.38001600987617518</c:v>
                </c:pt>
                <c:pt idx="1533">
                  <c:v>0.38001600987617518</c:v>
                </c:pt>
                <c:pt idx="1534">
                  <c:v>0.37986982182546941</c:v>
                </c:pt>
                <c:pt idx="1535">
                  <c:v>0.37986982182546941</c:v>
                </c:pt>
                <c:pt idx="1536">
                  <c:v>0.37986982182546941</c:v>
                </c:pt>
                <c:pt idx="1537">
                  <c:v>0.37986982182546941</c:v>
                </c:pt>
                <c:pt idx="1538">
                  <c:v>0.37986982182546941</c:v>
                </c:pt>
                <c:pt idx="1539">
                  <c:v>0.37986982182546941</c:v>
                </c:pt>
                <c:pt idx="1540">
                  <c:v>0.37983956806007729</c:v>
                </c:pt>
                <c:pt idx="1541">
                  <c:v>0.37972776462051278</c:v>
                </c:pt>
                <c:pt idx="1542">
                  <c:v>0.37954489388022578</c:v>
                </c:pt>
                <c:pt idx="1543">
                  <c:v>0.3793789987254701</c:v>
                </c:pt>
                <c:pt idx="1544">
                  <c:v>0.3793789987254701</c:v>
                </c:pt>
                <c:pt idx="1545">
                  <c:v>0.37939521969372092</c:v>
                </c:pt>
                <c:pt idx="1546">
                  <c:v>0.37948592209236864</c:v>
                </c:pt>
                <c:pt idx="1547">
                  <c:v>0.37961156935703833</c:v>
                </c:pt>
                <c:pt idx="1548">
                  <c:v>0.37976188312972281</c:v>
                </c:pt>
                <c:pt idx="1549">
                  <c:v>0.3798670179290739</c:v>
                </c:pt>
                <c:pt idx="1550">
                  <c:v>0.37991789484288729</c:v>
                </c:pt>
                <c:pt idx="1551">
                  <c:v>0.37989315794740491</c:v>
                </c:pt>
                <c:pt idx="1552">
                  <c:v>0.37976820590458349</c:v>
                </c:pt>
                <c:pt idx="1553">
                  <c:v>0.37956782393675426</c:v>
                </c:pt>
                <c:pt idx="1554">
                  <c:v>0.37933707538058281</c:v>
                </c:pt>
                <c:pt idx="1555">
                  <c:v>0.37910952428482236</c:v>
                </c:pt>
                <c:pt idx="1556">
                  <c:v>0.37889565825225724</c:v>
                </c:pt>
                <c:pt idx="1557">
                  <c:v>0.37869207242603875</c:v>
                </c:pt>
                <c:pt idx="1558">
                  <c:v>0.37849257242803974</c:v>
                </c:pt>
                <c:pt idx="1559">
                  <c:v>0.37830344698784024</c:v>
                </c:pt>
                <c:pt idx="1560">
                  <c:v>0.3781268169620578</c:v>
                </c:pt>
                <c:pt idx="1561">
                  <c:v>0.37795869087392719</c:v>
                </c:pt>
                <c:pt idx="1562">
                  <c:v>0.37792255458622104</c:v>
                </c:pt>
                <c:pt idx="1563">
                  <c:v>0.37792255458622104</c:v>
                </c:pt>
                <c:pt idx="1564">
                  <c:v>0.37790590404156604</c:v>
                </c:pt>
                <c:pt idx="1565">
                  <c:v>0.37790590404156604</c:v>
                </c:pt>
                <c:pt idx="1566">
                  <c:v>0.37790590404156604</c:v>
                </c:pt>
                <c:pt idx="1567">
                  <c:v>0.37790590404156604</c:v>
                </c:pt>
                <c:pt idx="1568">
                  <c:v>0.37790590404156604</c:v>
                </c:pt>
                <c:pt idx="1569">
                  <c:v>0.37792275352532873</c:v>
                </c:pt>
                <c:pt idx="1570">
                  <c:v>0.37803826187439454</c:v>
                </c:pt>
                <c:pt idx="1571">
                  <c:v>0.37822663230290293</c:v>
                </c:pt>
                <c:pt idx="1572">
                  <c:v>0.37844380571608438</c:v>
                </c:pt>
                <c:pt idx="1573">
                  <c:v>0.37871587979600319</c:v>
                </c:pt>
                <c:pt idx="1574">
                  <c:v>0.37893111420504544</c:v>
                </c:pt>
                <c:pt idx="1575">
                  <c:v>0.3790056419202833</c:v>
                </c:pt>
                <c:pt idx="1576">
                  <c:v>0.3790056419202833</c:v>
                </c:pt>
                <c:pt idx="1577">
                  <c:v>0.37884663578362626</c:v>
                </c:pt>
                <c:pt idx="1578">
                  <c:v>0.37862591188332573</c:v>
                </c:pt>
                <c:pt idx="1579">
                  <c:v>0.37840134311398754</c:v>
                </c:pt>
                <c:pt idx="1580">
                  <c:v>0.37818906054496942</c:v>
                </c:pt>
                <c:pt idx="1581">
                  <c:v>0.37801168078885722</c:v>
                </c:pt>
                <c:pt idx="1582">
                  <c:v>0.37780539569058058</c:v>
                </c:pt>
                <c:pt idx="1583">
                  <c:v>0.37780539569058058</c:v>
                </c:pt>
                <c:pt idx="1584">
                  <c:v>0.37780539569058058</c:v>
                </c:pt>
                <c:pt idx="1585">
                  <c:v>0.37780539569058058</c:v>
                </c:pt>
                <c:pt idx="1586">
                  <c:v>0.37780539569058058</c:v>
                </c:pt>
                <c:pt idx="1587">
                  <c:v>0.37780539569058058</c:v>
                </c:pt>
                <c:pt idx="1588">
                  <c:v>0.37780539569058058</c:v>
                </c:pt>
                <c:pt idx="1589">
                  <c:v>0.37760381996057352</c:v>
                </c:pt>
                <c:pt idx="1590">
                  <c:v>0.37736855423539417</c:v>
                </c:pt>
                <c:pt idx="1591">
                  <c:v>0.37715183050557877</c:v>
                </c:pt>
                <c:pt idx="1592">
                  <c:v>0.37707299922620641</c:v>
                </c:pt>
                <c:pt idx="1593">
                  <c:v>0.37719828554916124</c:v>
                </c:pt>
                <c:pt idx="1594">
                  <c:v>0.37746164485676237</c:v>
                </c:pt>
                <c:pt idx="1595">
                  <c:v>0.37777539691737649</c:v>
                </c:pt>
                <c:pt idx="1596">
                  <c:v>0.37808479043334997</c:v>
                </c:pt>
                <c:pt idx="1597">
                  <c:v>0.37835383244579607</c:v>
                </c:pt>
                <c:pt idx="1598">
                  <c:v>0.37856401147313296</c:v>
                </c:pt>
                <c:pt idx="1599">
                  <c:v>0.37867565223086336</c:v>
                </c:pt>
                <c:pt idx="1600">
                  <c:v>0.37864395716857641</c:v>
                </c:pt>
                <c:pt idx="1601">
                  <c:v>0.37844324247493427</c:v>
                </c:pt>
                <c:pt idx="1602">
                  <c:v>0.37817209266358276</c:v>
                </c:pt>
                <c:pt idx="1603">
                  <c:v>0.37789704996811802</c:v>
                </c:pt>
                <c:pt idx="1604">
                  <c:v>0.37763786241931085</c:v>
                </c:pt>
                <c:pt idx="1605">
                  <c:v>0.37739332806167059</c:v>
                </c:pt>
                <c:pt idx="1606">
                  <c:v>0.3771605096933856</c:v>
                </c:pt>
                <c:pt idx="1607">
                  <c:v>0.37694766101563942</c:v>
                </c:pt>
                <c:pt idx="1608">
                  <c:v>0.3767442844035151</c:v>
                </c:pt>
                <c:pt idx="1609">
                  <c:v>0.3765470939650421</c:v>
                </c:pt>
                <c:pt idx="1610">
                  <c:v>0.37635346426843203</c:v>
                </c:pt>
                <c:pt idx="1611">
                  <c:v>0.37615884183042664</c:v>
                </c:pt>
                <c:pt idx="1612">
                  <c:v>0.37595943618388189</c:v>
                </c:pt>
                <c:pt idx="1613">
                  <c:v>0.37574876579407257</c:v>
                </c:pt>
                <c:pt idx="1614">
                  <c:v>0.37550704953440711</c:v>
                </c:pt>
                <c:pt idx="1615">
                  <c:v>0.37529285390553818</c:v>
                </c:pt>
                <c:pt idx="1616">
                  <c:v>0.375198904709307</c:v>
                </c:pt>
                <c:pt idx="1617">
                  <c:v>0.3753271100206394</c:v>
                </c:pt>
                <c:pt idx="1618">
                  <c:v>0.37559339613399623</c:v>
                </c:pt>
                <c:pt idx="1619">
                  <c:v>0.37595355406680231</c:v>
                </c:pt>
                <c:pt idx="1620">
                  <c:v>0.37631636320417522</c:v>
                </c:pt>
                <c:pt idx="1621">
                  <c:v>0.37660723364056864</c:v>
                </c:pt>
                <c:pt idx="1622">
                  <c:v>0.37682038724884243</c:v>
                </c:pt>
                <c:pt idx="1623">
                  <c:v>0.37693344144684993</c:v>
                </c:pt>
                <c:pt idx="1624">
                  <c:v>0.37690806649238917</c:v>
                </c:pt>
                <c:pt idx="1625">
                  <c:v>0.37671127284267414</c:v>
                </c:pt>
                <c:pt idx="1626">
                  <c:v>0.37643843761773138</c:v>
                </c:pt>
                <c:pt idx="1627">
                  <c:v>0.37616185658332774</c:v>
                </c:pt>
                <c:pt idx="1628">
                  <c:v>0.37590184858708742</c:v>
                </c:pt>
                <c:pt idx="1629">
                  <c:v>0.37565561590326002</c:v>
                </c:pt>
                <c:pt idx="1630">
                  <c:v>0.37541988084434674</c:v>
                </c:pt>
                <c:pt idx="1631">
                  <c:v>0.37541988084434674</c:v>
                </c:pt>
                <c:pt idx="1632">
                  <c:v>0.37541988084434674</c:v>
                </c:pt>
                <c:pt idx="1633">
                  <c:v>0.37541988084434674</c:v>
                </c:pt>
                <c:pt idx="1634">
                  <c:v>0.37541988084434674</c:v>
                </c:pt>
                <c:pt idx="1635">
                  <c:v>0.37541988084434674</c:v>
                </c:pt>
                <c:pt idx="1636">
                  <c:v>0.37541988084434674</c:v>
                </c:pt>
                <c:pt idx="1637">
                  <c:v>0.37541988084434674</c:v>
                </c:pt>
                <c:pt idx="1638">
                  <c:v>0.37517672698401594</c:v>
                </c:pt>
                <c:pt idx="1639">
                  <c:v>0.37500000000000039</c:v>
                </c:pt>
                <c:pt idx="1640">
                  <c:v>0.37503995811449953</c:v>
                </c:pt>
                <c:pt idx="1641">
                  <c:v>0.37532951142937943</c:v>
                </c:pt>
                <c:pt idx="1642">
                  <c:v>0.37582506106119068</c:v>
                </c:pt>
                <c:pt idx="1643">
                  <c:v>0.3764624274819065</c:v>
                </c:pt>
                <c:pt idx="1644">
                  <c:v>0.37723572655620269</c:v>
                </c:pt>
                <c:pt idx="1645">
                  <c:v>0.37815763031634581</c:v>
                </c:pt>
                <c:pt idx="1646">
                  <c:v>0.37897738690735538</c:v>
                </c:pt>
                <c:pt idx="1647">
                  <c:v>0.37934975341045668</c:v>
                </c:pt>
                <c:pt idx="1648">
                  <c:v>0.37944726417110936</c:v>
                </c:pt>
                <c:pt idx="1649">
                  <c:v>0.37928118179773984</c:v>
                </c:pt>
                <c:pt idx="1650">
                  <c:v>0.37900893137505576</c:v>
                </c:pt>
                <c:pt idx="1651">
                  <c:v>0.37872964696635864</c:v>
                </c:pt>
                <c:pt idx="1652">
                  <c:v>0.37846558185755785</c:v>
                </c:pt>
                <c:pt idx="1653">
                  <c:v>0.37821350758800193</c:v>
                </c:pt>
                <c:pt idx="1654">
                  <c:v>0.37800753895635936</c:v>
                </c:pt>
                <c:pt idx="1655">
                  <c:v>0.37800753895635936</c:v>
                </c:pt>
                <c:pt idx="1656">
                  <c:v>0.37800753895635936</c:v>
                </c:pt>
                <c:pt idx="1657">
                  <c:v>0.37800753895635936</c:v>
                </c:pt>
                <c:pt idx="1658">
                  <c:v>0.37800753895635936</c:v>
                </c:pt>
                <c:pt idx="1659">
                  <c:v>0.37800753895635936</c:v>
                </c:pt>
                <c:pt idx="1660">
                  <c:v>0.37800753895635936</c:v>
                </c:pt>
                <c:pt idx="1661">
                  <c:v>0.37800674693512548</c:v>
                </c:pt>
                <c:pt idx="1662">
                  <c:v>0.37776585872148177</c:v>
                </c:pt>
                <c:pt idx="1663">
                  <c:v>0.37757813596307582</c:v>
                </c:pt>
                <c:pt idx="1664">
                  <c:v>0.37758276346006719</c:v>
                </c:pt>
                <c:pt idx="1665">
                  <c:v>0.37780556642411312</c:v>
                </c:pt>
                <c:pt idx="1666">
                  <c:v>0.37819674750915727</c:v>
                </c:pt>
                <c:pt idx="1667">
                  <c:v>0.37869798788349296</c:v>
                </c:pt>
                <c:pt idx="1668">
                  <c:v>0.37923065189983918</c:v>
                </c:pt>
                <c:pt idx="1669">
                  <c:v>0.37971437981932593</c:v>
                </c:pt>
                <c:pt idx="1670">
                  <c:v>0.38009530909266426</c:v>
                </c:pt>
                <c:pt idx="1671">
                  <c:v>0.38030693102656671</c:v>
                </c:pt>
                <c:pt idx="1672">
                  <c:v>0.38031426660134843</c:v>
                </c:pt>
                <c:pt idx="1673">
                  <c:v>0.38012919356019109</c:v>
                </c:pt>
                <c:pt idx="1674">
                  <c:v>0.37986487336783931</c:v>
                </c:pt>
                <c:pt idx="1675">
                  <c:v>0.3795949215487005</c:v>
                </c:pt>
                <c:pt idx="1676">
                  <c:v>0.37933733387238955</c:v>
                </c:pt>
                <c:pt idx="1677">
                  <c:v>0.37909154423017571</c:v>
                </c:pt>
                <c:pt idx="1678">
                  <c:v>0.37885528408490587</c:v>
                </c:pt>
                <c:pt idx="1679">
                  <c:v>0.37863418991044956</c:v>
                </c:pt>
                <c:pt idx="1680">
                  <c:v>0.37842435227478594</c:v>
                </c:pt>
                <c:pt idx="1681">
                  <c:v>0.37822086900449486</c:v>
                </c:pt>
                <c:pt idx="1682">
                  <c:v>0.37802069623960094</c:v>
                </c:pt>
                <c:pt idx="1683">
                  <c:v>0.37781881694404279</c:v>
                </c:pt>
                <c:pt idx="1684">
                  <c:v>0.37761251133458035</c:v>
                </c:pt>
                <c:pt idx="1685">
                  <c:v>0.3773963767648621</c:v>
                </c:pt>
                <c:pt idx="1686">
                  <c:v>0.37715587066516065</c:v>
                </c:pt>
                <c:pt idx="1687">
                  <c:v>0.3769461618109452</c:v>
                </c:pt>
                <c:pt idx="1688">
                  <c:v>0.37685728801594021</c:v>
                </c:pt>
                <c:pt idx="1689">
                  <c:v>0.37692674444726793</c:v>
                </c:pt>
                <c:pt idx="1690">
                  <c:v>0.37714341867504908</c:v>
                </c:pt>
                <c:pt idx="1691">
                  <c:v>0.37746704632424061</c:v>
                </c:pt>
                <c:pt idx="1692">
                  <c:v>0.37780781725413082</c:v>
                </c:pt>
                <c:pt idx="1693">
                  <c:v>0.37809882537582634</c:v>
                </c:pt>
                <c:pt idx="1694">
                  <c:v>0.37828579940257107</c:v>
                </c:pt>
                <c:pt idx="1695">
                  <c:v>0.37834236355499157</c:v>
                </c:pt>
                <c:pt idx="1696">
                  <c:v>0.37825502585322485</c:v>
                </c:pt>
                <c:pt idx="1697">
                  <c:v>0.37804426966671989</c:v>
                </c:pt>
                <c:pt idx="1698">
                  <c:v>0.3777858367905908</c:v>
                </c:pt>
                <c:pt idx="1699">
                  <c:v>0.37752377357352823</c:v>
                </c:pt>
                <c:pt idx="1700">
                  <c:v>0.37727494827580943</c:v>
                </c:pt>
                <c:pt idx="1701">
                  <c:v>0.37703720312068467</c:v>
                </c:pt>
                <c:pt idx="1702">
                  <c:v>0.37680705530879621</c:v>
                </c:pt>
                <c:pt idx="1703">
                  <c:v>0.37658965725002991</c:v>
                </c:pt>
                <c:pt idx="1704">
                  <c:v>0.37638402850970037</c:v>
                </c:pt>
                <c:pt idx="1705">
                  <c:v>0.37638402850970037</c:v>
                </c:pt>
                <c:pt idx="1706">
                  <c:v>0.37638402850970037</c:v>
                </c:pt>
                <c:pt idx="1707">
                  <c:v>0.37638402850970037</c:v>
                </c:pt>
                <c:pt idx="1708">
                  <c:v>0.37635455926043743</c:v>
                </c:pt>
                <c:pt idx="1709">
                  <c:v>0.37635455926043743</c:v>
                </c:pt>
                <c:pt idx="1710">
                  <c:v>0.37635455926043743</c:v>
                </c:pt>
                <c:pt idx="1711">
                  <c:v>0.37635455926043743</c:v>
                </c:pt>
                <c:pt idx="1712">
                  <c:v>0.37632229396486377</c:v>
                </c:pt>
                <c:pt idx="1713">
                  <c:v>0.37644479669479985</c:v>
                </c:pt>
                <c:pt idx="1714">
                  <c:v>0.37668889211039641</c:v>
                </c:pt>
                <c:pt idx="1715">
                  <c:v>0.37700047415548815</c:v>
                </c:pt>
                <c:pt idx="1716">
                  <c:v>0.37730590478058468</c:v>
                </c:pt>
                <c:pt idx="1717">
                  <c:v>0.37755785074438891</c:v>
                </c:pt>
                <c:pt idx="1718">
                  <c:v>0.37772780760328301</c:v>
                </c:pt>
                <c:pt idx="1719">
                  <c:v>0.37778767028665566</c:v>
                </c:pt>
                <c:pt idx="1720">
                  <c:v>0.37772296116987697</c:v>
                </c:pt>
                <c:pt idx="1721">
                  <c:v>0.37754419833105257</c:v>
                </c:pt>
                <c:pt idx="1722">
                  <c:v>0.37731468972331617</c:v>
                </c:pt>
                <c:pt idx="1723">
                  <c:v>0.3770813626776211</c:v>
                </c:pt>
                <c:pt idx="1724">
                  <c:v>0.37686092896334977</c:v>
                </c:pt>
                <c:pt idx="1725">
                  <c:v>0.37664897047106866</c:v>
                </c:pt>
                <c:pt idx="1726">
                  <c:v>0.37643947742332634</c:v>
                </c:pt>
                <c:pt idx="1727">
                  <c:v>0.37624080607723515</c:v>
                </c:pt>
                <c:pt idx="1728">
                  <c:v>0.37605244775538615</c:v>
                </c:pt>
                <c:pt idx="1729">
                  <c:v>0.37601348876713986</c:v>
                </c:pt>
                <c:pt idx="1730">
                  <c:v>0.37601348876713986</c:v>
                </c:pt>
                <c:pt idx="1731">
                  <c:v>0.37601348876713986</c:v>
                </c:pt>
                <c:pt idx="1732">
                  <c:v>0.37589600301171</c:v>
                </c:pt>
                <c:pt idx="1733">
                  <c:v>0.3758309813935396</c:v>
                </c:pt>
                <c:pt idx="1734">
                  <c:v>0.3758309813935396</c:v>
                </c:pt>
                <c:pt idx="1735">
                  <c:v>0.3758309813935396</c:v>
                </c:pt>
                <c:pt idx="1736">
                  <c:v>0.3758309813935396</c:v>
                </c:pt>
                <c:pt idx="1737">
                  <c:v>0.3758728724455595</c:v>
                </c:pt>
                <c:pt idx="1738">
                  <c:v>0.37600394859086245</c:v>
                </c:pt>
                <c:pt idx="1739">
                  <c:v>0.37621270654998945</c:v>
                </c:pt>
                <c:pt idx="1740">
                  <c:v>0.37649958371217818</c:v>
                </c:pt>
                <c:pt idx="1741">
                  <c:v>0.37682239900909537</c:v>
                </c:pt>
                <c:pt idx="1742">
                  <c:v>0.37710770501554386</c:v>
                </c:pt>
                <c:pt idx="1743">
                  <c:v>0.37728544470953612</c:v>
                </c:pt>
                <c:pt idx="1744">
                  <c:v>0.37730505551233101</c:v>
                </c:pt>
                <c:pt idx="1745">
                  <c:v>0.37716752343668525</c:v>
                </c:pt>
                <c:pt idx="1746">
                  <c:v>0.37694927122877891</c:v>
                </c:pt>
                <c:pt idx="1747">
                  <c:v>0.37672272518112487</c:v>
                </c:pt>
                <c:pt idx="1748">
                  <c:v>0.37650444924360338</c:v>
                </c:pt>
                <c:pt idx="1749">
                  <c:v>0.37629159236138254</c:v>
                </c:pt>
                <c:pt idx="1750">
                  <c:v>0.37607844011808522</c:v>
                </c:pt>
                <c:pt idx="1751">
                  <c:v>0.37607844011808522</c:v>
                </c:pt>
                <c:pt idx="1752">
                  <c:v>0.37607844011808522</c:v>
                </c:pt>
                <c:pt idx="1753">
                  <c:v>0.37607844011808522</c:v>
                </c:pt>
                <c:pt idx="1754">
                  <c:v>0.37607844011808522</c:v>
                </c:pt>
                <c:pt idx="1755">
                  <c:v>0.37607844011808522</c:v>
                </c:pt>
                <c:pt idx="1756">
                  <c:v>0.37607844011808522</c:v>
                </c:pt>
                <c:pt idx="1757">
                  <c:v>0.37587019004820527</c:v>
                </c:pt>
                <c:pt idx="1758">
                  <c:v>0.37563773575625897</c:v>
                </c:pt>
                <c:pt idx="1759">
                  <c:v>0.37549446010397414</c:v>
                </c:pt>
                <c:pt idx="1760">
                  <c:v>0.37560104346041978</c:v>
                </c:pt>
                <c:pt idx="1761">
                  <c:v>0.37598115216465061</c:v>
                </c:pt>
                <c:pt idx="1762">
                  <c:v>0.37656883091317173</c:v>
                </c:pt>
                <c:pt idx="1763">
                  <c:v>0.37730680518652099</c:v>
                </c:pt>
                <c:pt idx="1764">
                  <c:v>0.37835286558521697</c:v>
                </c:pt>
                <c:pt idx="1765">
                  <c:v>0.37938186437211047</c:v>
                </c:pt>
                <c:pt idx="1766">
                  <c:v>0.38005243595298188</c:v>
                </c:pt>
                <c:pt idx="1767">
                  <c:v>0.3804738557880521</c:v>
                </c:pt>
                <c:pt idx="1768">
                  <c:v>0.38061422128999717</c:v>
                </c:pt>
                <c:pt idx="1769">
                  <c:v>0.38048778118017323</c:v>
                </c:pt>
                <c:pt idx="1770">
                  <c:v>0.38023065953024521</c:v>
                </c:pt>
                <c:pt idx="1771">
                  <c:v>0.37996111383258768</c:v>
                </c:pt>
                <c:pt idx="1772">
                  <c:v>0.37970551163906585</c:v>
                </c:pt>
                <c:pt idx="1773">
                  <c:v>0.37946434932037854</c:v>
                </c:pt>
                <c:pt idx="1774">
                  <c:v>0.37923429175770901</c:v>
                </c:pt>
                <c:pt idx="1775">
                  <c:v>0.3790239372401607</c:v>
                </c:pt>
                <c:pt idx="1776">
                  <c:v>0.37882528640525526</c:v>
                </c:pt>
                <c:pt idx="1777">
                  <c:v>0.37866656177048041</c:v>
                </c:pt>
                <c:pt idx="1778">
                  <c:v>0.37863593566523934</c:v>
                </c:pt>
                <c:pt idx="1779">
                  <c:v>0.37853826316264488</c:v>
                </c:pt>
                <c:pt idx="1780">
                  <c:v>0.37834323870539616</c:v>
                </c:pt>
                <c:pt idx="1781">
                  <c:v>0.3781347466035237</c:v>
                </c:pt>
                <c:pt idx="1782">
                  <c:v>0.37789890992252972</c:v>
                </c:pt>
                <c:pt idx="1783">
                  <c:v>0.37768296440600668</c:v>
                </c:pt>
                <c:pt idx="1784">
                  <c:v>0.3775415238156295</c:v>
                </c:pt>
                <c:pt idx="1785">
                  <c:v>0.37747827405595608</c:v>
                </c:pt>
                <c:pt idx="1786">
                  <c:v>0.37747900317351324</c:v>
                </c:pt>
                <c:pt idx="1787">
                  <c:v>0.37749177035947151</c:v>
                </c:pt>
                <c:pt idx="1788">
                  <c:v>0.37748049099216713</c:v>
                </c:pt>
                <c:pt idx="1789">
                  <c:v>0.37744169128314897</c:v>
                </c:pt>
                <c:pt idx="1790">
                  <c:v>0.37737951481992199</c:v>
                </c:pt>
                <c:pt idx="1791">
                  <c:v>0.37728689750003752</c:v>
                </c:pt>
                <c:pt idx="1792">
                  <c:v>0.37713817748422462</c:v>
                </c:pt>
                <c:pt idx="1793">
                  <c:v>0.37691054665062307</c:v>
                </c:pt>
                <c:pt idx="1794">
                  <c:v>0.37663718270400909</c:v>
                </c:pt>
                <c:pt idx="1795">
                  <c:v>0.37635798854452968</c:v>
                </c:pt>
                <c:pt idx="1796">
                  <c:v>0.37609589661180681</c:v>
                </c:pt>
                <c:pt idx="1797">
                  <c:v>0.37585082896333527</c:v>
                </c:pt>
                <c:pt idx="1798">
                  <c:v>0.37561713271629649</c:v>
                </c:pt>
                <c:pt idx="1799">
                  <c:v>0.37540159707320331</c:v>
                </c:pt>
                <c:pt idx="1800">
                  <c:v>0.37540159707320331</c:v>
                </c:pt>
                <c:pt idx="1801">
                  <c:v>0.37540159707320331</c:v>
                </c:pt>
                <c:pt idx="1802">
                  <c:v>0.37540159707320331</c:v>
                </c:pt>
                <c:pt idx="1803">
                  <c:v>0.37540159707320331</c:v>
                </c:pt>
                <c:pt idx="1804">
                  <c:v>0.37540159707320331</c:v>
                </c:pt>
                <c:pt idx="1805">
                  <c:v>0.37540159707320331</c:v>
                </c:pt>
                <c:pt idx="1806">
                  <c:v>0.3751659939418075</c:v>
                </c:pt>
                <c:pt idx="1807">
                  <c:v>0.37500000000000039</c:v>
                </c:pt>
                <c:pt idx="1808">
                  <c:v>0.37501342702738172</c:v>
                </c:pt>
                <c:pt idx="1809">
                  <c:v>0.3752423552032052</c:v>
                </c:pt>
                <c:pt idx="1810">
                  <c:v>0.37564044104067967</c:v>
                </c:pt>
                <c:pt idx="1811">
                  <c:v>0.376118406780314</c:v>
                </c:pt>
                <c:pt idx="1812">
                  <c:v>0.37681314365358853</c:v>
                </c:pt>
                <c:pt idx="1813">
                  <c:v>0.37764409853853059</c:v>
                </c:pt>
                <c:pt idx="1814">
                  <c:v>0.37832110993858264</c:v>
                </c:pt>
                <c:pt idx="1815">
                  <c:v>0.37868438507084884</c:v>
                </c:pt>
                <c:pt idx="1816">
                  <c:v>0.37880463503692924</c:v>
                </c:pt>
                <c:pt idx="1817">
                  <c:v>0.37867165904052774</c:v>
                </c:pt>
                <c:pt idx="1818">
                  <c:v>0.37840817300309321</c:v>
                </c:pt>
                <c:pt idx="1819">
                  <c:v>0.37813063204519265</c:v>
                </c:pt>
                <c:pt idx="1820">
                  <c:v>0.37786847447667582</c:v>
                </c:pt>
                <c:pt idx="1821">
                  <c:v>0.37762059269350612</c:v>
                </c:pt>
                <c:pt idx="1822">
                  <c:v>0.37744574413800824</c:v>
                </c:pt>
                <c:pt idx="1823">
                  <c:v>0.37744574413800824</c:v>
                </c:pt>
                <c:pt idx="1824">
                  <c:v>0.37744574413800824</c:v>
                </c:pt>
                <c:pt idx="1825">
                  <c:v>0.37744574413800824</c:v>
                </c:pt>
                <c:pt idx="1826">
                  <c:v>0.37744574413800824</c:v>
                </c:pt>
                <c:pt idx="1827">
                  <c:v>0.37744574413800824</c:v>
                </c:pt>
                <c:pt idx="1828">
                  <c:v>0.37744574413800824</c:v>
                </c:pt>
                <c:pt idx="1829">
                  <c:v>0.37723357643163147</c:v>
                </c:pt>
                <c:pt idx="1830">
                  <c:v>0.37700780170464776</c:v>
                </c:pt>
                <c:pt idx="1831">
                  <c:v>0.37693797161743059</c:v>
                </c:pt>
                <c:pt idx="1832">
                  <c:v>0.37718268002659339</c:v>
                </c:pt>
                <c:pt idx="1833">
                  <c:v>0.37772982064821786</c:v>
                </c:pt>
                <c:pt idx="1834">
                  <c:v>0.37849643013986367</c:v>
                </c:pt>
                <c:pt idx="1835">
                  <c:v>0.37940487811544199</c:v>
                </c:pt>
                <c:pt idx="1836">
                  <c:v>0.38062030775872668</c:v>
                </c:pt>
                <c:pt idx="1837">
                  <c:v>0.38178643750403923</c:v>
                </c:pt>
                <c:pt idx="1838">
                  <c:v>0.3825729426453307</c:v>
                </c:pt>
                <c:pt idx="1839">
                  <c:v>0.3830996070146499</c:v>
                </c:pt>
                <c:pt idx="1840">
                  <c:v>0.38330589027000295</c:v>
                </c:pt>
                <c:pt idx="1841">
                  <c:v>0.38320565927569311</c:v>
                </c:pt>
                <c:pt idx="1842">
                  <c:v>0.38295233009956803</c:v>
                </c:pt>
                <c:pt idx="1843">
                  <c:v>0.38267804631797925</c:v>
                </c:pt>
                <c:pt idx="1844">
                  <c:v>0.38241906798326775</c:v>
                </c:pt>
                <c:pt idx="1845">
                  <c:v>0.38217559610505442</c:v>
                </c:pt>
                <c:pt idx="1846">
                  <c:v>0.38194374996697894</c:v>
                </c:pt>
                <c:pt idx="1847">
                  <c:v>0.38173074540421986</c:v>
                </c:pt>
                <c:pt idx="1848">
                  <c:v>0.38173074540421986</c:v>
                </c:pt>
                <c:pt idx="1849">
                  <c:v>0.38173074540421986</c:v>
                </c:pt>
                <c:pt idx="1850">
                  <c:v>0.38173074540421986</c:v>
                </c:pt>
                <c:pt idx="1851">
                  <c:v>0.38173074540421986</c:v>
                </c:pt>
                <c:pt idx="1852">
                  <c:v>0.38173074540421986</c:v>
                </c:pt>
                <c:pt idx="1853">
                  <c:v>0.38173074540421986</c:v>
                </c:pt>
                <c:pt idx="1854">
                  <c:v>0.38150657525785364</c:v>
                </c:pt>
                <c:pt idx="1855">
                  <c:v>0.38140468062294997</c:v>
                </c:pt>
                <c:pt idx="1856">
                  <c:v>0.38154634164361473</c:v>
                </c:pt>
                <c:pt idx="1857">
                  <c:v>0.3819026531728219</c:v>
                </c:pt>
                <c:pt idx="1858">
                  <c:v>0.38239694763820392</c:v>
                </c:pt>
                <c:pt idx="1859">
                  <c:v>0.38295752494827212</c:v>
                </c:pt>
                <c:pt idx="1860">
                  <c:v>0.38353651638633834</c:v>
                </c:pt>
                <c:pt idx="1861">
                  <c:v>0.38407969491634314</c:v>
                </c:pt>
                <c:pt idx="1862">
                  <c:v>0.38452185882336093</c:v>
                </c:pt>
                <c:pt idx="1863">
                  <c:v>0.38479136502748279</c:v>
                </c:pt>
                <c:pt idx="1864">
                  <c:v>0.38484764825100565</c:v>
                </c:pt>
                <c:pt idx="1865">
                  <c:v>0.3846945216764654</c:v>
                </c:pt>
                <c:pt idx="1866">
                  <c:v>0.38444091032978223</c:v>
                </c:pt>
                <c:pt idx="1867">
                  <c:v>0.38417703802612918</c:v>
                </c:pt>
                <c:pt idx="1868">
                  <c:v>0.38392920136756897</c:v>
                </c:pt>
                <c:pt idx="1869">
                  <c:v>0.38369744547870971</c:v>
                </c:pt>
                <c:pt idx="1870">
                  <c:v>0.38347636771320259</c:v>
                </c:pt>
                <c:pt idx="1871">
                  <c:v>0.3832713337972628</c:v>
                </c:pt>
                <c:pt idx="1872">
                  <c:v>0.38308115818434879</c:v>
                </c:pt>
                <c:pt idx="1873">
                  <c:v>0.38290025362743568</c:v>
                </c:pt>
                <c:pt idx="1874">
                  <c:v>0.382724083052216</c:v>
                </c:pt>
                <c:pt idx="1875">
                  <c:v>0.38260792766319018</c:v>
                </c:pt>
                <c:pt idx="1876">
                  <c:v>0.38246536228677736</c:v>
                </c:pt>
                <c:pt idx="1877">
                  <c:v>0.38228850847685203</c:v>
                </c:pt>
                <c:pt idx="1878">
                  <c:v>0.38211556156524212</c:v>
                </c:pt>
                <c:pt idx="1879">
                  <c:v>0.38200853886135216</c:v>
                </c:pt>
                <c:pt idx="1880">
                  <c:v>0.38202631176969715</c:v>
                </c:pt>
                <c:pt idx="1881">
                  <c:v>0.38217969330179363</c:v>
                </c:pt>
                <c:pt idx="1882">
                  <c:v>0.3824321394705581</c:v>
                </c:pt>
                <c:pt idx="1883">
                  <c:v>0.38275293945022304</c:v>
                </c:pt>
                <c:pt idx="1884">
                  <c:v>0.38311703375812456</c:v>
                </c:pt>
                <c:pt idx="1885">
                  <c:v>0.38347844738488601</c:v>
                </c:pt>
                <c:pt idx="1886">
                  <c:v>0.38377372767056411</c:v>
                </c:pt>
                <c:pt idx="1887">
                  <c:v>0.38394927520842786</c:v>
                </c:pt>
                <c:pt idx="1888">
                  <c:v>0.38397013619831294</c:v>
                </c:pt>
                <c:pt idx="1889">
                  <c:v>0.3838285628131699</c:v>
                </c:pt>
                <c:pt idx="1890">
                  <c:v>0.38360825888079464</c:v>
                </c:pt>
                <c:pt idx="1891">
                  <c:v>0.38337950172730684</c:v>
                </c:pt>
                <c:pt idx="1892">
                  <c:v>0.38316420811620749</c:v>
                </c:pt>
                <c:pt idx="1893">
                  <c:v>0.38296119250095373</c:v>
                </c:pt>
                <c:pt idx="1894">
                  <c:v>0.38276307085464417</c:v>
                </c:pt>
                <c:pt idx="1895">
                  <c:v>0.38257812149188314</c:v>
                </c:pt>
                <c:pt idx="1896">
                  <c:v>0.38240394050169041</c:v>
                </c:pt>
                <c:pt idx="1897">
                  <c:v>0.38240394050169041</c:v>
                </c:pt>
                <c:pt idx="1898">
                  <c:v>0.38240394050169041</c:v>
                </c:pt>
                <c:pt idx="1899">
                  <c:v>0.38240394050169041</c:v>
                </c:pt>
                <c:pt idx="1900">
                  <c:v>0.38240394050169041</c:v>
                </c:pt>
                <c:pt idx="1901">
                  <c:v>0.38240394050169041</c:v>
                </c:pt>
                <c:pt idx="1902">
                  <c:v>0.38240394050169041</c:v>
                </c:pt>
                <c:pt idx="1903">
                  <c:v>0.38240394050169041</c:v>
                </c:pt>
                <c:pt idx="1904">
                  <c:v>0.38240394050169041</c:v>
                </c:pt>
                <c:pt idx="1905">
                  <c:v>0.38242260635905706</c:v>
                </c:pt>
                <c:pt idx="1906">
                  <c:v>0.38252584297373959</c:v>
                </c:pt>
                <c:pt idx="1907">
                  <c:v>0.38272761524029209</c:v>
                </c:pt>
                <c:pt idx="1908">
                  <c:v>0.38304195824576137</c:v>
                </c:pt>
                <c:pt idx="1909">
                  <c:v>0.3834883522802342</c:v>
                </c:pt>
                <c:pt idx="1910">
                  <c:v>0.38383762260192306</c:v>
                </c:pt>
                <c:pt idx="1911">
                  <c:v>0.3840515919688397</c:v>
                </c:pt>
                <c:pt idx="1912">
                  <c:v>0.38410157746014506</c:v>
                </c:pt>
                <c:pt idx="1913">
                  <c:v>0.38398062579336828</c:v>
                </c:pt>
                <c:pt idx="1914">
                  <c:v>0.383770457277266</c:v>
                </c:pt>
                <c:pt idx="1915">
                  <c:v>0.38355035174196833</c:v>
                </c:pt>
                <c:pt idx="1916">
                  <c:v>0.38334090792107073</c:v>
                </c:pt>
                <c:pt idx="1917">
                  <c:v>0.3831371662098394</c:v>
                </c:pt>
                <c:pt idx="1918">
                  <c:v>0.38293426955946497</c:v>
                </c:pt>
                <c:pt idx="1919">
                  <c:v>0.38283576299084787</c:v>
                </c:pt>
                <c:pt idx="1920">
                  <c:v>0.38283576299084787</c:v>
                </c:pt>
                <c:pt idx="1921">
                  <c:v>0.38283576299084787</c:v>
                </c:pt>
                <c:pt idx="1922">
                  <c:v>0.3827732236611453</c:v>
                </c:pt>
                <c:pt idx="1923">
                  <c:v>0.3827732236611453</c:v>
                </c:pt>
                <c:pt idx="1924">
                  <c:v>0.3827732236611453</c:v>
                </c:pt>
                <c:pt idx="1925">
                  <c:v>0.38257842482694132</c:v>
                </c:pt>
                <c:pt idx="1926">
                  <c:v>0.38236226797842032</c:v>
                </c:pt>
                <c:pt idx="1927">
                  <c:v>0.38218062449645696</c:v>
                </c:pt>
                <c:pt idx="1928">
                  <c:v>0.38209636189395196</c:v>
                </c:pt>
                <c:pt idx="1929">
                  <c:v>0.38216125991995259</c:v>
                </c:pt>
                <c:pt idx="1930">
                  <c:v>0.38236320960433595</c:v>
                </c:pt>
                <c:pt idx="1931">
                  <c:v>0.38264403694190835</c:v>
                </c:pt>
                <c:pt idx="1932">
                  <c:v>0.38290862482351984</c:v>
                </c:pt>
                <c:pt idx="1933">
                  <c:v>0.38309952971849481</c:v>
                </c:pt>
                <c:pt idx="1934">
                  <c:v>0.38320304282586037</c:v>
                </c:pt>
                <c:pt idx="1935">
                  <c:v>0.38321241358415947</c:v>
                </c:pt>
                <c:pt idx="1936">
                  <c:v>0.3831082481275212</c:v>
                </c:pt>
                <c:pt idx="1937">
                  <c:v>0.38289972440296371</c:v>
                </c:pt>
                <c:pt idx="1938">
                  <c:v>0.38263528161042071</c:v>
                </c:pt>
                <c:pt idx="1939">
                  <c:v>0.38236353301140263</c:v>
                </c:pt>
                <c:pt idx="1940">
                  <c:v>0.38210750418521638</c:v>
                </c:pt>
                <c:pt idx="1941">
                  <c:v>0.38186547629448642</c:v>
                </c:pt>
                <c:pt idx="1942">
                  <c:v>0.38186547629448642</c:v>
                </c:pt>
                <c:pt idx="1943">
                  <c:v>0.38186547629448642</c:v>
                </c:pt>
                <c:pt idx="1944">
                  <c:v>0.3817538991542796</c:v>
                </c:pt>
                <c:pt idx="1945">
                  <c:v>0.3817538991542796</c:v>
                </c:pt>
                <c:pt idx="1946">
                  <c:v>0.3817538991542796</c:v>
                </c:pt>
                <c:pt idx="1947">
                  <c:v>0.3817538991542796</c:v>
                </c:pt>
                <c:pt idx="1948">
                  <c:v>0.3817538991542796</c:v>
                </c:pt>
                <c:pt idx="1949">
                  <c:v>0.38155407515625805</c:v>
                </c:pt>
                <c:pt idx="1950">
                  <c:v>0.38133095653333821</c:v>
                </c:pt>
                <c:pt idx="1951">
                  <c:v>0.38116951938213894</c:v>
                </c:pt>
                <c:pt idx="1952">
                  <c:v>0.38115623568839208</c:v>
                </c:pt>
                <c:pt idx="1953">
                  <c:v>0.38130523859459475</c:v>
                </c:pt>
                <c:pt idx="1954">
                  <c:v>0.38156740657601923</c:v>
                </c:pt>
                <c:pt idx="1955">
                  <c:v>0.38185663553611271</c:v>
                </c:pt>
                <c:pt idx="1956">
                  <c:v>0.38210196560656767</c:v>
                </c:pt>
                <c:pt idx="1957">
                  <c:v>0.38232570126742454</c:v>
                </c:pt>
                <c:pt idx="1958">
                  <c:v>0.38247660359284363</c:v>
                </c:pt>
                <c:pt idx="1959">
                  <c:v>0.38252520631418979</c:v>
                </c:pt>
                <c:pt idx="1960">
                  <c:v>0.38245024050396109</c:v>
                </c:pt>
                <c:pt idx="1961">
                  <c:v>0.3822610051817697</c:v>
                </c:pt>
                <c:pt idx="1962">
                  <c:v>0.38200245413565082</c:v>
                </c:pt>
                <c:pt idx="1963">
                  <c:v>0.38173200594581436</c:v>
                </c:pt>
                <c:pt idx="1964">
                  <c:v>0.38147772877489922</c:v>
                </c:pt>
                <c:pt idx="1965">
                  <c:v>0.38123828939582277</c:v>
                </c:pt>
                <c:pt idx="1966">
                  <c:v>0.38101113211483112</c:v>
                </c:pt>
                <c:pt idx="1967">
                  <c:v>0.38080273846664942</c:v>
                </c:pt>
                <c:pt idx="1968">
                  <c:v>0.38060847702551592</c:v>
                </c:pt>
                <c:pt idx="1969">
                  <c:v>0.38042199752829059</c:v>
                </c:pt>
                <c:pt idx="1970">
                  <c:v>0.38042199752829059</c:v>
                </c:pt>
                <c:pt idx="1971">
                  <c:v>0.38042199752829059</c:v>
                </c:pt>
                <c:pt idx="1972">
                  <c:v>0.38023100557017997</c:v>
                </c:pt>
                <c:pt idx="1973">
                  <c:v>0.38006244583889964</c:v>
                </c:pt>
                <c:pt idx="1974">
                  <c:v>0.37983990973365983</c:v>
                </c:pt>
                <c:pt idx="1975">
                  <c:v>0.37966215419980281</c:v>
                </c:pt>
                <c:pt idx="1976">
                  <c:v>0.37959273928346932</c:v>
                </c:pt>
                <c:pt idx="1977">
                  <c:v>0.37965068152378784</c:v>
                </c:pt>
                <c:pt idx="1978">
                  <c:v>0.37980497863754448</c:v>
                </c:pt>
                <c:pt idx="1979">
                  <c:v>0.38000773072049726</c:v>
                </c:pt>
                <c:pt idx="1980">
                  <c:v>0.38021927335357708</c:v>
                </c:pt>
                <c:pt idx="1981">
                  <c:v>0.38042632468993792</c:v>
                </c:pt>
                <c:pt idx="1982">
                  <c:v>0.38058467067543156</c:v>
                </c:pt>
                <c:pt idx="1983">
                  <c:v>0.38065066173144291</c:v>
                </c:pt>
                <c:pt idx="1984">
                  <c:v>0.38058929903974703</c:v>
                </c:pt>
                <c:pt idx="1985">
                  <c:v>0.38040333184984798</c:v>
                </c:pt>
                <c:pt idx="1986">
                  <c:v>0.38014693676282224</c:v>
                </c:pt>
                <c:pt idx="1987">
                  <c:v>0.37987812946785482</c:v>
                </c:pt>
                <c:pt idx="1988">
                  <c:v>0.37962362257165699</c:v>
                </c:pt>
                <c:pt idx="1989">
                  <c:v>0.37938364169727479</c:v>
                </c:pt>
                <c:pt idx="1990">
                  <c:v>0.37915315339970157</c:v>
                </c:pt>
                <c:pt idx="1991">
                  <c:v>0.37894189228774039</c:v>
                </c:pt>
                <c:pt idx="1992">
                  <c:v>0.37874405779803144</c:v>
                </c:pt>
                <c:pt idx="1993">
                  <c:v>0.37874405779803144</c:v>
                </c:pt>
                <c:pt idx="1994">
                  <c:v>0.37874405779803144</c:v>
                </c:pt>
                <c:pt idx="1995">
                  <c:v>0.37855584715672075</c:v>
                </c:pt>
                <c:pt idx="1996">
                  <c:v>0.37836198773482926</c:v>
                </c:pt>
                <c:pt idx="1997">
                  <c:v>0.37815537445757907</c:v>
                </c:pt>
                <c:pt idx="1998">
                  <c:v>0.37793977085523128</c:v>
                </c:pt>
                <c:pt idx="1999">
                  <c:v>0.37779204207995881</c:v>
                </c:pt>
                <c:pt idx="2000">
                  <c:v>0.37778581167163994</c:v>
                </c:pt>
                <c:pt idx="2001">
                  <c:v>0.37792984296797394</c:v>
                </c:pt>
                <c:pt idx="2002">
                  <c:v>0.37819486415595249</c:v>
                </c:pt>
                <c:pt idx="2003">
                  <c:v>0.37848307646687074</c:v>
                </c:pt>
                <c:pt idx="2004">
                  <c:v>0.37874470669325078</c:v>
                </c:pt>
                <c:pt idx="2005">
                  <c:v>0.37898666207719234</c:v>
                </c:pt>
                <c:pt idx="2006">
                  <c:v>0.37918537893547183</c:v>
                </c:pt>
                <c:pt idx="2007">
                  <c:v>0.37928447360246537</c:v>
                </c:pt>
                <c:pt idx="2008">
                  <c:v>0.37924791775597672</c:v>
                </c:pt>
                <c:pt idx="2009">
                  <c:v>0.37906865059218359</c:v>
                </c:pt>
                <c:pt idx="2010">
                  <c:v>0.37881581349551602</c:v>
                </c:pt>
                <c:pt idx="2011">
                  <c:v>0.3785543245916575</c:v>
                </c:pt>
                <c:pt idx="2012">
                  <c:v>0.378306048993719</c:v>
                </c:pt>
                <c:pt idx="2013">
                  <c:v>0.37807491664491127</c:v>
                </c:pt>
                <c:pt idx="2014">
                  <c:v>0.37785614433669212</c:v>
                </c:pt>
                <c:pt idx="2015">
                  <c:v>0.37765554083689457</c:v>
                </c:pt>
                <c:pt idx="2016">
                  <c:v>0.37746997613855798</c:v>
                </c:pt>
                <c:pt idx="2017">
                  <c:v>0.37736171052361611</c:v>
                </c:pt>
                <c:pt idx="2018">
                  <c:v>0.37736171052361611</c:v>
                </c:pt>
                <c:pt idx="2019">
                  <c:v>0.37736171052361611</c:v>
                </c:pt>
                <c:pt idx="2020">
                  <c:v>0.37736171052361611</c:v>
                </c:pt>
                <c:pt idx="2021">
                  <c:v>0.37736171052361611</c:v>
                </c:pt>
                <c:pt idx="2022">
                  <c:v>0.37736171052361611</c:v>
                </c:pt>
                <c:pt idx="2023">
                  <c:v>0.37736171052361611</c:v>
                </c:pt>
                <c:pt idx="2024">
                  <c:v>0.37736171052361611</c:v>
                </c:pt>
                <c:pt idx="2025">
                  <c:v>0.37739414064644944</c:v>
                </c:pt>
                <c:pt idx="2026">
                  <c:v>0.37745735347298087</c:v>
                </c:pt>
                <c:pt idx="2027">
                  <c:v>0.3775162655451359</c:v>
                </c:pt>
                <c:pt idx="2028">
                  <c:v>0.37755805194874975</c:v>
                </c:pt>
                <c:pt idx="2029">
                  <c:v>0.37758089063413974</c:v>
                </c:pt>
                <c:pt idx="2030">
                  <c:v>0.37758089063413974</c:v>
                </c:pt>
                <c:pt idx="2031">
                  <c:v>0.37758089063413974</c:v>
                </c:pt>
                <c:pt idx="2032">
                  <c:v>0.37747317558601728</c:v>
                </c:pt>
                <c:pt idx="2033">
                  <c:v>0.37730948646212997</c:v>
                </c:pt>
                <c:pt idx="2034">
                  <c:v>0.37710417028671167</c:v>
                </c:pt>
                <c:pt idx="2035">
                  <c:v>0.37688857311006252</c:v>
                </c:pt>
                <c:pt idx="2036">
                  <c:v>0.37668284181380413</c:v>
                </c:pt>
                <c:pt idx="2037">
                  <c:v>0.37648542575228638</c:v>
                </c:pt>
                <c:pt idx="2038">
                  <c:v>0.37629243190243761</c:v>
                </c:pt>
                <c:pt idx="2039">
                  <c:v>0.3761123313840099</c:v>
                </c:pt>
                <c:pt idx="2040">
                  <c:v>0.37594281463747869</c:v>
                </c:pt>
                <c:pt idx="2041">
                  <c:v>0.37577975071001363</c:v>
                </c:pt>
                <c:pt idx="2042">
                  <c:v>0.37562149050227372</c:v>
                </c:pt>
                <c:pt idx="2043">
                  <c:v>0.37550628028203314</c:v>
                </c:pt>
                <c:pt idx="2044">
                  <c:v>0.37536240394900638</c:v>
                </c:pt>
                <c:pt idx="2045">
                  <c:v>0.37519655050026685</c:v>
                </c:pt>
                <c:pt idx="2046">
                  <c:v>0.37504731550338161</c:v>
                </c:pt>
                <c:pt idx="2047">
                  <c:v>0.37500000000000039</c:v>
                </c:pt>
                <c:pt idx="2048">
                  <c:v>0.375128110617788</c:v>
                </c:pt>
                <c:pt idx="2049">
                  <c:v>0.37548979801576643</c:v>
                </c:pt>
                <c:pt idx="2050">
                  <c:v>0.37605974492989513</c:v>
                </c:pt>
                <c:pt idx="2051">
                  <c:v>0.37671872228400216</c:v>
                </c:pt>
                <c:pt idx="2052">
                  <c:v>0.37740045664267957</c:v>
                </c:pt>
                <c:pt idx="2053">
                  <c:v>0.37809375211153762</c:v>
                </c:pt>
                <c:pt idx="2054">
                  <c:v>0.37876068621974684</c:v>
                </c:pt>
                <c:pt idx="2055">
                  <c:v>0.37928158742968948</c:v>
                </c:pt>
                <c:pt idx="2056">
                  <c:v>0.37953905529494092</c:v>
                </c:pt>
                <c:pt idx="2057">
                  <c:v>0.37951938478347985</c:v>
                </c:pt>
                <c:pt idx="2058">
                  <c:v>0.3793296490179997</c:v>
                </c:pt>
                <c:pt idx="2059">
                  <c:v>0.37910894455607419</c:v>
                </c:pt>
                <c:pt idx="2060">
                  <c:v>0.37889815520138553</c:v>
                </c:pt>
                <c:pt idx="2061">
                  <c:v>0.37869845829600352</c:v>
                </c:pt>
                <c:pt idx="2062">
                  <c:v>0.37850479167925838</c:v>
                </c:pt>
                <c:pt idx="2063">
                  <c:v>0.37832687355100419</c:v>
                </c:pt>
                <c:pt idx="2064">
                  <c:v>0.37816139750808431</c:v>
                </c:pt>
                <c:pt idx="2065">
                  <c:v>0.37800416696187455</c:v>
                </c:pt>
                <c:pt idx="2066">
                  <c:v>0.37785016897855278</c:v>
                </c:pt>
                <c:pt idx="2067">
                  <c:v>0.37769537926345814</c:v>
                </c:pt>
                <c:pt idx="2068">
                  <c:v>0.37753700009084035</c:v>
                </c:pt>
                <c:pt idx="2069">
                  <c:v>0.37738360329809983</c:v>
                </c:pt>
                <c:pt idx="2070">
                  <c:v>0.37726377890209994</c:v>
                </c:pt>
                <c:pt idx="2071">
                  <c:v>0.377291083300761</c:v>
                </c:pt>
                <c:pt idx="2072">
                  <c:v>0.3774890093851101</c:v>
                </c:pt>
                <c:pt idx="2073">
                  <c:v>0.37778935849348688</c:v>
                </c:pt>
                <c:pt idx="2074">
                  <c:v>0.3781568391016954</c:v>
                </c:pt>
                <c:pt idx="2075">
                  <c:v>0.37858489183028393</c:v>
                </c:pt>
                <c:pt idx="2076">
                  <c:v>0.37904997554831349</c:v>
                </c:pt>
                <c:pt idx="2077">
                  <c:v>0.37943243454695186</c:v>
                </c:pt>
                <c:pt idx="2078">
                  <c:v>0.37971904559420505</c:v>
                </c:pt>
                <c:pt idx="2079">
                  <c:v>0.37990282991439872</c:v>
                </c:pt>
                <c:pt idx="2080">
                  <c:v>0.37996062523283164</c:v>
                </c:pt>
                <c:pt idx="2081">
                  <c:v>0.37988122222587939</c:v>
                </c:pt>
                <c:pt idx="2082">
                  <c:v>0.37970677137718672</c:v>
                </c:pt>
                <c:pt idx="2083">
                  <c:v>0.37951318680518603</c:v>
                </c:pt>
                <c:pt idx="2084">
                  <c:v>0.37932300709003408</c:v>
                </c:pt>
                <c:pt idx="2085">
                  <c:v>0.37913471440398033</c:v>
                </c:pt>
                <c:pt idx="2086">
                  <c:v>0.37895871202048603</c:v>
                </c:pt>
                <c:pt idx="2087">
                  <c:v>0.37879426974133151</c:v>
                </c:pt>
                <c:pt idx="2088">
                  <c:v>0.37863835601325252</c:v>
                </c:pt>
                <c:pt idx="2089">
                  <c:v>0.37848668810064251</c:v>
                </c:pt>
                <c:pt idx="2090">
                  <c:v>0.37833455663523324</c:v>
                </c:pt>
                <c:pt idx="2091">
                  <c:v>0.3781795166836715</c:v>
                </c:pt>
                <c:pt idx="2092">
                  <c:v>0.37802280301934377</c:v>
                </c:pt>
                <c:pt idx="2093">
                  <c:v>0.37786931413910524</c:v>
                </c:pt>
                <c:pt idx="2094">
                  <c:v>0.37775149461455404</c:v>
                </c:pt>
                <c:pt idx="2095">
                  <c:v>0.37780742960787139</c:v>
                </c:pt>
                <c:pt idx="2096">
                  <c:v>0.37809109553891973</c:v>
                </c:pt>
                <c:pt idx="2097">
                  <c:v>0.37851704351085341</c:v>
                </c:pt>
                <c:pt idx="2098">
                  <c:v>0.37899186785382033</c:v>
                </c:pt>
                <c:pt idx="2099">
                  <c:v>0.37944546559786108</c:v>
                </c:pt>
                <c:pt idx="2100">
                  <c:v>0.37984070145710536</c:v>
                </c:pt>
                <c:pt idx="2101">
                  <c:v>0.38017337955868724</c:v>
                </c:pt>
                <c:pt idx="2102">
                  <c:v>0.38040846527115058</c:v>
                </c:pt>
                <c:pt idx="2103">
                  <c:v>0.38055234974441637</c:v>
                </c:pt>
                <c:pt idx="2104">
                  <c:v>0.38060620596603922</c:v>
                </c:pt>
                <c:pt idx="2105">
                  <c:v>0.380519285995708</c:v>
                </c:pt>
                <c:pt idx="2106">
                  <c:v>0.38032883557071112</c:v>
                </c:pt>
                <c:pt idx="2107">
                  <c:v>0.38012482311182555</c:v>
                </c:pt>
                <c:pt idx="2108">
                  <c:v>0.37992652096707935</c:v>
                </c:pt>
                <c:pt idx="2109">
                  <c:v>0.37973150061206862</c:v>
                </c:pt>
                <c:pt idx="2110">
                  <c:v>0.37954658406720593</c:v>
                </c:pt>
                <c:pt idx="2111">
                  <c:v>0.3793739414159521</c:v>
                </c:pt>
                <c:pt idx="2112">
                  <c:v>0.37921045495805789</c:v>
                </c:pt>
                <c:pt idx="2113">
                  <c:v>0.37904833454514197</c:v>
                </c:pt>
                <c:pt idx="2114">
                  <c:v>0.37888474142908363</c:v>
                </c:pt>
                <c:pt idx="2115">
                  <c:v>0.37871414579417617</c:v>
                </c:pt>
                <c:pt idx="2116">
                  <c:v>0.37852574234771902</c:v>
                </c:pt>
                <c:pt idx="2117">
                  <c:v>0.37830491934658866</c:v>
                </c:pt>
                <c:pt idx="2118">
                  <c:v>0.37809320127812629</c:v>
                </c:pt>
                <c:pt idx="2119">
                  <c:v>0.37800467254961267</c:v>
                </c:pt>
                <c:pt idx="2120">
                  <c:v>0.3781136216332236</c:v>
                </c:pt>
                <c:pt idx="2121">
                  <c:v>0.37837518774356449</c:v>
                </c:pt>
                <c:pt idx="2122">
                  <c:v>0.37874474603221886</c:v>
                </c:pt>
                <c:pt idx="2123">
                  <c:v>0.37918947606996678</c:v>
                </c:pt>
                <c:pt idx="2124">
                  <c:v>0.37966843993267047</c:v>
                </c:pt>
                <c:pt idx="2125">
                  <c:v>0.38016287307946173</c:v>
                </c:pt>
                <c:pt idx="2126">
                  <c:v>0.38059139436788053</c:v>
                </c:pt>
                <c:pt idx="2127">
                  <c:v>0.38086651736622468</c:v>
                </c:pt>
                <c:pt idx="2128">
                  <c:v>0.38094598537725982</c:v>
                </c:pt>
                <c:pt idx="2129">
                  <c:v>0.38083803402833438</c:v>
                </c:pt>
                <c:pt idx="2130">
                  <c:v>0.38060702352633252</c:v>
                </c:pt>
                <c:pt idx="2131">
                  <c:v>0.38035946992213637</c:v>
                </c:pt>
                <c:pt idx="2132">
                  <c:v>0.38012387844152479</c:v>
                </c:pt>
                <c:pt idx="2133">
                  <c:v>0.37989948606838525</c:v>
                </c:pt>
                <c:pt idx="2134">
                  <c:v>0.37969108831796694</c:v>
                </c:pt>
                <c:pt idx="2135">
                  <c:v>0.37949883287080827</c:v>
                </c:pt>
                <c:pt idx="2136">
                  <c:v>0.37931660739352779</c:v>
                </c:pt>
                <c:pt idx="2137">
                  <c:v>0.37913563720082083</c:v>
                </c:pt>
                <c:pt idx="2138">
                  <c:v>0.37895211541659402</c:v>
                </c:pt>
                <c:pt idx="2139">
                  <c:v>0.3787612834457329</c:v>
                </c:pt>
                <c:pt idx="2140">
                  <c:v>0.37855967489782888</c:v>
                </c:pt>
                <c:pt idx="2141">
                  <c:v>0.37833206043022938</c:v>
                </c:pt>
                <c:pt idx="2142">
                  <c:v>0.3781006242824973</c:v>
                </c:pt>
                <c:pt idx="2143">
                  <c:v>0.3779117681141036</c:v>
                </c:pt>
                <c:pt idx="2144">
                  <c:v>0.37782718563996309</c:v>
                </c:pt>
                <c:pt idx="2145">
                  <c:v>0.37786019390116299</c:v>
                </c:pt>
                <c:pt idx="2146">
                  <c:v>0.37800987527359575</c:v>
                </c:pt>
                <c:pt idx="2147">
                  <c:v>0.37823015805833921</c:v>
                </c:pt>
                <c:pt idx="2148">
                  <c:v>0.37845584759167089</c:v>
                </c:pt>
                <c:pt idx="2149">
                  <c:v>0.37867974640232821</c:v>
                </c:pt>
                <c:pt idx="2150">
                  <c:v>0.37888000845357295</c:v>
                </c:pt>
                <c:pt idx="2151">
                  <c:v>0.37901625883360091</c:v>
                </c:pt>
                <c:pt idx="2152">
                  <c:v>0.37902082032835005</c:v>
                </c:pt>
                <c:pt idx="2153">
                  <c:v>0.37887639475280838</c:v>
                </c:pt>
                <c:pt idx="2154">
                  <c:v>0.3786379289187673</c:v>
                </c:pt>
                <c:pt idx="2155">
                  <c:v>0.37838821753782148</c:v>
                </c:pt>
                <c:pt idx="2156">
                  <c:v>0.37815205174400585</c:v>
                </c:pt>
                <c:pt idx="2157">
                  <c:v>0.37792882440622216</c:v>
                </c:pt>
                <c:pt idx="2158">
                  <c:v>0.37772423353189588</c:v>
                </c:pt>
                <c:pt idx="2159">
                  <c:v>0.37753305287087552</c:v>
                </c:pt>
                <c:pt idx="2160">
                  <c:v>0.3773503023072371</c:v>
                </c:pt>
                <c:pt idx="2161">
                  <c:v>0.37717293798100249</c:v>
                </c:pt>
                <c:pt idx="2162">
                  <c:v>0.37699301385877343</c:v>
                </c:pt>
                <c:pt idx="2163">
                  <c:v>0.37680689125618194</c:v>
                </c:pt>
                <c:pt idx="2164">
                  <c:v>0.37660725178211923</c:v>
                </c:pt>
                <c:pt idx="2165">
                  <c:v>0.37638194093352606</c:v>
                </c:pt>
                <c:pt idx="2166">
                  <c:v>0.37616453037248199</c:v>
                </c:pt>
                <c:pt idx="2167">
                  <c:v>0.37604820409354034</c:v>
                </c:pt>
                <c:pt idx="2168">
                  <c:v>0.37610529974226786</c:v>
                </c:pt>
                <c:pt idx="2169">
                  <c:v>0.37633036472970988</c:v>
                </c:pt>
                <c:pt idx="2170">
                  <c:v>0.37668069631840262</c:v>
                </c:pt>
                <c:pt idx="2171">
                  <c:v>0.37713061595734848</c:v>
                </c:pt>
                <c:pt idx="2172">
                  <c:v>0.37758866582359413</c:v>
                </c:pt>
                <c:pt idx="2173">
                  <c:v>0.37798759645826913</c:v>
                </c:pt>
                <c:pt idx="2174">
                  <c:v>0.37822905075345148</c:v>
                </c:pt>
                <c:pt idx="2175">
                  <c:v>0.37828704547006758</c:v>
                </c:pt>
                <c:pt idx="2176">
                  <c:v>0.37819438745360817</c:v>
                </c:pt>
                <c:pt idx="2177">
                  <c:v>0.3780098555855495</c:v>
                </c:pt>
                <c:pt idx="2178">
                  <c:v>0.37776766575260312</c:v>
                </c:pt>
                <c:pt idx="2179">
                  <c:v>0.37751930810992157</c:v>
                </c:pt>
                <c:pt idx="2180">
                  <c:v>0.37728475859755128</c:v>
                </c:pt>
                <c:pt idx="2181">
                  <c:v>0.37706337316425637</c:v>
                </c:pt>
                <c:pt idx="2182">
                  <c:v>0.37685949197695989</c:v>
                </c:pt>
                <c:pt idx="2183">
                  <c:v>0.37666686732845617</c:v>
                </c:pt>
                <c:pt idx="2184">
                  <c:v>0.37648132724354333</c:v>
                </c:pt>
                <c:pt idx="2185">
                  <c:v>0.37629887614321805</c:v>
                </c:pt>
                <c:pt idx="2186">
                  <c:v>0.37611380371334252</c:v>
                </c:pt>
                <c:pt idx="2187">
                  <c:v>0.3759224179404631</c:v>
                </c:pt>
                <c:pt idx="2188">
                  <c:v>0.37571920541782627</c:v>
                </c:pt>
                <c:pt idx="2189">
                  <c:v>0.37549234392358305</c:v>
                </c:pt>
                <c:pt idx="2190">
                  <c:v>0.37527313389303174</c:v>
                </c:pt>
                <c:pt idx="2191">
                  <c:v>0.37514112613619383</c:v>
                </c:pt>
                <c:pt idx="2192">
                  <c:v>0.37516188122943966</c:v>
                </c:pt>
                <c:pt idx="2193">
                  <c:v>0.37535833938430296</c:v>
                </c:pt>
                <c:pt idx="2194">
                  <c:v>0.37570364981579768</c:v>
                </c:pt>
                <c:pt idx="2195">
                  <c:v>0.37615114770330021</c:v>
                </c:pt>
                <c:pt idx="2196">
                  <c:v>0.37664946522411413</c:v>
                </c:pt>
                <c:pt idx="2197">
                  <c:v>0.37716161281793764</c:v>
                </c:pt>
                <c:pt idx="2198">
                  <c:v>0.37763059015484673</c:v>
                </c:pt>
                <c:pt idx="2199">
                  <c:v>0.37796807564945339</c:v>
                </c:pt>
                <c:pt idx="2200">
                  <c:v>0.37811275086429263</c:v>
                </c:pt>
                <c:pt idx="2201">
                  <c:v>0.37804036316201789</c:v>
                </c:pt>
                <c:pt idx="2202">
                  <c:v>0.37782585046420353</c:v>
                </c:pt>
                <c:pt idx="2203">
                  <c:v>0.3775843558643075</c:v>
                </c:pt>
                <c:pt idx="2204">
                  <c:v>0.3773555864041071</c:v>
                </c:pt>
                <c:pt idx="2205">
                  <c:v>0.37713756070305404</c:v>
                </c:pt>
                <c:pt idx="2206">
                  <c:v>0.37693356875535416</c:v>
                </c:pt>
                <c:pt idx="2207">
                  <c:v>0.37674445562186726</c:v>
                </c:pt>
                <c:pt idx="2208">
                  <c:v>0.37656512222179006</c:v>
                </c:pt>
                <c:pt idx="2209">
                  <c:v>0.37639099045844343</c:v>
                </c:pt>
                <c:pt idx="2210">
                  <c:v>0.3762174042926405</c:v>
                </c:pt>
                <c:pt idx="2211">
                  <c:v>0.37604118859281266</c:v>
                </c:pt>
                <c:pt idx="2212">
                  <c:v>0.37586487033705462</c:v>
                </c:pt>
                <c:pt idx="2213">
                  <c:v>0.37568586412901545</c:v>
                </c:pt>
                <c:pt idx="2214">
                  <c:v>0.37555499672176162</c:v>
                </c:pt>
                <c:pt idx="2215">
                  <c:v>0.37559036739245033</c:v>
                </c:pt>
                <c:pt idx="2216">
                  <c:v>0.37585362417012869</c:v>
                </c:pt>
                <c:pt idx="2217">
                  <c:v>0.37635969625618565</c:v>
                </c:pt>
                <c:pt idx="2218">
                  <c:v>0.37705613198596455</c:v>
                </c:pt>
                <c:pt idx="2219">
                  <c:v>0.37785611202532066</c:v>
                </c:pt>
                <c:pt idx="2220">
                  <c:v>0.37869056395497641</c:v>
                </c:pt>
                <c:pt idx="2221">
                  <c:v>0.37946224846829701</c:v>
                </c:pt>
                <c:pt idx="2222">
                  <c:v>0.38009103943621492</c:v>
                </c:pt>
                <c:pt idx="2223">
                  <c:v>0.38052865366610478</c:v>
                </c:pt>
                <c:pt idx="2224">
                  <c:v>0.38071823270365585</c:v>
                </c:pt>
                <c:pt idx="2225">
                  <c:v>0.38066923253343005</c:v>
                </c:pt>
                <c:pt idx="2226">
                  <c:v>0.38048648444495176</c:v>
                </c:pt>
                <c:pt idx="2227">
                  <c:v>0.38028004982785507</c:v>
                </c:pt>
                <c:pt idx="2228">
                  <c:v>0.38008331473770812</c:v>
                </c:pt>
                <c:pt idx="2229">
                  <c:v>0.37989291760398602</c:v>
                </c:pt>
                <c:pt idx="2230">
                  <c:v>0.37971353907930067</c:v>
                </c:pt>
                <c:pt idx="2231">
                  <c:v>0.37954579449922632</c:v>
                </c:pt>
                <c:pt idx="2232">
                  <c:v>0.37938688203577592</c:v>
                </c:pt>
                <c:pt idx="2233">
                  <c:v>0.37923198566251454</c:v>
                </c:pt>
                <c:pt idx="2234">
                  <c:v>0.37907801229261651</c:v>
                </c:pt>
                <c:pt idx="2235">
                  <c:v>0.37892219291599177</c:v>
                </c:pt>
                <c:pt idx="2236">
                  <c:v>0.37876618893869518</c:v>
                </c:pt>
                <c:pt idx="2237">
                  <c:v>0.37861203634738128</c:v>
                </c:pt>
                <c:pt idx="2238">
                  <c:v>0.37851852389288276</c:v>
                </c:pt>
                <c:pt idx="2239">
                  <c:v>0.37855498307229479</c:v>
                </c:pt>
                <c:pt idx="2240">
                  <c:v>0.37876170114005064</c:v>
                </c:pt>
                <c:pt idx="2241">
                  <c:v>0.37917678425959617</c:v>
                </c:pt>
                <c:pt idx="2242">
                  <c:v>0.37975451836130103</c:v>
                </c:pt>
                <c:pt idx="2243">
                  <c:v>0.38045587700905492</c:v>
                </c:pt>
                <c:pt idx="2244">
                  <c:v>0.38120277627214544</c:v>
                </c:pt>
                <c:pt idx="2245">
                  <c:v>0.38190505335754488</c:v>
                </c:pt>
                <c:pt idx="2246">
                  <c:v>0.38247638222431057</c:v>
                </c:pt>
                <c:pt idx="2247">
                  <c:v>0.38285665473053748</c:v>
                </c:pt>
                <c:pt idx="2248">
                  <c:v>0.3830113125488584</c:v>
                </c:pt>
                <c:pt idx="2249">
                  <c:v>0.38295252028180105</c:v>
                </c:pt>
                <c:pt idx="2250">
                  <c:v>0.38277161154377143</c:v>
                </c:pt>
                <c:pt idx="2251">
                  <c:v>0.38256516235600863</c:v>
                </c:pt>
                <c:pt idx="2252">
                  <c:v>0.38236542032601711</c:v>
                </c:pt>
                <c:pt idx="2253">
                  <c:v>0.38217131887213179</c:v>
                </c:pt>
                <c:pt idx="2254">
                  <c:v>0.38199187471165114</c:v>
                </c:pt>
                <c:pt idx="2255">
                  <c:v>0.38182383477050158</c:v>
                </c:pt>
                <c:pt idx="2256">
                  <c:v>0.38166108671529886</c:v>
                </c:pt>
                <c:pt idx="2257">
                  <c:v>0.38150006570194345</c:v>
                </c:pt>
                <c:pt idx="2258">
                  <c:v>0.38133809707180377</c:v>
                </c:pt>
                <c:pt idx="2259">
                  <c:v>0.38116864596106648</c:v>
                </c:pt>
                <c:pt idx="2260">
                  <c:v>0.38098135832311908</c:v>
                </c:pt>
                <c:pt idx="2261">
                  <c:v>0.38075658571894122</c:v>
                </c:pt>
                <c:pt idx="2262">
                  <c:v>0.38054816277166897</c:v>
                </c:pt>
                <c:pt idx="2263">
                  <c:v>0.3804507740433119</c:v>
                </c:pt>
                <c:pt idx="2264">
                  <c:v>0.38052966197402061</c:v>
                </c:pt>
                <c:pt idx="2265">
                  <c:v>0.38082729589941527</c:v>
                </c:pt>
                <c:pt idx="2266">
                  <c:v>0.38128197330103464</c:v>
                </c:pt>
                <c:pt idx="2267">
                  <c:v>0.3818368306164891</c:v>
                </c:pt>
                <c:pt idx="2268">
                  <c:v>0.382439591454793</c:v>
                </c:pt>
                <c:pt idx="2269">
                  <c:v>0.38299135678704394</c:v>
                </c:pt>
                <c:pt idx="2270">
                  <c:v>0.38342183172729166</c:v>
                </c:pt>
                <c:pt idx="2271">
                  <c:v>0.38370505128369231</c:v>
                </c:pt>
                <c:pt idx="2272">
                  <c:v>0.38379819632684409</c:v>
                </c:pt>
                <c:pt idx="2273">
                  <c:v>0.38370361420665966</c:v>
                </c:pt>
                <c:pt idx="2274">
                  <c:v>0.38348259522510714</c:v>
                </c:pt>
                <c:pt idx="2275">
                  <c:v>0.38323703346989291</c:v>
                </c:pt>
                <c:pt idx="2276">
                  <c:v>0.38300456789400394</c:v>
                </c:pt>
                <c:pt idx="2277">
                  <c:v>0.38279020549074255</c:v>
                </c:pt>
                <c:pt idx="2278">
                  <c:v>0.38259543947443553</c:v>
                </c:pt>
                <c:pt idx="2279">
                  <c:v>0.38241464157569055</c:v>
                </c:pt>
                <c:pt idx="2280">
                  <c:v>0.38224008317967817</c:v>
                </c:pt>
                <c:pt idx="2281">
                  <c:v>0.38206826918033215</c:v>
                </c:pt>
                <c:pt idx="2282">
                  <c:v>0.38189330876507782</c:v>
                </c:pt>
                <c:pt idx="2283">
                  <c:v>0.38171163298757765</c:v>
                </c:pt>
                <c:pt idx="2284">
                  <c:v>0.3815129862549087</c:v>
                </c:pt>
                <c:pt idx="2285">
                  <c:v>0.38128198051418982</c:v>
                </c:pt>
                <c:pt idx="2286">
                  <c:v>0.38108457000206142</c:v>
                </c:pt>
                <c:pt idx="2287">
                  <c:v>0.38102496796393892</c:v>
                </c:pt>
                <c:pt idx="2288">
                  <c:v>0.38115768308577663</c:v>
                </c:pt>
                <c:pt idx="2289">
                  <c:v>0.38146186152987172</c:v>
                </c:pt>
                <c:pt idx="2290">
                  <c:v>0.38185241384804958</c:v>
                </c:pt>
                <c:pt idx="2291">
                  <c:v>0.38229201605152874</c:v>
                </c:pt>
                <c:pt idx="2292">
                  <c:v>0.38272947686830194</c:v>
                </c:pt>
                <c:pt idx="2293">
                  <c:v>0.38311525907928717</c:v>
                </c:pt>
                <c:pt idx="2294">
                  <c:v>0.38338397310615524</c:v>
                </c:pt>
                <c:pt idx="2295">
                  <c:v>0.38349906025909614</c:v>
                </c:pt>
                <c:pt idx="2296">
                  <c:v>0.38345926088012111</c:v>
                </c:pt>
                <c:pt idx="2297">
                  <c:v>0.38329231679102871</c:v>
                </c:pt>
                <c:pt idx="2298">
                  <c:v>0.38305218630004517</c:v>
                </c:pt>
                <c:pt idx="2299">
                  <c:v>0.382799658946118</c:v>
                </c:pt>
                <c:pt idx="2300">
                  <c:v>0.38256446538251182</c:v>
                </c:pt>
                <c:pt idx="2301">
                  <c:v>0.38234508594319172</c:v>
                </c:pt>
                <c:pt idx="2302">
                  <c:v>0.38214424861587615</c:v>
                </c:pt>
                <c:pt idx="2303">
                  <c:v>0.38195460219155675</c:v>
                </c:pt>
                <c:pt idx="2304">
                  <c:v>0.38177332433106198</c:v>
                </c:pt>
                <c:pt idx="2305">
                  <c:v>0.38159599282272433</c:v>
                </c:pt>
                <c:pt idx="2306">
                  <c:v>0.38141479700697256</c:v>
                </c:pt>
                <c:pt idx="2307">
                  <c:v>0.38122702120280216</c:v>
                </c:pt>
                <c:pt idx="2308">
                  <c:v>0.38102549880187919</c:v>
                </c:pt>
                <c:pt idx="2309">
                  <c:v>0.38079343284568806</c:v>
                </c:pt>
                <c:pt idx="2310">
                  <c:v>0.38058647880830937</c:v>
                </c:pt>
                <c:pt idx="2311">
                  <c:v>0.38052119741675866</c:v>
                </c:pt>
                <c:pt idx="2312">
                  <c:v>0.38066738687730489</c:v>
                </c:pt>
                <c:pt idx="2313">
                  <c:v>0.38100007015931231</c:v>
                </c:pt>
                <c:pt idx="2314">
                  <c:v>0.38142963757492104</c:v>
                </c:pt>
                <c:pt idx="2315">
                  <c:v>0.38188694100739778</c:v>
                </c:pt>
                <c:pt idx="2316">
                  <c:v>0.38235881237321589</c:v>
                </c:pt>
                <c:pt idx="2317">
                  <c:v>0.3827972251990967</c:v>
                </c:pt>
                <c:pt idx="2318">
                  <c:v>0.38318468226427532</c:v>
                </c:pt>
                <c:pt idx="2319">
                  <c:v>0.38346291733133558</c:v>
                </c:pt>
                <c:pt idx="2320">
                  <c:v>0.38356341816811768</c:v>
                </c:pt>
                <c:pt idx="2321">
                  <c:v>0.38347469833714742</c:v>
                </c:pt>
                <c:pt idx="2322">
                  <c:v>0.38324806141903744</c:v>
                </c:pt>
                <c:pt idx="2323">
                  <c:v>0.38299497616085676</c:v>
                </c:pt>
                <c:pt idx="2324">
                  <c:v>0.38275473684553285</c:v>
                </c:pt>
                <c:pt idx="2325">
                  <c:v>0.38252853128356351</c:v>
                </c:pt>
                <c:pt idx="2326">
                  <c:v>0.38232372709290507</c:v>
                </c:pt>
                <c:pt idx="2327">
                  <c:v>0.3821315372815417</c:v>
                </c:pt>
                <c:pt idx="2328">
                  <c:v>0.38194864313960153</c:v>
                </c:pt>
                <c:pt idx="2329">
                  <c:v>0.38176956818046737</c:v>
                </c:pt>
                <c:pt idx="2330">
                  <c:v>0.38158664532286696</c:v>
                </c:pt>
                <c:pt idx="2331">
                  <c:v>0.38139674455984379</c:v>
                </c:pt>
                <c:pt idx="2332">
                  <c:v>0.3811932325738937</c:v>
                </c:pt>
                <c:pt idx="2333">
                  <c:v>0.38096119986127269</c:v>
                </c:pt>
                <c:pt idx="2334">
                  <c:v>0.38076046978792899</c:v>
                </c:pt>
                <c:pt idx="2335">
                  <c:v>0.38068693877852894</c:v>
                </c:pt>
                <c:pt idx="2336">
                  <c:v>0.38075793075403302</c:v>
                </c:pt>
                <c:pt idx="2337">
                  <c:v>0.38096890463567973</c:v>
                </c:pt>
                <c:pt idx="2338">
                  <c:v>0.38125849734378092</c:v>
                </c:pt>
                <c:pt idx="2339">
                  <c:v>0.38158553269655382</c:v>
                </c:pt>
                <c:pt idx="2340">
                  <c:v>0.38193276072999149</c:v>
                </c:pt>
                <c:pt idx="2341">
                  <c:v>0.382283721934842</c:v>
                </c:pt>
                <c:pt idx="2342">
                  <c:v>0.38259488139966363</c:v>
                </c:pt>
                <c:pt idx="2343">
                  <c:v>0.38282015641474076</c:v>
                </c:pt>
                <c:pt idx="2344">
                  <c:v>0.382899012495584</c:v>
                </c:pt>
                <c:pt idx="2345">
                  <c:v>0.3828050781221029</c:v>
                </c:pt>
                <c:pt idx="2346">
                  <c:v>0.38258674852434421</c:v>
                </c:pt>
                <c:pt idx="2347">
                  <c:v>0.38234023731406114</c:v>
                </c:pt>
                <c:pt idx="2348">
                  <c:v>0.38210300493858318</c:v>
                </c:pt>
                <c:pt idx="2349">
                  <c:v>0.381880425754272</c:v>
                </c:pt>
                <c:pt idx="2350">
                  <c:v>0.38167586769784273</c:v>
                </c:pt>
                <c:pt idx="2351">
                  <c:v>0.38148495778447516</c:v>
                </c:pt>
                <c:pt idx="2352">
                  <c:v>0.38130147702262118</c:v>
                </c:pt>
                <c:pt idx="2353">
                  <c:v>0.38112160622947489</c:v>
                </c:pt>
                <c:pt idx="2354">
                  <c:v>0.38093832237500524</c:v>
                </c:pt>
                <c:pt idx="2355">
                  <c:v>0.38074781037864314</c:v>
                </c:pt>
                <c:pt idx="2356">
                  <c:v>0.38054422865466125</c:v>
                </c:pt>
                <c:pt idx="2357">
                  <c:v>0.38031153590752959</c:v>
                </c:pt>
                <c:pt idx="2358">
                  <c:v>0.38011891640164475</c:v>
                </c:pt>
                <c:pt idx="2359">
                  <c:v>0.38009210958025075</c:v>
                </c:pt>
                <c:pt idx="2360">
                  <c:v>0.38029066651344251</c:v>
                </c:pt>
                <c:pt idx="2361">
                  <c:v>0.38067894658009432</c:v>
                </c:pt>
                <c:pt idx="2362">
                  <c:v>0.38119938560551048</c:v>
                </c:pt>
                <c:pt idx="2363">
                  <c:v>0.38174385787583065</c:v>
                </c:pt>
                <c:pt idx="2364">
                  <c:v>0.38224103797332692</c:v>
                </c:pt>
                <c:pt idx="2365">
                  <c:v>0.38266968401265011</c:v>
                </c:pt>
                <c:pt idx="2366">
                  <c:v>0.38300023844803593</c:v>
                </c:pt>
                <c:pt idx="2367">
                  <c:v>0.38320799993118448</c:v>
                </c:pt>
                <c:pt idx="2368">
                  <c:v>0.38326087826889682</c:v>
                </c:pt>
                <c:pt idx="2369">
                  <c:v>0.38316614788800762</c:v>
                </c:pt>
                <c:pt idx="2370">
                  <c:v>0.38295823288348446</c:v>
                </c:pt>
                <c:pt idx="2371">
                  <c:v>0.38272112810303077</c:v>
                </c:pt>
                <c:pt idx="2372">
                  <c:v>0.38249326113500937</c:v>
                </c:pt>
                <c:pt idx="2373">
                  <c:v>0.38228027708343604</c:v>
                </c:pt>
                <c:pt idx="2374">
                  <c:v>0.3820837183894864</c:v>
                </c:pt>
                <c:pt idx="2375">
                  <c:v>0.38190167341064118</c:v>
                </c:pt>
                <c:pt idx="2376">
                  <c:v>0.3817291866444002</c:v>
                </c:pt>
                <c:pt idx="2377">
                  <c:v>0.38156078160414081</c:v>
                </c:pt>
                <c:pt idx="2378">
                  <c:v>0.38139256936902921</c:v>
                </c:pt>
                <c:pt idx="2379">
                  <c:v>0.3812226957278641</c:v>
                </c:pt>
                <c:pt idx="2380">
                  <c:v>0.38104972489763678</c:v>
                </c:pt>
                <c:pt idx="2381">
                  <c:v>0.38087550629045752</c:v>
                </c:pt>
                <c:pt idx="2382">
                  <c:v>0.380759253643843</c:v>
                </c:pt>
                <c:pt idx="2383">
                  <c:v>0.38082028388363875</c:v>
                </c:pt>
                <c:pt idx="2384">
                  <c:v>0.38110359146637401</c:v>
                </c:pt>
                <c:pt idx="2385">
                  <c:v>0.38158256436925853</c:v>
                </c:pt>
                <c:pt idx="2386">
                  <c:v>0.38216704502402837</c:v>
                </c:pt>
                <c:pt idx="2387">
                  <c:v>0.38278392156591129</c:v>
                </c:pt>
                <c:pt idx="2388">
                  <c:v>0.38335535279304322</c:v>
                </c:pt>
                <c:pt idx="2389">
                  <c:v>0.38383719509577285</c:v>
                </c:pt>
                <c:pt idx="2390">
                  <c:v>0.38420233346214766</c:v>
                </c:pt>
                <c:pt idx="2391">
                  <c:v>0.38442702294529163</c:v>
                </c:pt>
                <c:pt idx="2392">
                  <c:v>0.38450020799713314</c:v>
                </c:pt>
                <c:pt idx="2393">
                  <c:v>0.38443702649079703</c:v>
                </c:pt>
                <c:pt idx="2394">
                  <c:v>0.38426263270446392</c:v>
                </c:pt>
                <c:pt idx="2395">
                  <c:v>0.38405956828803717</c:v>
                </c:pt>
                <c:pt idx="2396">
                  <c:v>0.38386371517888207</c:v>
                </c:pt>
                <c:pt idx="2397">
                  <c:v>0.38367632498500454</c:v>
                </c:pt>
                <c:pt idx="2398">
                  <c:v>0.38350132764961664</c:v>
                </c:pt>
                <c:pt idx="2399">
                  <c:v>0.38333856318546466</c:v>
                </c:pt>
                <c:pt idx="2400">
                  <c:v>0.38318465955359854</c:v>
                </c:pt>
                <c:pt idx="2401">
                  <c:v>0.38303504275957284</c:v>
                </c:pt>
                <c:pt idx="2402">
                  <c:v>0.38288594694966843</c:v>
                </c:pt>
                <c:pt idx="2403">
                  <c:v>0.38273397957374522</c:v>
                </c:pt>
                <c:pt idx="2404">
                  <c:v>0.38258106868327429</c:v>
                </c:pt>
                <c:pt idx="2405">
                  <c:v>0.38243087786612839</c:v>
                </c:pt>
                <c:pt idx="2406">
                  <c:v>0.38232166996213929</c:v>
                </c:pt>
                <c:pt idx="2407">
                  <c:v>0.38232467859161939</c:v>
                </c:pt>
                <c:pt idx="2408">
                  <c:v>0.38251513815974425</c:v>
                </c:pt>
                <c:pt idx="2409">
                  <c:v>0.38293503943409174</c:v>
                </c:pt>
                <c:pt idx="2410">
                  <c:v>0.38354996991064721</c:v>
                </c:pt>
                <c:pt idx="2411">
                  <c:v>0.3842808004017601</c:v>
                </c:pt>
                <c:pt idx="2412">
                  <c:v>0.38504863047702703</c:v>
                </c:pt>
                <c:pt idx="2413">
                  <c:v>0.38573021185478745</c:v>
                </c:pt>
                <c:pt idx="2414">
                  <c:v>0.38628254107614884</c:v>
                </c:pt>
                <c:pt idx="2415">
                  <c:v>0.38668643956437238</c:v>
                </c:pt>
                <c:pt idx="2416">
                  <c:v>0.38690099362087604</c:v>
                </c:pt>
                <c:pt idx="2417">
                  <c:v>0.38690739684998193</c:v>
                </c:pt>
                <c:pt idx="2418">
                  <c:v>0.38675599049035081</c:v>
                </c:pt>
                <c:pt idx="2419">
                  <c:v>0.38655558885152042</c:v>
                </c:pt>
                <c:pt idx="2420">
                  <c:v>0.38635667957567327</c:v>
                </c:pt>
                <c:pt idx="2421">
                  <c:v>0.38615984192959757</c:v>
                </c:pt>
                <c:pt idx="2422">
                  <c:v>0.38597647603038354</c:v>
                </c:pt>
                <c:pt idx="2423">
                  <c:v>0.38580469484893448</c:v>
                </c:pt>
                <c:pt idx="2424">
                  <c:v>0.3856399161863332</c:v>
                </c:pt>
                <c:pt idx="2425">
                  <c:v>0.38547768911525182</c:v>
                </c:pt>
                <c:pt idx="2426">
                  <c:v>0.38531148287411504</c:v>
                </c:pt>
                <c:pt idx="2427">
                  <c:v>0.38513598096355489</c:v>
                </c:pt>
                <c:pt idx="2428">
                  <c:v>0.38494281071750741</c:v>
                </c:pt>
                <c:pt idx="2429">
                  <c:v>0.3847189996039298</c:v>
                </c:pt>
                <c:pt idx="2430">
                  <c:v>0.38456535612807125</c:v>
                </c:pt>
                <c:pt idx="2431">
                  <c:v>0.38462152509687192</c:v>
                </c:pt>
                <c:pt idx="2432">
                  <c:v>0.38493957364941128</c:v>
                </c:pt>
                <c:pt idx="2433">
                  <c:v>0.38549038147661346</c:v>
                </c:pt>
                <c:pt idx="2434">
                  <c:v>0.3862146498543122</c:v>
                </c:pt>
                <c:pt idx="2435">
                  <c:v>0.38704466093394041</c:v>
                </c:pt>
                <c:pt idx="2436">
                  <c:v>0.38790144470155469</c:v>
                </c:pt>
                <c:pt idx="2437">
                  <c:v>0.38870004694721993</c:v>
                </c:pt>
                <c:pt idx="2438">
                  <c:v>0.38937715510163157</c:v>
                </c:pt>
                <c:pt idx="2439">
                  <c:v>0.38985021689196087</c:v>
                </c:pt>
                <c:pt idx="2440">
                  <c:v>0.3900574755026297</c:v>
                </c:pt>
                <c:pt idx="2441">
                  <c:v>0.39001268267627615</c:v>
                </c:pt>
                <c:pt idx="2442">
                  <c:v>0.38980643971963325</c:v>
                </c:pt>
                <c:pt idx="2443">
                  <c:v>0.38956101192563747</c:v>
                </c:pt>
                <c:pt idx="2444">
                  <c:v>0.38932526866225098</c:v>
                </c:pt>
                <c:pt idx="2445">
                  <c:v>0.38910720193882498</c:v>
                </c:pt>
                <c:pt idx="2446">
                  <c:v>0.38890894081645033</c:v>
                </c:pt>
                <c:pt idx="2447">
                  <c:v>0.3887251236711482</c:v>
                </c:pt>
                <c:pt idx="2448">
                  <c:v>0.3885471563160493</c:v>
                </c:pt>
                <c:pt idx="2449">
                  <c:v>0.38837327068693317</c:v>
                </c:pt>
                <c:pt idx="2450">
                  <c:v>0.38819717395198189</c:v>
                </c:pt>
                <c:pt idx="2451">
                  <c:v>0.38801505923510476</c:v>
                </c:pt>
                <c:pt idx="2452">
                  <c:v>0.38781756933331857</c:v>
                </c:pt>
                <c:pt idx="2453">
                  <c:v>0.38759226684369319</c:v>
                </c:pt>
                <c:pt idx="2454">
                  <c:v>0.38740283152519922</c:v>
                </c:pt>
                <c:pt idx="2455">
                  <c:v>0.38732507617954609</c:v>
                </c:pt>
                <c:pt idx="2456">
                  <c:v>0.38740807033297608</c:v>
                </c:pt>
                <c:pt idx="2457">
                  <c:v>0.38768291315888403</c:v>
                </c:pt>
                <c:pt idx="2458">
                  <c:v>0.38812666628401959</c:v>
                </c:pt>
                <c:pt idx="2459">
                  <c:v>0.38870519062274489</c:v>
                </c:pt>
                <c:pt idx="2460">
                  <c:v>0.38936578754373175</c:v>
                </c:pt>
                <c:pt idx="2461">
                  <c:v>0.39002936282449208</c:v>
                </c:pt>
                <c:pt idx="2462">
                  <c:v>0.39058750955398885</c:v>
                </c:pt>
                <c:pt idx="2463">
                  <c:v>0.39097043020390487</c:v>
                </c:pt>
                <c:pt idx="2464">
                  <c:v>0.39113875860600983</c:v>
                </c:pt>
                <c:pt idx="2465">
                  <c:v>0.39107249389784726</c:v>
                </c:pt>
                <c:pt idx="2466">
                  <c:v>0.39085983502336769</c:v>
                </c:pt>
                <c:pt idx="2467">
                  <c:v>0.39061313143361265</c:v>
                </c:pt>
                <c:pt idx="2468">
                  <c:v>0.39037733073890551</c:v>
                </c:pt>
                <c:pt idx="2469">
                  <c:v>0.39015784053918201</c:v>
                </c:pt>
                <c:pt idx="2470">
                  <c:v>0.38995939071389751</c:v>
                </c:pt>
                <c:pt idx="2471">
                  <c:v>0.38977579098716558</c:v>
                </c:pt>
                <c:pt idx="2472">
                  <c:v>0.38959857434146794</c:v>
                </c:pt>
                <c:pt idx="2473">
                  <c:v>0.38942424977297491</c:v>
                </c:pt>
                <c:pt idx="2474">
                  <c:v>0.38924624139550434</c:v>
                </c:pt>
                <c:pt idx="2475">
                  <c:v>0.38906117717010197</c:v>
                </c:pt>
                <c:pt idx="2476">
                  <c:v>0.38885989269893495</c:v>
                </c:pt>
                <c:pt idx="2477">
                  <c:v>0.38863429612525235</c:v>
                </c:pt>
                <c:pt idx="2478">
                  <c:v>0.38846388378856689</c:v>
                </c:pt>
                <c:pt idx="2479">
                  <c:v>0.38845327774539928</c:v>
                </c:pt>
                <c:pt idx="2480">
                  <c:v>0.38866285926595417</c:v>
                </c:pt>
                <c:pt idx="2481">
                  <c:v>0.38907488981322863</c:v>
                </c:pt>
                <c:pt idx="2482">
                  <c:v>0.38960453783763399</c:v>
                </c:pt>
                <c:pt idx="2483">
                  <c:v>0.39013233532740155</c:v>
                </c:pt>
                <c:pt idx="2484">
                  <c:v>0.39056119077312029</c:v>
                </c:pt>
                <c:pt idx="2485">
                  <c:v>0.39088961533387712</c:v>
                </c:pt>
                <c:pt idx="2486">
                  <c:v>0.39110470871298647</c:v>
                </c:pt>
                <c:pt idx="2487">
                  <c:v>0.391185461730095</c:v>
                </c:pt>
                <c:pt idx="2488">
                  <c:v>0.39115448939747588</c:v>
                </c:pt>
                <c:pt idx="2489">
                  <c:v>0.39102424233282584</c:v>
                </c:pt>
                <c:pt idx="2490">
                  <c:v>0.39080399515202691</c:v>
                </c:pt>
                <c:pt idx="2491">
                  <c:v>0.39055734078911664</c:v>
                </c:pt>
                <c:pt idx="2492">
                  <c:v>0.39032203236287044</c:v>
                </c:pt>
                <c:pt idx="2493">
                  <c:v>0.39010293187567774</c:v>
                </c:pt>
                <c:pt idx="2494">
                  <c:v>0.38990389132824144</c:v>
                </c:pt>
                <c:pt idx="2495">
                  <c:v>0.38971779333907369</c:v>
                </c:pt>
                <c:pt idx="2496">
                  <c:v>0.38953905066114963</c:v>
                </c:pt>
                <c:pt idx="2497">
                  <c:v>0.38936316314029396</c:v>
                </c:pt>
                <c:pt idx="2498">
                  <c:v>0.38918483478832444</c:v>
                </c:pt>
                <c:pt idx="2499">
                  <c:v>0.38900002490162716</c:v>
                </c:pt>
                <c:pt idx="2500">
                  <c:v>0.38880068899311426</c:v>
                </c:pt>
                <c:pt idx="2501">
                  <c:v>0.38857544619876444</c:v>
                </c:pt>
                <c:pt idx="2502">
                  <c:v>0.38839386697343486</c:v>
                </c:pt>
                <c:pt idx="2503">
                  <c:v>0.38835683254011993</c:v>
                </c:pt>
                <c:pt idx="2504">
                  <c:v>0.38852295511786317</c:v>
                </c:pt>
                <c:pt idx="2505">
                  <c:v>0.38886596305287641</c:v>
                </c:pt>
                <c:pt idx="2506">
                  <c:v>0.38935995799495171</c:v>
                </c:pt>
                <c:pt idx="2507">
                  <c:v>0.38992646995850277</c:v>
                </c:pt>
                <c:pt idx="2508">
                  <c:v>0.39050379077463543</c:v>
                </c:pt>
                <c:pt idx="2509">
                  <c:v>0.39104732162096545</c:v>
                </c:pt>
                <c:pt idx="2510">
                  <c:v>0.39152243470327636</c:v>
                </c:pt>
                <c:pt idx="2511">
                  <c:v>0.39187985223036187</c:v>
                </c:pt>
                <c:pt idx="2512">
                  <c:v>0.39205649801447578</c:v>
                </c:pt>
                <c:pt idx="2513">
                  <c:v>0.39203183294875016</c:v>
                </c:pt>
                <c:pt idx="2514">
                  <c:v>0.39184060096706075</c:v>
                </c:pt>
                <c:pt idx="2515">
                  <c:v>0.39159664856583665</c:v>
                </c:pt>
                <c:pt idx="2516">
                  <c:v>0.39136009305949016</c:v>
                </c:pt>
                <c:pt idx="2517">
                  <c:v>0.39114036903224875</c:v>
                </c:pt>
                <c:pt idx="2518">
                  <c:v>0.39094041368592358</c:v>
                </c:pt>
                <c:pt idx="2519">
                  <c:v>0.39075443466163379</c:v>
                </c:pt>
                <c:pt idx="2520">
                  <c:v>0.39057673395194975</c:v>
                </c:pt>
                <c:pt idx="2521">
                  <c:v>0.39040228221410417</c:v>
                </c:pt>
                <c:pt idx="2522">
                  <c:v>0.39022461022008176</c:v>
                </c:pt>
                <c:pt idx="2523">
                  <c:v>0.39003918089557094</c:v>
                </c:pt>
                <c:pt idx="2524">
                  <c:v>0.38984029623314753</c:v>
                </c:pt>
                <c:pt idx="2525">
                  <c:v>0.38961767604536879</c:v>
                </c:pt>
                <c:pt idx="2526">
                  <c:v>0.38942886200296734</c:v>
                </c:pt>
                <c:pt idx="2527">
                  <c:v>0.38929766706925711</c:v>
                </c:pt>
                <c:pt idx="2528">
                  <c:v>0.38925343758312642</c:v>
                </c:pt>
                <c:pt idx="2529">
                  <c:v>0.38929015498248309</c:v>
                </c:pt>
                <c:pt idx="2530">
                  <c:v>0.38940092352333272</c:v>
                </c:pt>
                <c:pt idx="2531">
                  <c:v>0.38957061889737421</c:v>
                </c:pt>
                <c:pt idx="2532">
                  <c:v>0.3897681209943511</c:v>
                </c:pt>
                <c:pt idx="2533">
                  <c:v>0.39002366014582251</c:v>
                </c:pt>
                <c:pt idx="2534">
                  <c:v>0.39030264067861881</c:v>
                </c:pt>
                <c:pt idx="2535">
                  <c:v>0.39052004642357002</c:v>
                </c:pt>
                <c:pt idx="2536">
                  <c:v>0.3906142603123417</c:v>
                </c:pt>
                <c:pt idx="2537">
                  <c:v>0.39055756118881446</c:v>
                </c:pt>
                <c:pt idx="2538">
                  <c:v>0.39036408723836263</c:v>
                </c:pt>
                <c:pt idx="2539">
                  <c:v>0.39013407423903756</c:v>
                </c:pt>
                <c:pt idx="2540">
                  <c:v>0.38992296490985129</c:v>
                </c:pt>
                <c:pt idx="2541">
                  <c:v>0.38972762868257821</c:v>
                </c:pt>
                <c:pt idx="2542">
                  <c:v>0.38955158937894896</c:v>
                </c:pt>
                <c:pt idx="2543">
                  <c:v>0.38939069143270955</c:v>
                </c:pt>
                <c:pt idx="2544">
                  <c:v>0.38923709546862978</c:v>
                </c:pt>
                <c:pt idx="2545">
                  <c:v>0.38909005487954768</c:v>
                </c:pt>
                <c:pt idx="2546">
                  <c:v>0.38894421214371711</c:v>
                </c:pt>
                <c:pt idx="2547">
                  <c:v>0.38879486199510899</c:v>
                </c:pt>
                <c:pt idx="2548">
                  <c:v>0.38864383403149694</c:v>
                </c:pt>
                <c:pt idx="2549">
                  <c:v>0.38849635169672336</c:v>
                </c:pt>
                <c:pt idx="2550">
                  <c:v>0.38840864880142673</c:v>
                </c:pt>
                <c:pt idx="2551">
                  <c:v>0.38842651298432995</c:v>
                </c:pt>
                <c:pt idx="2552">
                  <c:v>0.38853690009926584</c:v>
                </c:pt>
                <c:pt idx="2553">
                  <c:v>0.38872018446671708</c:v>
                </c:pt>
                <c:pt idx="2554">
                  <c:v>0.38895878428604269</c:v>
                </c:pt>
                <c:pt idx="2555">
                  <c:v>0.38926573874982551</c:v>
                </c:pt>
                <c:pt idx="2556">
                  <c:v>0.38965369070074235</c:v>
                </c:pt>
                <c:pt idx="2557">
                  <c:v>0.39013416038109838</c:v>
                </c:pt>
                <c:pt idx="2558">
                  <c:v>0.39061339385655541</c:v>
                </c:pt>
                <c:pt idx="2559">
                  <c:v>0.39097177009335837</c:v>
                </c:pt>
                <c:pt idx="2560">
                  <c:v>0.39115778479136026</c:v>
                </c:pt>
                <c:pt idx="2561">
                  <c:v>0.39114313640512871</c:v>
                </c:pt>
                <c:pt idx="2562">
                  <c:v>0.39098666970420975</c:v>
                </c:pt>
                <c:pt idx="2563">
                  <c:v>0.39079725017995443</c:v>
                </c:pt>
                <c:pt idx="2564">
                  <c:v>0.39061486881766105</c:v>
                </c:pt>
                <c:pt idx="2565">
                  <c:v>0.39044197182770218</c:v>
                </c:pt>
                <c:pt idx="2566">
                  <c:v>0.39028180407967972</c:v>
                </c:pt>
                <c:pt idx="2567">
                  <c:v>0.39013100173911236</c:v>
                </c:pt>
                <c:pt idx="2568">
                  <c:v>0.38998791160442264</c:v>
                </c:pt>
                <c:pt idx="2569">
                  <c:v>0.38984900164940933</c:v>
                </c:pt>
                <c:pt idx="2570">
                  <c:v>0.38971152747740478</c:v>
                </c:pt>
                <c:pt idx="2571">
                  <c:v>0.38957068536868378</c:v>
                </c:pt>
                <c:pt idx="2572">
                  <c:v>0.38942672966195135</c:v>
                </c:pt>
                <c:pt idx="2573">
                  <c:v>0.3892895445037346</c:v>
                </c:pt>
                <c:pt idx="2574">
                  <c:v>0.38919087822674292</c:v>
                </c:pt>
                <c:pt idx="2575">
                  <c:v>0.38917529217196467</c:v>
                </c:pt>
                <c:pt idx="2576">
                  <c:v>0.38927596122590125</c:v>
                </c:pt>
                <c:pt idx="2577">
                  <c:v>0.38950458895451029</c:v>
                </c:pt>
                <c:pt idx="2578">
                  <c:v>0.38982996091498251</c:v>
                </c:pt>
                <c:pt idx="2579">
                  <c:v>0.39022773304151565</c:v>
                </c:pt>
                <c:pt idx="2580">
                  <c:v>0.39066450536692299</c:v>
                </c:pt>
                <c:pt idx="2581">
                  <c:v>0.39109525613162094</c:v>
                </c:pt>
                <c:pt idx="2582">
                  <c:v>0.39148015180242579</c:v>
                </c:pt>
                <c:pt idx="2583">
                  <c:v>0.39175059256868261</c:v>
                </c:pt>
                <c:pt idx="2584">
                  <c:v>0.39186772449944945</c:v>
                </c:pt>
                <c:pt idx="2585">
                  <c:v>0.39183144136223008</c:v>
                </c:pt>
                <c:pt idx="2586">
                  <c:v>0.39168976521908011</c:v>
                </c:pt>
                <c:pt idx="2587">
                  <c:v>0.39150584991016962</c:v>
                </c:pt>
                <c:pt idx="2588">
                  <c:v>0.39132136410020929</c:v>
                </c:pt>
                <c:pt idx="2589">
                  <c:v>0.39114184199722218</c:v>
                </c:pt>
                <c:pt idx="2590">
                  <c:v>0.39097854834447582</c:v>
                </c:pt>
                <c:pt idx="2591">
                  <c:v>0.39082571539650995</c:v>
                </c:pt>
                <c:pt idx="2592">
                  <c:v>0.39067637755461304</c:v>
                </c:pt>
                <c:pt idx="2593">
                  <c:v>0.39052827448610389</c:v>
                </c:pt>
                <c:pt idx="2594">
                  <c:v>0.39037488773611967</c:v>
                </c:pt>
                <c:pt idx="2595">
                  <c:v>0.39021433848003961</c:v>
                </c:pt>
                <c:pt idx="2596">
                  <c:v>0.3900349271374573</c:v>
                </c:pt>
                <c:pt idx="2597">
                  <c:v>0.38983383098133356</c:v>
                </c:pt>
                <c:pt idx="2598">
                  <c:v>0.38971239662574525</c:v>
                </c:pt>
                <c:pt idx="2599">
                  <c:v>0.38977857431857738</c:v>
                </c:pt>
                <c:pt idx="2600">
                  <c:v>0.39006493609086718</c:v>
                </c:pt>
                <c:pt idx="2601">
                  <c:v>0.39053579855861681</c:v>
                </c:pt>
                <c:pt idx="2602">
                  <c:v>0.39107424235967903</c:v>
                </c:pt>
                <c:pt idx="2603">
                  <c:v>0.39162389151771676</c:v>
                </c:pt>
                <c:pt idx="2604">
                  <c:v>0.39213337639065454</c:v>
                </c:pt>
                <c:pt idx="2605">
                  <c:v>0.39255888083206164</c:v>
                </c:pt>
                <c:pt idx="2606">
                  <c:v>0.39287125326316191</c:v>
                </c:pt>
                <c:pt idx="2607">
                  <c:v>0.39307624914160672</c:v>
                </c:pt>
                <c:pt idx="2608">
                  <c:v>0.393137060682549</c:v>
                </c:pt>
                <c:pt idx="2609">
                  <c:v>0.39304525409313934</c:v>
                </c:pt>
                <c:pt idx="2610">
                  <c:v>0.39284231924234531</c:v>
                </c:pt>
                <c:pt idx="2611">
                  <c:v>0.39260268282029653</c:v>
                </c:pt>
                <c:pt idx="2612">
                  <c:v>0.39237069720615597</c:v>
                </c:pt>
                <c:pt idx="2613">
                  <c:v>0.39215523950557052</c:v>
                </c:pt>
                <c:pt idx="2614">
                  <c:v>0.39195964483735579</c:v>
                </c:pt>
                <c:pt idx="2615">
                  <c:v>0.39177624201800687</c:v>
                </c:pt>
                <c:pt idx="2616">
                  <c:v>0.39160058012019733</c:v>
                </c:pt>
                <c:pt idx="2617">
                  <c:v>0.39142918865127907</c:v>
                </c:pt>
                <c:pt idx="2618">
                  <c:v>0.39125483126488908</c:v>
                </c:pt>
                <c:pt idx="2619">
                  <c:v>0.39107458716816101</c:v>
                </c:pt>
                <c:pt idx="2620">
                  <c:v>0.39087862329860112</c:v>
                </c:pt>
                <c:pt idx="2621">
                  <c:v>0.39066690532792137</c:v>
                </c:pt>
                <c:pt idx="2622">
                  <c:v>0.39054334322606832</c:v>
                </c:pt>
                <c:pt idx="2623">
                  <c:v>0.39060525760976422</c:v>
                </c:pt>
                <c:pt idx="2624">
                  <c:v>0.3909188101103675</c:v>
                </c:pt>
                <c:pt idx="2625">
                  <c:v>0.39145320500334246</c:v>
                </c:pt>
                <c:pt idx="2626">
                  <c:v>0.39202135733830695</c:v>
                </c:pt>
                <c:pt idx="2627">
                  <c:v>0.39254571941728245</c:v>
                </c:pt>
                <c:pt idx="2628">
                  <c:v>0.39302803229152139</c:v>
                </c:pt>
                <c:pt idx="2629">
                  <c:v>0.39346051752028188</c:v>
                </c:pt>
                <c:pt idx="2630">
                  <c:v>0.39382303404928931</c:v>
                </c:pt>
                <c:pt idx="2631">
                  <c:v>0.39409331075733883</c:v>
                </c:pt>
                <c:pt idx="2632">
                  <c:v>0.3942020910690594</c:v>
                </c:pt>
                <c:pt idx="2633">
                  <c:v>0.39414381643418372</c:v>
                </c:pt>
                <c:pt idx="2634">
                  <c:v>0.39394783152671853</c:v>
                </c:pt>
                <c:pt idx="2635">
                  <c:v>0.39370315062996991</c:v>
                </c:pt>
                <c:pt idx="2636">
                  <c:v>0.39346298925715251</c:v>
                </c:pt>
                <c:pt idx="2637">
                  <c:v>0.39323980704397687</c:v>
                </c:pt>
                <c:pt idx="2638">
                  <c:v>0.39303770622761325</c:v>
                </c:pt>
                <c:pt idx="2639">
                  <c:v>0.39284888025072701</c:v>
                </c:pt>
                <c:pt idx="2640">
                  <c:v>0.39266832848621119</c:v>
                </c:pt>
                <c:pt idx="2641">
                  <c:v>0.39249083288838749</c:v>
                </c:pt>
                <c:pt idx="2642">
                  <c:v>0.39230900122587442</c:v>
                </c:pt>
                <c:pt idx="2643">
                  <c:v>0.39212067982416032</c:v>
                </c:pt>
                <c:pt idx="2644">
                  <c:v>0.39191779137826044</c:v>
                </c:pt>
                <c:pt idx="2645">
                  <c:v>0.39170632012197748</c:v>
                </c:pt>
                <c:pt idx="2646">
                  <c:v>0.39160650199896618</c:v>
                </c:pt>
                <c:pt idx="2647">
                  <c:v>0.39174387826806695</c:v>
                </c:pt>
                <c:pt idx="2648">
                  <c:v>0.39215910178737318</c:v>
                </c:pt>
                <c:pt idx="2649">
                  <c:v>0.39279176678994432</c:v>
                </c:pt>
                <c:pt idx="2650">
                  <c:v>0.39359009733882777</c:v>
                </c:pt>
                <c:pt idx="2651">
                  <c:v>0.39452731718615641</c:v>
                </c:pt>
                <c:pt idx="2652">
                  <c:v>0.395542309600942</c:v>
                </c:pt>
                <c:pt idx="2653">
                  <c:v>0.39655393150607104</c:v>
                </c:pt>
                <c:pt idx="2654">
                  <c:v>0.39745565227999269</c:v>
                </c:pt>
                <c:pt idx="2655">
                  <c:v>0.39814726964050162</c:v>
                </c:pt>
                <c:pt idx="2656">
                  <c:v>0.3985369106062463</c:v>
                </c:pt>
                <c:pt idx="2657">
                  <c:v>0.39860166609980024</c:v>
                </c:pt>
                <c:pt idx="2658">
                  <c:v>0.39844236943213646</c:v>
                </c:pt>
                <c:pt idx="2659">
                  <c:v>0.39820541291238748</c:v>
                </c:pt>
                <c:pt idx="2660">
                  <c:v>0.39796895175749658</c:v>
                </c:pt>
                <c:pt idx="2661">
                  <c:v>0.39774807910384702</c:v>
                </c:pt>
                <c:pt idx="2662">
                  <c:v>0.3975463885112</c:v>
                </c:pt>
                <c:pt idx="2663">
                  <c:v>0.39735699642558558</c:v>
                </c:pt>
                <c:pt idx="2664">
                  <c:v>0.39717551755546987</c:v>
                </c:pt>
                <c:pt idx="2665">
                  <c:v>0.39699680769544282</c:v>
                </c:pt>
                <c:pt idx="2666">
                  <c:v>0.39681593185419006</c:v>
                </c:pt>
                <c:pt idx="2667">
                  <c:v>0.39662885343033827</c:v>
                </c:pt>
                <c:pt idx="2668">
                  <c:v>0.3964266787737048</c:v>
                </c:pt>
                <c:pt idx="2669">
                  <c:v>0.3962214142211628</c:v>
                </c:pt>
                <c:pt idx="2670">
                  <c:v>0.3961644729489564</c:v>
                </c:pt>
                <c:pt idx="2671">
                  <c:v>0.3964060565418569</c:v>
                </c:pt>
                <c:pt idx="2672">
                  <c:v>0.39696652571775853</c:v>
                </c:pt>
                <c:pt idx="2673">
                  <c:v>0.39779276426848553</c:v>
                </c:pt>
                <c:pt idx="2674">
                  <c:v>0.39879551812379122</c:v>
                </c:pt>
                <c:pt idx="2675">
                  <c:v>0.39988154963214756</c:v>
                </c:pt>
                <c:pt idx="2676">
                  <c:v>0.40097866244343211</c:v>
                </c:pt>
                <c:pt idx="2677">
                  <c:v>0.40202012651579005</c:v>
                </c:pt>
                <c:pt idx="2678">
                  <c:v>0.40292581726835575</c:v>
                </c:pt>
                <c:pt idx="2679">
                  <c:v>0.40361337749740017</c:v>
                </c:pt>
                <c:pt idx="2680">
                  <c:v>0.40400011264771779</c:v>
                </c:pt>
                <c:pt idx="2681">
                  <c:v>0.40406131190841454</c:v>
                </c:pt>
                <c:pt idx="2682">
                  <c:v>0.40390288603755747</c:v>
                </c:pt>
                <c:pt idx="2683">
                  <c:v>0.40366767070465015</c:v>
                </c:pt>
                <c:pt idx="2684">
                  <c:v>0.40343248944775517</c:v>
                </c:pt>
                <c:pt idx="2685">
                  <c:v>0.40321419710128586</c:v>
                </c:pt>
                <c:pt idx="2686">
                  <c:v>0.40301379050887259</c:v>
                </c:pt>
                <c:pt idx="2687">
                  <c:v>0.40282774995102416</c:v>
                </c:pt>
                <c:pt idx="2688">
                  <c:v>0.40264890471717135</c:v>
                </c:pt>
                <c:pt idx="2689">
                  <c:v>0.40247428478760172</c:v>
                </c:pt>
                <c:pt idx="2690">
                  <c:v>0.40229758502378743</c:v>
                </c:pt>
                <c:pt idx="2691">
                  <c:v>0.40211403042166366</c:v>
                </c:pt>
                <c:pt idx="2692">
                  <c:v>0.40191604641313466</c:v>
                </c:pt>
                <c:pt idx="2693">
                  <c:v>0.40171426423427603</c:v>
                </c:pt>
                <c:pt idx="2694">
                  <c:v>0.40163973632453215</c:v>
                </c:pt>
                <c:pt idx="2695">
                  <c:v>0.40179829743552647</c:v>
                </c:pt>
                <c:pt idx="2696">
                  <c:v>0.40220349375346109</c:v>
                </c:pt>
                <c:pt idx="2697">
                  <c:v>0.40282826980716285</c:v>
                </c:pt>
                <c:pt idx="2698">
                  <c:v>0.40361100852829862</c:v>
                </c:pt>
                <c:pt idx="2699">
                  <c:v>0.40447976378430617</c:v>
                </c:pt>
                <c:pt idx="2700">
                  <c:v>0.40536244828277118</c:v>
                </c:pt>
                <c:pt idx="2701">
                  <c:v>0.4061895711762275</c:v>
                </c:pt>
                <c:pt idx="2702">
                  <c:v>0.40689411542071552</c:v>
                </c:pt>
                <c:pt idx="2703">
                  <c:v>0.40740388807149364</c:v>
                </c:pt>
                <c:pt idx="2704">
                  <c:v>0.4076582945231238</c:v>
                </c:pt>
                <c:pt idx="2705">
                  <c:v>0.40766578697017947</c:v>
                </c:pt>
                <c:pt idx="2706">
                  <c:v>0.40749944217667594</c:v>
                </c:pt>
                <c:pt idx="2707">
                  <c:v>0.40727108450729538</c:v>
                </c:pt>
                <c:pt idx="2708">
                  <c:v>0.40704495688783243</c:v>
                </c:pt>
                <c:pt idx="2709">
                  <c:v>0.40683197693849715</c:v>
                </c:pt>
                <c:pt idx="2710">
                  <c:v>0.40663598025104036</c:v>
                </c:pt>
                <c:pt idx="2711">
                  <c:v>0.40645568692746625</c:v>
                </c:pt>
                <c:pt idx="2712">
                  <c:v>0.40628285557330124</c:v>
                </c:pt>
                <c:pt idx="2713">
                  <c:v>0.40611408133169813</c:v>
                </c:pt>
                <c:pt idx="2714">
                  <c:v>0.40594374413773232</c:v>
                </c:pt>
                <c:pt idx="2715">
                  <c:v>0.40577204089878971</c:v>
                </c:pt>
                <c:pt idx="2716">
                  <c:v>0.40559975103993318</c:v>
                </c:pt>
                <c:pt idx="2717">
                  <c:v>0.40543927453940343</c:v>
                </c:pt>
                <c:pt idx="2718">
                  <c:v>0.4053445916670278</c:v>
                </c:pt>
                <c:pt idx="2719">
                  <c:v>0.40536168143516288</c:v>
                </c:pt>
                <c:pt idx="2720">
                  <c:v>0.4055085087196067</c:v>
                </c:pt>
                <c:pt idx="2721">
                  <c:v>0.40576113037017686</c:v>
                </c:pt>
                <c:pt idx="2722">
                  <c:v>0.40609070402408554</c:v>
                </c:pt>
                <c:pt idx="2723">
                  <c:v>0.40646204748602616</c:v>
                </c:pt>
                <c:pt idx="2724">
                  <c:v>0.40682474055008538</c:v>
                </c:pt>
                <c:pt idx="2725">
                  <c:v>0.40713669215671422</c:v>
                </c:pt>
                <c:pt idx="2726">
                  <c:v>0.40738420391125996</c:v>
                </c:pt>
                <c:pt idx="2727">
                  <c:v>0.40755298456855654</c:v>
                </c:pt>
                <c:pt idx="2728">
                  <c:v>0.40760914318887831</c:v>
                </c:pt>
                <c:pt idx="2729">
                  <c:v>0.40755672908707768</c:v>
                </c:pt>
                <c:pt idx="2730">
                  <c:v>0.40740905436956548</c:v>
                </c:pt>
                <c:pt idx="2731">
                  <c:v>0.40722068021893509</c:v>
                </c:pt>
                <c:pt idx="2732">
                  <c:v>0.40703380280470564</c:v>
                </c:pt>
                <c:pt idx="2733">
                  <c:v>0.40685273415830647</c:v>
                </c:pt>
                <c:pt idx="2734">
                  <c:v>0.40668494035138603</c:v>
                </c:pt>
                <c:pt idx="2735">
                  <c:v>0.40653419954437592</c:v>
                </c:pt>
                <c:pt idx="2736">
                  <c:v>0.40639460041351727</c:v>
                </c:pt>
                <c:pt idx="2737">
                  <c:v>0.40625985012699323</c:v>
                </c:pt>
                <c:pt idx="2738">
                  <c:v>0.40612449681160484</c:v>
                </c:pt>
                <c:pt idx="2739">
                  <c:v>0.40598584119529524</c:v>
                </c:pt>
                <c:pt idx="2740">
                  <c:v>0.40584727398992015</c:v>
                </c:pt>
                <c:pt idx="2741">
                  <c:v>0.40573638366740405</c:v>
                </c:pt>
                <c:pt idx="2742">
                  <c:v>0.40574576922619476</c:v>
                </c:pt>
                <c:pt idx="2743">
                  <c:v>0.40594203367438386</c:v>
                </c:pt>
                <c:pt idx="2744">
                  <c:v>0.40633770230237737</c:v>
                </c:pt>
                <c:pt idx="2745">
                  <c:v>0.40684404881591602</c:v>
                </c:pt>
                <c:pt idx="2746">
                  <c:v>0.40739442875886633</c:v>
                </c:pt>
                <c:pt idx="2747">
                  <c:v>0.40800986216787738</c:v>
                </c:pt>
                <c:pt idx="2748">
                  <c:v>0.40871312642311475</c:v>
                </c:pt>
                <c:pt idx="2749">
                  <c:v>0.40941653890124885</c:v>
                </c:pt>
                <c:pt idx="2750">
                  <c:v>0.41004097627626879</c:v>
                </c:pt>
                <c:pt idx="2751">
                  <c:v>0.41051197267395817</c:v>
                </c:pt>
                <c:pt idx="2752">
                  <c:v>0.41076841916103263</c:v>
                </c:pt>
                <c:pt idx="2753">
                  <c:v>0.41082050983466728</c:v>
                </c:pt>
                <c:pt idx="2754">
                  <c:v>0.4107075897717376</c:v>
                </c:pt>
                <c:pt idx="2755">
                  <c:v>0.41052223161677126</c:v>
                </c:pt>
                <c:pt idx="2756">
                  <c:v>0.41032904085953809</c:v>
                </c:pt>
                <c:pt idx="2757">
                  <c:v>0.41013820068420237</c:v>
                </c:pt>
                <c:pt idx="2758">
                  <c:v>0.40996022512462882</c:v>
                </c:pt>
                <c:pt idx="2759">
                  <c:v>0.40979296871077753</c:v>
                </c:pt>
                <c:pt idx="2760">
                  <c:v>0.40963264507774211</c:v>
                </c:pt>
                <c:pt idx="2761">
                  <c:v>0.4094723624670783</c:v>
                </c:pt>
                <c:pt idx="2762">
                  <c:v>0.40930909342775418</c:v>
                </c:pt>
                <c:pt idx="2763">
                  <c:v>0.40913927311567316</c:v>
                </c:pt>
                <c:pt idx="2764">
                  <c:v>0.40895494135244259</c:v>
                </c:pt>
                <c:pt idx="2765">
                  <c:v>0.40876089429019147</c:v>
                </c:pt>
                <c:pt idx="2766">
                  <c:v>0.40865598211884119</c:v>
                </c:pt>
                <c:pt idx="2767">
                  <c:v>0.408708767962285</c:v>
                </c:pt>
                <c:pt idx="2768">
                  <c:v>0.40893695926122003</c:v>
                </c:pt>
                <c:pt idx="2769">
                  <c:v>0.4093015961233879</c:v>
                </c:pt>
                <c:pt idx="2770">
                  <c:v>0.4097539648546355</c:v>
                </c:pt>
                <c:pt idx="2771">
                  <c:v>0.41025557542498459</c:v>
                </c:pt>
                <c:pt idx="2772">
                  <c:v>0.41076309491954865</c:v>
                </c:pt>
                <c:pt idx="2773">
                  <c:v>0.41124766952017344</c:v>
                </c:pt>
                <c:pt idx="2774">
                  <c:v>0.41162370239719637</c:v>
                </c:pt>
                <c:pt idx="2775">
                  <c:v>0.41187095756472364</c:v>
                </c:pt>
                <c:pt idx="2776">
                  <c:v>0.41195073440387803</c:v>
                </c:pt>
                <c:pt idx="2777">
                  <c:v>0.41185823258141935</c:v>
                </c:pt>
                <c:pt idx="2778">
                  <c:v>0.41165155579347557</c:v>
                </c:pt>
                <c:pt idx="2779">
                  <c:v>0.4114092761180792</c:v>
                </c:pt>
                <c:pt idx="2780">
                  <c:v>0.41117334825402091</c:v>
                </c:pt>
                <c:pt idx="2781">
                  <c:v>0.41095232791983305</c:v>
                </c:pt>
                <c:pt idx="2782">
                  <c:v>0.41074900053455626</c:v>
                </c:pt>
                <c:pt idx="2783">
                  <c:v>0.41055930488339065</c:v>
                </c:pt>
                <c:pt idx="2784">
                  <c:v>0.41037610307366279</c:v>
                </c:pt>
                <c:pt idx="2785">
                  <c:v>0.41019322944290981</c:v>
                </c:pt>
                <c:pt idx="2786">
                  <c:v>0.41000713145374201</c:v>
                </c:pt>
                <c:pt idx="2787">
                  <c:v>0.40981650459473856</c:v>
                </c:pt>
                <c:pt idx="2788">
                  <c:v>0.40961221544768173</c:v>
                </c:pt>
                <c:pt idx="2789">
                  <c:v>0.40939312208024553</c:v>
                </c:pt>
                <c:pt idx="2790">
                  <c:v>0.40922506671055309</c:v>
                </c:pt>
                <c:pt idx="2791">
                  <c:v>0.40914869525034003</c:v>
                </c:pt>
                <c:pt idx="2792">
                  <c:v>0.409193518843739</c:v>
                </c:pt>
                <c:pt idx="2793">
                  <c:v>0.40935414190744568</c:v>
                </c:pt>
                <c:pt idx="2794">
                  <c:v>0.40960850450822173</c:v>
                </c:pt>
                <c:pt idx="2795">
                  <c:v>0.40992036437088047</c:v>
                </c:pt>
                <c:pt idx="2796">
                  <c:v>0.41027540323728523</c:v>
                </c:pt>
                <c:pt idx="2797">
                  <c:v>0.41063028265879881</c:v>
                </c:pt>
                <c:pt idx="2798">
                  <c:v>0.4109819875888861</c:v>
                </c:pt>
                <c:pt idx="2799">
                  <c:v>0.41121921628970137</c:v>
                </c:pt>
                <c:pt idx="2800">
                  <c:v>0.41130282336025747</c:v>
                </c:pt>
                <c:pt idx="2801">
                  <c:v>0.41122308632506538</c:v>
                </c:pt>
                <c:pt idx="2802">
                  <c:v>0.41102438587218476</c:v>
                </c:pt>
                <c:pt idx="2803">
                  <c:v>0.4107824155672688</c:v>
                </c:pt>
                <c:pt idx="2804">
                  <c:v>0.41054282030318079</c:v>
                </c:pt>
                <c:pt idx="2805">
                  <c:v>0.410318243329368</c:v>
                </c:pt>
                <c:pt idx="2806">
                  <c:v>0.41011378372663226</c:v>
                </c:pt>
                <c:pt idx="2807">
                  <c:v>0.40991866081569134</c:v>
                </c:pt>
                <c:pt idx="2808">
                  <c:v>0.40973054452583618</c:v>
                </c:pt>
                <c:pt idx="2809">
                  <c:v>0.40954416348230305</c:v>
                </c:pt>
                <c:pt idx="2810">
                  <c:v>0.40935546057253269</c:v>
                </c:pt>
                <c:pt idx="2811">
                  <c:v>0.40916295899114358</c:v>
                </c:pt>
                <c:pt idx="2812">
                  <c:v>0.40895893875345785</c:v>
                </c:pt>
                <c:pt idx="2813">
                  <c:v>0.40874674989575305</c:v>
                </c:pt>
                <c:pt idx="2814">
                  <c:v>0.40860121164590668</c:v>
                </c:pt>
                <c:pt idx="2815">
                  <c:v>0.40854332352938216</c:v>
                </c:pt>
                <c:pt idx="2816">
                  <c:v>0.4086020462747777</c:v>
                </c:pt>
                <c:pt idx="2817">
                  <c:v>0.40876885313149275</c:v>
                </c:pt>
                <c:pt idx="2818">
                  <c:v>0.4090489657050867</c:v>
                </c:pt>
                <c:pt idx="2819">
                  <c:v>0.40942306960041513</c:v>
                </c:pt>
                <c:pt idx="2820">
                  <c:v>0.40982663852833395</c:v>
                </c:pt>
                <c:pt idx="2821">
                  <c:v>0.41024686625353063</c:v>
                </c:pt>
                <c:pt idx="2822">
                  <c:v>0.41061785564279069</c:v>
                </c:pt>
                <c:pt idx="2823">
                  <c:v>0.41089016340281592</c:v>
                </c:pt>
                <c:pt idx="2824">
                  <c:v>0.41101881715536331</c:v>
                </c:pt>
                <c:pt idx="2825">
                  <c:v>0.41097587279199121</c:v>
                </c:pt>
                <c:pt idx="2826">
                  <c:v>0.41079191767448875</c:v>
                </c:pt>
                <c:pt idx="2827">
                  <c:v>0.41054781180669986</c:v>
                </c:pt>
                <c:pt idx="2828">
                  <c:v>0.41030295337232398</c:v>
                </c:pt>
                <c:pt idx="2829">
                  <c:v>0.41007293272978806</c:v>
                </c:pt>
                <c:pt idx="2830">
                  <c:v>0.40986302535609259</c:v>
                </c:pt>
                <c:pt idx="2831">
                  <c:v>0.4096675086303842</c:v>
                </c:pt>
                <c:pt idx="2832">
                  <c:v>0.40947938413605456</c:v>
                </c:pt>
                <c:pt idx="2833">
                  <c:v>0.40929500908649752</c:v>
                </c:pt>
                <c:pt idx="2834">
                  <c:v>0.40910871008770744</c:v>
                </c:pt>
                <c:pt idx="2835">
                  <c:v>0.40891581469155081</c:v>
                </c:pt>
                <c:pt idx="2836">
                  <c:v>0.40871063762298249</c:v>
                </c:pt>
                <c:pt idx="2837">
                  <c:v>0.40851031345991357</c:v>
                </c:pt>
                <c:pt idx="2838">
                  <c:v>0.40842105000527329</c:v>
                </c:pt>
                <c:pt idx="2839">
                  <c:v>0.40851195203275126</c:v>
                </c:pt>
                <c:pt idx="2840">
                  <c:v>0.40880215976744017</c:v>
                </c:pt>
                <c:pt idx="2841">
                  <c:v>0.40926122476235643</c:v>
                </c:pt>
                <c:pt idx="2842">
                  <c:v>0.40982801739963159</c:v>
                </c:pt>
                <c:pt idx="2843">
                  <c:v>0.41042875558273562</c:v>
                </c:pt>
                <c:pt idx="2844">
                  <c:v>0.41105490704622161</c:v>
                </c:pt>
                <c:pt idx="2845">
                  <c:v>0.41169525892549108</c:v>
                </c:pt>
                <c:pt idx="2846">
                  <c:v>0.41226742050206794</c:v>
                </c:pt>
                <c:pt idx="2847">
                  <c:v>0.41270651935068364</c:v>
                </c:pt>
                <c:pt idx="2848">
                  <c:v>0.41295099769151139</c:v>
                </c:pt>
                <c:pt idx="2849">
                  <c:v>0.41296902659751383</c:v>
                </c:pt>
                <c:pt idx="2850">
                  <c:v>0.4128126283921501</c:v>
                </c:pt>
                <c:pt idx="2851">
                  <c:v>0.41257768212310719</c:v>
                </c:pt>
                <c:pt idx="2852">
                  <c:v>0.41233768073754051</c:v>
                </c:pt>
                <c:pt idx="2853">
                  <c:v>0.41211308325254203</c:v>
                </c:pt>
                <c:pt idx="2854">
                  <c:v>0.41190961639120011</c:v>
                </c:pt>
                <c:pt idx="2855">
                  <c:v>0.41172051966666096</c:v>
                </c:pt>
                <c:pt idx="2856">
                  <c:v>0.41153842956320763</c:v>
                </c:pt>
                <c:pt idx="2857">
                  <c:v>0.41135818546647962</c:v>
                </c:pt>
                <c:pt idx="2858">
                  <c:v>0.41117381041692125</c:v>
                </c:pt>
                <c:pt idx="2859">
                  <c:v>0.41098369633756454</c:v>
                </c:pt>
                <c:pt idx="2860">
                  <c:v>0.41078134387212512</c:v>
                </c:pt>
                <c:pt idx="2861">
                  <c:v>0.41059313152485805</c:v>
                </c:pt>
                <c:pt idx="2862">
                  <c:v>0.41055840111731851</c:v>
                </c:pt>
                <c:pt idx="2863">
                  <c:v>0.4107912443910105</c:v>
                </c:pt>
                <c:pt idx="2864">
                  <c:v>0.41131467083202095</c:v>
                </c:pt>
                <c:pt idx="2865">
                  <c:v>0.41204113886018717</c:v>
                </c:pt>
                <c:pt idx="2866">
                  <c:v>0.41279790090074214</c:v>
                </c:pt>
                <c:pt idx="2867">
                  <c:v>0.41346478306704548</c:v>
                </c:pt>
                <c:pt idx="2868">
                  <c:v>0.41406138106810253</c:v>
                </c:pt>
                <c:pt idx="2869">
                  <c:v>0.41463223006437444</c:v>
                </c:pt>
                <c:pt idx="2870">
                  <c:v>0.41515619668586456</c:v>
                </c:pt>
                <c:pt idx="2871">
                  <c:v>0.41557133413706837</c:v>
                </c:pt>
                <c:pt idx="2872">
                  <c:v>0.41580890059613368</c:v>
                </c:pt>
                <c:pt idx="2873">
                  <c:v>0.41583340480626041</c:v>
                </c:pt>
                <c:pt idx="2874">
                  <c:v>0.4156827447604462</c:v>
                </c:pt>
                <c:pt idx="2875">
                  <c:v>0.41546154663635509</c:v>
                </c:pt>
                <c:pt idx="2876">
                  <c:v>0.41523746193100336</c:v>
                </c:pt>
                <c:pt idx="2877">
                  <c:v>0.41502649618011744</c:v>
                </c:pt>
                <c:pt idx="2878">
                  <c:v>0.41483097124993445</c:v>
                </c:pt>
                <c:pt idx="2879">
                  <c:v>0.4146508584247956</c:v>
                </c:pt>
                <c:pt idx="2880">
                  <c:v>0.41448028740331189</c:v>
                </c:pt>
                <c:pt idx="2881">
                  <c:v>0.41431416730915605</c:v>
                </c:pt>
                <c:pt idx="2882">
                  <c:v>0.41414794055683485</c:v>
                </c:pt>
                <c:pt idx="2883">
                  <c:v>0.41397980216199176</c:v>
                </c:pt>
                <c:pt idx="2884">
                  <c:v>0.41381169927467482</c:v>
                </c:pt>
                <c:pt idx="2885">
                  <c:v>0.41367900136158525</c:v>
                </c:pt>
                <c:pt idx="2886">
                  <c:v>0.41367746233164165</c:v>
                </c:pt>
                <c:pt idx="2887">
                  <c:v>0.41387947077885073</c:v>
                </c:pt>
                <c:pt idx="2888">
                  <c:v>0.41430073221436742</c:v>
                </c:pt>
                <c:pt idx="2889">
                  <c:v>0.41493499140445622</c:v>
                </c:pt>
                <c:pt idx="2890">
                  <c:v>0.41571731199074724</c:v>
                </c:pt>
                <c:pt idx="2891">
                  <c:v>0.41656329298515571</c:v>
                </c:pt>
                <c:pt idx="2892">
                  <c:v>0.41738671653419951</c:v>
                </c:pt>
                <c:pt idx="2893">
                  <c:v>0.41811483206006211</c:v>
                </c:pt>
                <c:pt idx="2894">
                  <c:v>0.41869420012917957</c:v>
                </c:pt>
                <c:pt idx="2895">
                  <c:v>0.4190918932473921</c:v>
                </c:pt>
                <c:pt idx="2896">
                  <c:v>0.41930030967914306</c:v>
                </c:pt>
                <c:pt idx="2897">
                  <c:v>0.41932077516279465</c:v>
                </c:pt>
                <c:pt idx="2898">
                  <c:v>0.41919412899539416</c:v>
                </c:pt>
                <c:pt idx="2899">
                  <c:v>0.41900952876736952</c:v>
                </c:pt>
                <c:pt idx="2900">
                  <c:v>0.41882022693097276</c:v>
                </c:pt>
                <c:pt idx="2901">
                  <c:v>0.41863665591989979</c:v>
                </c:pt>
                <c:pt idx="2902">
                  <c:v>0.41846632693040864</c:v>
                </c:pt>
                <c:pt idx="2903">
                  <c:v>0.41830928508710868</c:v>
                </c:pt>
                <c:pt idx="2904">
                  <c:v>0.41816064462552904</c:v>
                </c:pt>
                <c:pt idx="2905">
                  <c:v>0.4180158520624157</c:v>
                </c:pt>
                <c:pt idx="2906">
                  <c:v>0.41787117846417887</c:v>
                </c:pt>
                <c:pt idx="2907">
                  <c:v>0.41772431427129408</c:v>
                </c:pt>
                <c:pt idx="2908">
                  <c:v>0.41757935847003952</c:v>
                </c:pt>
                <c:pt idx="2909">
                  <c:v>0.41747087279316325</c:v>
                </c:pt>
                <c:pt idx="2910">
                  <c:v>0.4174696935241427</c:v>
                </c:pt>
                <c:pt idx="2911">
                  <c:v>0.41762749034853303</c:v>
                </c:pt>
                <c:pt idx="2912">
                  <c:v>0.4179757299194844</c:v>
                </c:pt>
                <c:pt idx="2913">
                  <c:v>0.41854290037587749</c:v>
                </c:pt>
                <c:pt idx="2914">
                  <c:v>0.41925481082897564</c:v>
                </c:pt>
                <c:pt idx="2915">
                  <c:v>0.42005235079404291</c:v>
                </c:pt>
                <c:pt idx="2916">
                  <c:v>0.42084618965203058</c:v>
                </c:pt>
                <c:pt idx="2917">
                  <c:v>0.42157773596625825</c:v>
                </c:pt>
                <c:pt idx="2918">
                  <c:v>0.42220879369302344</c:v>
                </c:pt>
                <c:pt idx="2919">
                  <c:v>0.42268522841798656</c:v>
                </c:pt>
                <c:pt idx="2920">
                  <c:v>0.42296276796844318</c:v>
                </c:pt>
                <c:pt idx="2921">
                  <c:v>0.4230302845042484</c:v>
                </c:pt>
                <c:pt idx="2922">
                  <c:v>0.42293786492536045</c:v>
                </c:pt>
                <c:pt idx="2923">
                  <c:v>0.42276659429741126</c:v>
                </c:pt>
                <c:pt idx="2924">
                  <c:v>0.42258118138184964</c:v>
                </c:pt>
                <c:pt idx="2925">
                  <c:v>0.4223977703580275</c:v>
                </c:pt>
                <c:pt idx="2926">
                  <c:v>0.42222712139403734</c:v>
                </c:pt>
                <c:pt idx="2927">
                  <c:v>0.4220687176079958</c:v>
                </c:pt>
                <c:pt idx="2928">
                  <c:v>0.42191652871126578</c:v>
                </c:pt>
                <c:pt idx="2929">
                  <c:v>0.42176593558479536</c:v>
                </c:pt>
                <c:pt idx="2930">
                  <c:v>0.42161177761422414</c:v>
                </c:pt>
                <c:pt idx="2931">
                  <c:v>0.42144925107982817</c:v>
                </c:pt>
                <c:pt idx="2932">
                  <c:v>0.42126999053308528</c:v>
                </c:pt>
                <c:pt idx="2933">
                  <c:v>0.42110271701016788</c:v>
                </c:pt>
                <c:pt idx="2934">
                  <c:v>0.42108896730069584</c:v>
                </c:pt>
                <c:pt idx="2935">
                  <c:v>0.42135403327838727</c:v>
                </c:pt>
                <c:pt idx="2936">
                  <c:v>0.42192020696349797</c:v>
                </c:pt>
                <c:pt idx="2937">
                  <c:v>0.42270723873417509</c:v>
                </c:pt>
                <c:pt idx="2938">
                  <c:v>0.4236444653544657</c:v>
                </c:pt>
                <c:pt idx="2939">
                  <c:v>0.42464099834213342</c:v>
                </c:pt>
                <c:pt idx="2940">
                  <c:v>0.42563533378879381</c:v>
                </c:pt>
                <c:pt idx="2941">
                  <c:v>0.42655965370840054</c:v>
                </c:pt>
                <c:pt idx="2942">
                  <c:v>0.4273422619525814</c:v>
                </c:pt>
                <c:pt idx="2943">
                  <c:v>0.4279320011897535</c:v>
                </c:pt>
                <c:pt idx="2944">
                  <c:v>0.42826636149539321</c:v>
                </c:pt>
                <c:pt idx="2945">
                  <c:v>0.42833660338273433</c:v>
                </c:pt>
                <c:pt idx="2946">
                  <c:v>0.42820432340892289</c:v>
                </c:pt>
                <c:pt idx="2947">
                  <c:v>0.4279813586521255</c:v>
                </c:pt>
                <c:pt idx="2948">
                  <c:v>0.42774856899950087</c:v>
                </c:pt>
                <c:pt idx="2949">
                  <c:v>0.42753256570137044</c:v>
                </c:pt>
                <c:pt idx="2950">
                  <c:v>0.42733711050922074</c:v>
                </c:pt>
                <c:pt idx="2951">
                  <c:v>0.42715362154289083</c:v>
                </c:pt>
                <c:pt idx="2952">
                  <c:v>0.42697719662896738</c:v>
                </c:pt>
                <c:pt idx="2953">
                  <c:v>0.42680502163275086</c:v>
                </c:pt>
                <c:pt idx="2954">
                  <c:v>0.42663006531973308</c:v>
                </c:pt>
                <c:pt idx="2955">
                  <c:v>0.42644796290956721</c:v>
                </c:pt>
                <c:pt idx="2956">
                  <c:v>0.42625365351860556</c:v>
                </c:pt>
                <c:pt idx="2957">
                  <c:v>0.4260717275013744</c:v>
                </c:pt>
                <c:pt idx="2958">
                  <c:v>0.42600759794931553</c:v>
                </c:pt>
                <c:pt idx="2959">
                  <c:v>0.42613716381112232</c:v>
                </c:pt>
                <c:pt idx="2960">
                  <c:v>0.42647746028405409</c:v>
                </c:pt>
                <c:pt idx="2961">
                  <c:v>0.42698746416723954</c:v>
                </c:pt>
                <c:pt idx="2962">
                  <c:v>0.42759995034405635</c:v>
                </c:pt>
                <c:pt idx="2963">
                  <c:v>0.42822459940180285</c:v>
                </c:pt>
                <c:pt idx="2964">
                  <c:v>0.42879716048139099</c:v>
                </c:pt>
                <c:pt idx="2965">
                  <c:v>0.42929497741258404</c:v>
                </c:pt>
                <c:pt idx="2966">
                  <c:v>0.4297073365456025</c:v>
                </c:pt>
                <c:pt idx="2967">
                  <c:v>0.43001013559436196</c:v>
                </c:pt>
                <c:pt idx="2968">
                  <c:v>0.43015348696583261</c:v>
                </c:pt>
                <c:pt idx="2969">
                  <c:v>0.43013861016588179</c:v>
                </c:pt>
                <c:pt idx="2970">
                  <c:v>0.429978081278869</c:v>
                </c:pt>
                <c:pt idx="2971">
                  <c:v>0.42974824386220434</c:v>
                </c:pt>
                <c:pt idx="2972">
                  <c:v>0.4295125252122402</c:v>
                </c:pt>
                <c:pt idx="2973">
                  <c:v>0.42929096338274658</c:v>
                </c:pt>
                <c:pt idx="2974">
                  <c:v>0.42908944508406155</c:v>
                </c:pt>
                <c:pt idx="2975">
                  <c:v>0.42890340452621312</c:v>
                </c:pt>
                <c:pt idx="2976">
                  <c:v>0.42872535102413312</c:v>
                </c:pt>
                <c:pt idx="2977">
                  <c:v>0.42854967271737437</c:v>
                </c:pt>
                <c:pt idx="2978">
                  <c:v>0.42837039674861782</c:v>
                </c:pt>
                <c:pt idx="2979">
                  <c:v>0.42818492229949884</c:v>
                </c:pt>
                <c:pt idx="2980">
                  <c:v>0.42798705216667576</c:v>
                </c:pt>
                <c:pt idx="2981">
                  <c:v>0.42780342641064623</c:v>
                </c:pt>
                <c:pt idx="2982">
                  <c:v>0.42774305537808482</c:v>
                </c:pt>
                <c:pt idx="2983">
                  <c:v>0.42791235450000537</c:v>
                </c:pt>
                <c:pt idx="2984">
                  <c:v>0.42832850864698174</c:v>
                </c:pt>
                <c:pt idx="2985">
                  <c:v>0.42894057438392841</c:v>
                </c:pt>
                <c:pt idx="2986">
                  <c:v>0.42968115230748194</c:v>
                </c:pt>
                <c:pt idx="2987">
                  <c:v>0.43049893908930842</c:v>
                </c:pt>
                <c:pt idx="2988">
                  <c:v>0.43134399210460139</c:v>
                </c:pt>
                <c:pt idx="2989">
                  <c:v>0.43215240521778608</c:v>
                </c:pt>
                <c:pt idx="2990">
                  <c:v>0.43284705923963951</c:v>
                </c:pt>
                <c:pt idx="2991">
                  <c:v>0.43337277126689461</c:v>
                </c:pt>
                <c:pt idx="2992">
                  <c:v>0.43368141894552442</c:v>
                </c:pt>
                <c:pt idx="2993">
                  <c:v>0.43376120633198817</c:v>
                </c:pt>
                <c:pt idx="2994">
                  <c:v>0.43364754772751379</c:v>
                </c:pt>
                <c:pt idx="2995">
                  <c:v>0.43343683410808731</c:v>
                </c:pt>
                <c:pt idx="2996">
                  <c:v>0.43321021011792821</c:v>
                </c:pt>
                <c:pt idx="2997">
                  <c:v>0.43299856339567144</c:v>
                </c:pt>
                <c:pt idx="2998">
                  <c:v>0.43280611104112837</c:v>
                </c:pt>
                <c:pt idx="2999">
                  <c:v>0.43262759808848567</c:v>
                </c:pt>
                <c:pt idx="3000">
                  <c:v>0.43245753164217415</c:v>
                </c:pt>
                <c:pt idx="3001">
                  <c:v>0.43229259709456003</c:v>
                </c:pt>
                <c:pt idx="3002">
                  <c:v>0.4321266492943649</c:v>
                </c:pt>
                <c:pt idx="3003">
                  <c:v>0.4319604143375691</c:v>
                </c:pt>
                <c:pt idx="3004">
                  <c:v>0.43179873683067743</c:v>
                </c:pt>
                <c:pt idx="3005">
                  <c:v>0.43169429998300846</c:v>
                </c:pt>
                <c:pt idx="3006">
                  <c:v>0.43175787605046556</c:v>
                </c:pt>
                <c:pt idx="3007">
                  <c:v>0.43209968840270868</c:v>
                </c:pt>
                <c:pt idx="3008">
                  <c:v>0.43274418544304122</c:v>
                </c:pt>
                <c:pt idx="3009">
                  <c:v>0.43362318549891571</c:v>
                </c:pt>
                <c:pt idx="3010">
                  <c:v>0.43466306096510637</c:v>
                </c:pt>
                <c:pt idx="3011">
                  <c:v>0.43579737828336662</c:v>
                </c:pt>
                <c:pt idx="3012">
                  <c:v>0.43694893987738848</c:v>
                </c:pt>
                <c:pt idx="3013">
                  <c:v>0.43805019216149094</c:v>
                </c:pt>
                <c:pt idx="3014">
                  <c:v>0.43904139422124044</c:v>
                </c:pt>
                <c:pt idx="3015">
                  <c:v>0.43982908223970596</c:v>
                </c:pt>
                <c:pt idx="3016">
                  <c:v>0.44033018212749508</c:v>
                </c:pt>
                <c:pt idx="3017">
                  <c:v>0.44050701472279036</c:v>
                </c:pt>
                <c:pt idx="3018">
                  <c:v>0.44044426178518564</c:v>
                </c:pt>
                <c:pt idx="3019">
                  <c:v>0.44027467804696124</c:v>
                </c:pt>
                <c:pt idx="3020">
                  <c:v>0.44008085554520332</c:v>
                </c:pt>
                <c:pt idx="3021">
                  <c:v>0.4398904625137191</c:v>
                </c:pt>
                <c:pt idx="3022">
                  <c:v>0.43971623229668166</c:v>
                </c:pt>
                <c:pt idx="3023">
                  <c:v>0.43955265148733319</c:v>
                </c:pt>
                <c:pt idx="3024">
                  <c:v>0.43939665571450987</c:v>
                </c:pt>
                <c:pt idx="3025">
                  <c:v>0.43924423299026194</c:v>
                </c:pt>
                <c:pt idx="3026">
                  <c:v>0.43909104314766217</c:v>
                </c:pt>
                <c:pt idx="3027">
                  <c:v>0.43893137997481046</c:v>
                </c:pt>
                <c:pt idx="3028">
                  <c:v>0.43876334668993622</c:v>
                </c:pt>
                <c:pt idx="3029">
                  <c:v>0.43863517644527628</c:v>
                </c:pt>
                <c:pt idx="3030">
                  <c:v>0.43867851950328479</c:v>
                </c:pt>
                <c:pt idx="3031">
                  <c:v>0.43900770243882309</c:v>
                </c:pt>
                <c:pt idx="3032">
                  <c:v>0.43963240328071834</c:v>
                </c:pt>
                <c:pt idx="3033">
                  <c:v>0.44051114969147542</c:v>
                </c:pt>
                <c:pt idx="3034">
                  <c:v>0.44155489625368216</c:v>
                </c:pt>
                <c:pt idx="3035">
                  <c:v>0.44268532052670018</c:v>
                </c:pt>
                <c:pt idx="3036">
                  <c:v>0.44382769732511668</c:v>
                </c:pt>
                <c:pt idx="3037">
                  <c:v>0.44491031875512421</c:v>
                </c:pt>
                <c:pt idx="3038">
                  <c:v>0.44585944828937291</c:v>
                </c:pt>
                <c:pt idx="3039">
                  <c:v>0.44659731363158151</c:v>
                </c:pt>
                <c:pt idx="3040">
                  <c:v>0.44704617460651969</c:v>
                </c:pt>
                <c:pt idx="3041">
                  <c:v>0.44718163966203689</c:v>
                </c:pt>
                <c:pt idx="3042">
                  <c:v>0.447087477016955</c:v>
                </c:pt>
                <c:pt idx="3043">
                  <c:v>0.44689586016289629</c:v>
                </c:pt>
                <c:pt idx="3044">
                  <c:v>0.44668705218876142</c:v>
                </c:pt>
                <c:pt idx="3045">
                  <c:v>0.44648737989680043</c:v>
                </c:pt>
                <c:pt idx="3046">
                  <c:v>0.44630375145440815</c:v>
                </c:pt>
                <c:pt idx="3047">
                  <c:v>0.44613297121882883</c:v>
                </c:pt>
                <c:pt idx="3048">
                  <c:v>0.44597042417324706</c:v>
                </c:pt>
                <c:pt idx="3049">
                  <c:v>0.44581342745455532</c:v>
                </c:pt>
                <c:pt idx="3050">
                  <c:v>0.44565782959873868</c:v>
                </c:pt>
                <c:pt idx="3051">
                  <c:v>0.44550027907802864</c:v>
                </c:pt>
                <c:pt idx="3052">
                  <c:v>0.44534297356902297</c:v>
                </c:pt>
                <c:pt idx="3053">
                  <c:v>0.44523845852657168</c:v>
                </c:pt>
                <c:pt idx="3054">
                  <c:v>0.44531493212220657</c:v>
                </c:pt>
                <c:pt idx="3055">
                  <c:v>0.44567628737456549</c:v>
                </c:pt>
                <c:pt idx="3056">
                  <c:v>0.44632846616135086</c:v>
                </c:pt>
                <c:pt idx="3057">
                  <c:v>0.44722436685093053</c:v>
                </c:pt>
                <c:pt idx="3058">
                  <c:v>0.44828188106343403</c:v>
                </c:pt>
                <c:pt idx="3059">
                  <c:v>0.44942047016321968</c:v>
                </c:pt>
                <c:pt idx="3060">
                  <c:v>0.45056719740469564</c:v>
                </c:pt>
                <c:pt idx="3061">
                  <c:v>0.45165650161242521</c:v>
                </c:pt>
                <c:pt idx="3062">
                  <c:v>0.45260637810389709</c:v>
                </c:pt>
                <c:pt idx="3063">
                  <c:v>0.45334499932355904</c:v>
                </c:pt>
                <c:pt idx="3064">
                  <c:v>0.45379947239231627</c:v>
                </c:pt>
                <c:pt idx="3065">
                  <c:v>0.45394972175609749</c:v>
                </c:pt>
                <c:pt idx="3066">
                  <c:v>0.45387646285351224</c:v>
                </c:pt>
                <c:pt idx="3067">
                  <c:v>0.45370294719820881</c:v>
                </c:pt>
                <c:pt idx="3068">
                  <c:v>0.45350829604454312</c:v>
                </c:pt>
                <c:pt idx="3069">
                  <c:v>0.45331825170321827</c:v>
                </c:pt>
                <c:pt idx="3070">
                  <c:v>0.45314322975440663</c:v>
                </c:pt>
                <c:pt idx="3071">
                  <c:v>0.45298345992338818</c:v>
                </c:pt>
                <c:pt idx="3072">
                  <c:v>0.45283183303315105</c:v>
                </c:pt>
                <c:pt idx="3073">
                  <c:v>0.45268490320447097</c:v>
                </c:pt>
                <c:pt idx="3074">
                  <c:v>0.45253965119079353</c:v>
                </c:pt>
                <c:pt idx="3075">
                  <c:v>0.452392360365243</c:v>
                </c:pt>
                <c:pt idx="3076">
                  <c:v>0.45224913826211255</c:v>
                </c:pt>
                <c:pt idx="3077">
                  <c:v>0.45216619448538736</c:v>
                </c:pt>
                <c:pt idx="3078">
                  <c:v>0.45226773996766251</c:v>
                </c:pt>
                <c:pt idx="3079">
                  <c:v>0.45266349957953467</c:v>
                </c:pt>
                <c:pt idx="3080">
                  <c:v>0.45335959937370646</c:v>
                </c:pt>
                <c:pt idx="3081">
                  <c:v>0.45429474225634486</c:v>
                </c:pt>
                <c:pt idx="3082">
                  <c:v>0.45538062206407015</c:v>
                </c:pt>
                <c:pt idx="3083">
                  <c:v>0.45655023671145545</c:v>
                </c:pt>
                <c:pt idx="3084">
                  <c:v>0.45772630050134333</c:v>
                </c:pt>
                <c:pt idx="3085">
                  <c:v>0.45883708063640793</c:v>
                </c:pt>
                <c:pt idx="3086">
                  <c:v>0.45980274311667185</c:v>
                </c:pt>
                <c:pt idx="3087">
                  <c:v>0.46055974150750467</c:v>
                </c:pt>
                <c:pt idx="3088">
                  <c:v>0.46103503995058026</c:v>
                </c:pt>
                <c:pt idx="3089">
                  <c:v>0.4611979052607571</c:v>
                </c:pt>
                <c:pt idx="3090">
                  <c:v>0.46112633973077732</c:v>
                </c:pt>
                <c:pt idx="3091">
                  <c:v>0.46095286863881962</c:v>
                </c:pt>
                <c:pt idx="3092">
                  <c:v>0.46075544437282734</c:v>
                </c:pt>
                <c:pt idx="3093">
                  <c:v>0.46056023941714475</c:v>
                </c:pt>
                <c:pt idx="3094">
                  <c:v>0.46037930204233468</c:v>
                </c:pt>
                <c:pt idx="3095">
                  <c:v>0.46021082316180689</c:v>
                </c:pt>
                <c:pt idx="3096">
                  <c:v>0.4600465080520062</c:v>
                </c:pt>
                <c:pt idx="3097">
                  <c:v>0.45988675462993694</c:v>
                </c:pt>
                <c:pt idx="3098">
                  <c:v>0.45972646791703509</c:v>
                </c:pt>
                <c:pt idx="3099">
                  <c:v>0.45955813261480888</c:v>
                </c:pt>
                <c:pt idx="3100">
                  <c:v>0.45937861844511657</c:v>
                </c:pt>
                <c:pt idx="3101">
                  <c:v>0.45922493512938856</c:v>
                </c:pt>
                <c:pt idx="3102">
                  <c:v>0.45924166049200293</c:v>
                </c:pt>
                <c:pt idx="3103">
                  <c:v>0.45954632791586053</c:v>
                </c:pt>
                <c:pt idx="3104">
                  <c:v>0.4601507541079613</c:v>
                </c:pt>
                <c:pt idx="3105">
                  <c:v>0.46098430824348385</c:v>
                </c:pt>
                <c:pt idx="3106">
                  <c:v>0.46196059382769805</c:v>
                </c:pt>
                <c:pt idx="3107">
                  <c:v>0.46300467574534421</c:v>
                </c:pt>
                <c:pt idx="3108">
                  <c:v>0.46402962066988662</c:v>
                </c:pt>
                <c:pt idx="3109">
                  <c:v>0.46497629507026728</c:v>
                </c:pt>
                <c:pt idx="3110">
                  <c:v>0.46578912449240789</c:v>
                </c:pt>
                <c:pt idx="3111">
                  <c:v>0.46640032645778562</c:v>
                </c:pt>
                <c:pt idx="3112">
                  <c:v>0.46674869427627974</c:v>
                </c:pt>
                <c:pt idx="3113">
                  <c:v>0.46683359097860155</c:v>
                </c:pt>
                <c:pt idx="3114">
                  <c:v>0.46671386121761049</c:v>
                </c:pt>
                <c:pt idx="3115">
                  <c:v>0.46649677626259861</c:v>
                </c:pt>
                <c:pt idx="3116">
                  <c:v>0.46626675562006265</c:v>
                </c:pt>
                <c:pt idx="3117">
                  <c:v>0.46605131432842506</c:v>
                </c:pt>
                <c:pt idx="3118">
                  <c:v>0.46585615859958723</c:v>
                </c:pt>
                <c:pt idx="3119">
                  <c:v>0.46567144306434549</c:v>
                </c:pt>
                <c:pt idx="3120">
                  <c:v>0.46549192506359643</c:v>
                </c:pt>
                <c:pt idx="3121">
                  <c:v>0.46531561091007506</c:v>
                </c:pt>
                <c:pt idx="3122">
                  <c:v>0.46513868142097936</c:v>
                </c:pt>
                <c:pt idx="3123">
                  <c:v>0.46495621801394299</c:v>
                </c:pt>
                <c:pt idx="3124">
                  <c:v>0.46476596871525377</c:v>
                </c:pt>
                <c:pt idx="3125">
                  <c:v>0.46460799219549104</c:v>
                </c:pt>
                <c:pt idx="3126">
                  <c:v>0.46459321115960578</c:v>
                </c:pt>
                <c:pt idx="3127">
                  <c:v>0.46480394556329729</c:v>
                </c:pt>
                <c:pt idx="3128">
                  <c:v>0.46523166523167886</c:v>
                </c:pt>
                <c:pt idx="3129">
                  <c:v>0.46582554995127534</c:v>
                </c:pt>
                <c:pt idx="3130">
                  <c:v>0.46652596432438859</c:v>
                </c:pt>
                <c:pt idx="3131">
                  <c:v>0.46725967454165773</c:v>
                </c:pt>
                <c:pt idx="3132">
                  <c:v>0.46794665176737582</c:v>
                </c:pt>
                <c:pt idx="3133">
                  <c:v>0.46855018920552416</c:v>
                </c:pt>
                <c:pt idx="3134">
                  <c:v>0.46904446969929026</c:v>
                </c:pt>
                <c:pt idx="3135">
                  <c:v>0.46940429185311305</c:v>
                </c:pt>
                <c:pt idx="3136">
                  <c:v>0.46958996118419677</c:v>
                </c:pt>
                <c:pt idx="3137">
                  <c:v>0.46959755254842578</c:v>
                </c:pt>
                <c:pt idx="3138">
                  <c:v>0.46945259283070528</c:v>
                </c:pt>
                <c:pt idx="3139">
                  <c:v>0.46923053623542399</c:v>
                </c:pt>
                <c:pt idx="3140">
                  <c:v>0.46899789836557426</c:v>
                </c:pt>
                <c:pt idx="3141">
                  <c:v>0.46878085309920386</c:v>
                </c:pt>
                <c:pt idx="3142">
                  <c:v>0.46858352318466717</c:v>
                </c:pt>
                <c:pt idx="3143">
                  <c:v>0.46839943939394879</c:v>
                </c:pt>
                <c:pt idx="3144">
                  <c:v>0.46822291192409654</c:v>
                </c:pt>
                <c:pt idx="3145">
                  <c:v>0.46804923550907596</c:v>
                </c:pt>
                <c:pt idx="3146">
                  <c:v>0.46787409049314838</c:v>
                </c:pt>
                <c:pt idx="3147">
                  <c:v>0.46769364128456142</c:v>
                </c:pt>
                <c:pt idx="3148">
                  <c:v>0.46750527760236044</c:v>
                </c:pt>
                <c:pt idx="3149">
                  <c:v>0.46735101008516527</c:v>
                </c:pt>
                <c:pt idx="3150">
                  <c:v>0.46735619908661191</c:v>
                </c:pt>
                <c:pt idx="3151">
                  <c:v>0.46759309268099847</c:v>
                </c:pt>
                <c:pt idx="3152">
                  <c:v>0.46807274583623149</c:v>
                </c:pt>
                <c:pt idx="3153">
                  <c:v>0.46876670083178584</c:v>
                </c:pt>
                <c:pt idx="3154">
                  <c:v>0.46960695014625764</c:v>
                </c:pt>
                <c:pt idx="3155">
                  <c:v>0.47046006568140136</c:v>
                </c:pt>
                <c:pt idx="3156">
                  <c:v>0.47131899253841547</c:v>
                </c:pt>
                <c:pt idx="3157">
                  <c:v>0.4721365658683192</c:v>
                </c:pt>
                <c:pt idx="3158">
                  <c:v>0.4728014056250644</c:v>
                </c:pt>
                <c:pt idx="3159">
                  <c:v>0.47326095335023438</c:v>
                </c:pt>
                <c:pt idx="3160">
                  <c:v>0.47350575888310154</c:v>
                </c:pt>
                <c:pt idx="3161">
                  <c:v>0.47353535952220743</c:v>
                </c:pt>
                <c:pt idx="3162">
                  <c:v>0.47340104627027479</c:v>
                </c:pt>
                <c:pt idx="3163">
                  <c:v>0.47318464215104311</c:v>
                </c:pt>
                <c:pt idx="3164">
                  <c:v>0.47295220118857645</c:v>
                </c:pt>
                <c:pt idx="3165">
                  <c:v>0.47273157466915738</c:v>
                </c:pt>
                <c:pt idx="3166">
                  <c:v>0.4725294902617429</c:v>
                </c:pt>
                <c:pt idx="3167">
                  <c:v>0.47234003254033324</c:v>
                </c:pt>
                <c:pt idx="3168">
                  <c:v>0.47215718352300262</c:v>
                </c:pt>
                <c:pt idx="3169">
                  <c:v>0.47197893721577483</c:v>
                </c:pt>
                <c:pt idx="3170">
                  <c:v>0.47179822546400957</c:v>
                </c:pt>
                <c:pt idx="3171">
                  <c:v>0.47161408834420848</c:v>
                </c:pt>
                <c:pt idx="3172">
                  <c:v>0.47142333899825684</c:v>
                </c:pt>
                <c:pt idx="3173">
                  <c:v>0.47125689176551105</c:v>
                </c:pt>
                <c:pt idx="3174">
                  <c:v>0.47121311519035436</c:v>
                </c:pt>
                <c:pt idx="3175">
                  <c:v>0.47135677511876573</c:v>
                </c:pt>
                <c:pt idx="3176">
                  <c:v>0.47169341351866712</c:v>
                </c:pt>
                <c:pt idx="3177">
                  <c:v>0.47216086518904837</c:v>
                </c:pt>
                <c:pt idx="3178">
                  <c:v>0.47268751927717201</c:v>
                </c:pt>
                <c:pt idx="3179">
                  <c:v>0.47321146956532772</c:v>
                </c:pt>
                <c:pt idx="3180">
                  <c:v>0.47369308279529315</c:v>
                </c:pt>
                <c:pt idx="3181">
                  <c:v>0.47410852700296391</c:v>
                </c:pt>
                <c:pt idx="3182">
                  <c:v>0.47444770470657671</c:v>
                </c:pt>
                <c:pt idx="3183">
                  <c:v>0.47468764599199953</c:v>
                </c:pt>
                <c:pt idx="3184">
                  <c:v>0.47478799011132639</c:v>
                </c:pt>
                <c:pt idx="3185">
                  <c:v>0.47473988567595632</c:v>
                </c:pt>
                <c:pt idx="3186">
                  <c:v>0.4745736009245215</c:v>
                </c:pt>
                <c:pt idx="3187">
                  <c:v>0.47434465965274558</c:v>
                </c:pt>
                <c:pt idx="3188">
                  <c:v>0.47410274888861187</c:v>
                </c:pt>
                <c:pt idx="3189">
                  <c:v>0.47387571057249817</c:v>
                </c:pt>
                <c:pt idx="3190">
                  <c:v>0.47367042231785333</c:v>
                </c:pt>
                <c:pt idx="3191">
                  <c:v>0.47348005800202947</c:v>
                </c:pt>
                <c:pt idx="3192">
                  <c:v>0.47329945701066761</c:v>
                </c:pt>
                <c:pt idx="3193">
                  <c:v>0.47312422174552243</c:v>
                </c:pt>
                <c:pt idx="3194">
                  <c:v>0.47294769837790673</c:v>
                </c:pt>
                <c:pt idx="3195">
                  <c:v>0.47276592414671437</c:v>
                </c:pt>
                <c:pt idx="3196">
                  <c:v>0.47257503447335414</c:v>
                </c:pt>
                <c:pt idx="3197">
                  <c:v>0.47239796976166071</c:v>
                </c:pt>
                <c:pt idx="3198">
                  <c:v>0.47230716469828576</c:v>
                </c:pt>
                <c:pt idx="3199">
                  <c:v>0.4723644225982177</c:v>
                </c:pt>
                <c:pt idx="3200">
                  <c:v>0.4725970338637695</c:v>
                </c:pt>
                <c:pt idx="3201">
                  <c:v>0.47299020296468403</c:v>
                </c:pt>
                <c:pt idx="3202">
                  <c:v>0.47349492866233972</c:v>
                </c:pt>
                <c:pt idx="3203">
                  <c:v>0.47406880739250085</c:v>
                </c:pt>
                <c:pt idx="3204">
                  <c:v>0.47465673970925343</c:v>
                </c:pt>
                <c:pt idx="3205">
                  <c:v>0.47524058120639567</c:v>
                </c:pt>
                <c:pt idx="3206">
                  <c:v>0.47575423828790714</c:v>
                </c:pt>
                <c:pt idx="3207">
                  <c:v>0.47613559285125678</c:v>
                </c:pt>
                <c:pt idx="3208">
                  <c:v>0.47633501843398562</c:v>
                </c:pt>
                <c:pt idx="3209">
                  <c:v>0.47634355499655096</c:v>
                </c:pt>
                <c:pt idx="3210">
                  <c:v>0.47620308283621077</c:v>
                </c:pt>
                <c:pt idx="3211">
                  <c:v>0.47599222946954078</c:v>
                </c:pt>
                <c:pt idx="3212">
                  <c:v>0.47576863109213025</c:v>
                </c:pt>
                <c:pt idx="3213">
                  <c:v>0.47555598342400507</c:v>
                </c:pt>
                <c:pt idx="3214">
                  <c:v>0.47536105742044854</c:v>
                </c:pt>
                <c:pt idx="3215">
                  <c:v>0.47517986570693482</c:v>
                </c:pt>
                <c:pt idx="3216">
                  <c:v>0.47500554934291495</c:v>
                </c:pt>
                <c:pt idx="3217">
                  <c:v>0.47483700482659325</c:v>
                </c:pt>
                <c:pt idx="3218">
                  <c:v>0.47467096677718051</c:v>
                </c:pt>
                <c:pt idx="3219">
                  <c:v>0.47450474822933381</c:v>
                </c:pt>
                <c:pt idx="3220">
                  <c:v>0.47434331573414651</c:v>
                </c:pt>
                <c:pt idx="3221">
                  <c:v>0.47423155273546996</c:v>
                </c:pt>
                <c:pt idx="3222">
                  <c:v>0.47423851880350965</c:v>
                </c:pt>
                <c:pt idx="3223">
                  <c:v>0.47439266531150581</c:v>
                </c:pt>
                <c:pt idx="3224">
                  <c:v>0.47470032725507422</c:v>
                </c:pt>
                <c:pt idx="3225">
                  <c:v>0.47514364086392902</c:v>
                </c:pt>
                <c:pt idx="3226">
                  <c:v>0.47570349304263454</c:v>
                </c:pt>
                <c:pt idx="3227">
                  <c:v>0.47631075844960091</c:v>
                </c:pt>
                <c:pt idx="3228">
                  <c:v>0.47692647574215435</c:v>
                </c:pt>
                <c:pt idx="3229">
                  <c:v>0.47750236484297343</c:v>
                </c:pt>
                <c:pt idx="3230">
                  <c:v>0.47795739838892698</c:v>
                </c:pt>
                <c:pt idx="3231">
                  <c:v>0.47828063370180696</c:v>
                </c:pt>
                <c:pt idx="3232">
                  <c:v>0.47845251098690333</c:v>
                </c:pt>
                <c:pt idx="3233">
                  <c:v>0.47846921671184744</c:v>
                </c:pt>
                <c:pt idx="3234">
                  <c:v>0.47836349050032739</c:v>
                </c:pt>
                <c:pt idx="3235">
                  <c:v>0.47818302933182372</c:v>
                </c:pt>
                <c:pt idx="3236">
                  <c:v>0.47798966444234681</c:v>
                </c:pt>
                <c:pt idx="3237">
                  <c:v>0.47780353363528072</c:v>
                </c:pt>
                <c:pt idx="3238">
                  <c:v>0.47763004592317004</c:v>
                </c:pt>
                <c:pt idx="3239">
                  <c:v>0.47746715428966696</c:v>
                </c:pt>
                <c:pt idx="3240">
                  <c:v>0.4773148013034495</c:v>
                </c:pt>
                <c:pt idx="3241">
                  <c:v>0.47716735869512406</c:v>
                </c:pt>
                <c:pt idx="3242">
                  <c:v>0.47702230769106901</c:v>
                </c:pt>
                <c:pt idx="3243">
                  <c:v>0.47687717054003159</c:v>
                </c:pt>
                <c:pt idx="3244">
                  <c:v>0.47673896674997784</c:v>
                </c:pt>
                <c:pt idx="3245">
                  <c:v>0.47665664806150204</c:v>
                </c:pt>
                <c:pt idx="3246">
                  <c:v>0.47669562615012628</c:v>
                </c:pt>
                <c:pt idx="3247">
                  <c:v>0.47688339472954755</c:v>
                </c:pt>
                <c:pt idx="3248">
                  <c:v>0.47723999400080269</c:v>
                </c:pt>
                <c:pt idx="3249">
                  <c:v>0.47768920273893928</c:v>
                </c:pt>
                <c:pt idx="3250">
                  <c:v>0.47817998838217746</c:v>
                </c:pt>
                <c:pt idx="3251">
                  <c:v>0.47871413209608565</c:v>
                </c:pt>
                <c:pt idx="3252">
                  <c:v>0.4793010295897866</c:v>
                </c:pt>
                <c:pt idx="3253">
                  <c:v>0.47989083527955606</c:v>
                </c:pt>
                <c:pt idx="3254">
                  <c:v>0.48041696695857494</c:v>
                </c:pt>
                <c:pt idx="3255">
                  <c:v>0.48082231142705684</c:v>
                </c:pt>
                <c:pt idx="3256">
                  <c:v>0.48106739258880887</c:v>
                </c:pt>
                <c:pt idx="3257">
                  <c:v>0.48113582692211737</c:v>
                </c:pt>
                <c:pt idx="3258">
                  <c:v>0.48106386301165105</c:v>
                </c:pt>
                <c:pt idx="3259">
                  <c:v>0.48090199728423466</c:v>
                </c:pt>
                <c:pt idx="3260">
                  <c:v>0.48072071984941306</c:v>
                </c:pt>
                <c:pt idx="3261">
                  <c:v>0.48054338834107407</c:v>
                </c:pt>
                <c:pt idx="3262">
                  <c:v>0.48038022185768015</c:v>
                </c:pt>
                <c:pt idx="3263">
                  <c:v>0.48022776221329733</c:v>
                </c:pt>
                <c:pt idx="3264">
                  <c:v>0.4800840526407954</c:v>
                </c:pt>
                <c:pt idx="3265">
                  <c:v>0.47994368228934964</c:v>
                </c:pt>
                <c:pt idx="3266">
                  <c:v>0.47980366473029973</c:v>
                </c:pt>
                <c:pt idx="3267">
                  <c:v>0.47966157554147981</c:v>
                </c:pt>
                <c:pt idx="3268">
                  <c:v>0.47952362651580288</c:v>
                </c:pt>
                <c:pt idx="3269">
                  <c:v>0.47943640789896197</c:v>
                </c:pt>
                <c:pt idx="3270">
                  <c:v>0.47945241889867135</c:v>
                </c:pt>
                <c:pt idx="3271">
                  <c:v>0.47958669328393067</c:v>
                </c:pt>
                <c:pt idx="3272">
                  <c:v>0.47983827382087108</c:v>
                </c:pt>
                <c:pt idx="3273">
                  <c:v>0.48019082561555426</c:v>
                </c:pt>
                <c:pt idx="3274">
                  <c:v>0.48062390319680837</c:v>
                </c:pt>
                <c:pt idx="3275">
                  <c:v>0.48110940668786945</c:v>
                </c:pt>
                <c:pt idx="3276">
                  <c:v>0.48161104261282978</c:v>
                </c:pt>
                <c:pt idx="3277">
                  <c:v>0.4821023320776765</c:v>
                </c:pt>
                <c:pt idx="3278">
                  <c:v>0.48254145506059609</c:v>
                </c:pt>
                <c:pt idx="3279">
                  <c:v>0.48286443216590752</c:v>
                </c:pt>
                <c:pt idx="3280">
                  <c:v>0.48304666999939982</c:v>
                </c:pt>
                <c:pt idx="3281">
                  <c:v>0.48308062961719006</c:v>
                </c:pt>
                <c:pt idx="3282">
                  <c:v>0.48298981321840079</c:v>
                </c:pt>
                <c:pt idx="3283">
                  <c:v>0.48281764437390784</c:v>
                </c:pt>
                <c:pt idx="3284">
                  <c:v>0.48262534196385798</c:v>
                </c:pt>
                <c:pt idx="3285">
                  <c:v>0.48243610576325507</c:v>
                </c:pt>
                <c:pt idx="3286">
                  <c:v>0.48225873323254592</c:v>
                </c:pt>
                <c:pt idx="3287">
                  <c:v>0.48209807731829901</c:v>
                </c:pt>
                <c:pt idx="3288">
                  <c:v>0.4819581746218905</c:v>
                </c:pt>
                <c:pt idx="3289">
                  <c:v>0.48182080300581476</c:v>
                </c:pt>
                <c:pt idx="3290">
                  <c:v>0.48168102747875746</c:v>
                </c:pt>
                <c:pt idx="3291">
                  <c:v>0.48153244034626186</c:v>
                </c:pt>
                <c:pt idx="3292">
                  <c:v>0.48137259541685956</c:v>
                </c:pt>
                <c:pt idx="3293">
                  <c:v>0.48123222312608416</c:v>
                </c:pt>
                <c:pt idx="3294">
                  <c:v>0.48117347352411483</c:v>
                </c:pt>
                <c:pt idx="3295">
                  <c:v>0.48122879580824479</c:v>
                </c:pt>
                <c:pt idx="3296">
                  <c:v>0.48141200058394384</c:v>
                </c:pt>
                <c:pt idx="3297">
                  <c:v>0.48172511006183627</c:v>
                </c:pt>
                <c:pt idx="3298">
                  <c:v>0.48209739550576552</c:v>
                </c:pt>
                <c:pt idx="3299">
                  <c:v>0.48249480595095129</c:v>
                </c:pt>
                <c:pt idx="3300">
                  <c:v>0.48287127453536483</c:v>
                </c:pt>
                <c:pt idx="3301">
                  <c:v>0.4832163879049805</c:v>
                </c:pt>
                <c:pt idx="3302">
                  <c:v>0.48352054382621079</c:v>
                </c:pt>
                <c:pt idx="3303">
                  <c:v>0.48375228497290618</c:v>
                </c:pt>
                <c:pt idx="3304">
                  <c:v>0.48387915378880431</c:v>
                </c:pt>
                <c:pt idx="3305">
                  <c:v>0.48388146584497616</c:v>
                </c:pt>
                <c:pt idx="3306">
                  <c:v>0.4837536604627875</c:v>
                </c:pt>
                <c:pt idx="3307">
                  <c:v>0.48353863074750059</c:v>
                </c:pt>
                <c:pt idx="3308">
                  <c:v>0.48330609175701622</c:v>
                </c:pt>
                <c:pt idx="3309">
                  <c:v>0.4830847801639897</c:v>
                </c:pt>
                <c:pt idx="3310">
                  <c:v>0.48288407000602673</c:v>
                </c:pt>
                <c:pt idx="3311">
                  <c:v>0.48269721310298169</c:v>
                </c:pt>
                <c:pt idx="3312">
                  <c:v>0.48251773202236753</c:v>
                </c:pt>
                <c:pt idx="3313">
                  <c:v>0.48234187731941014</c:v>
                </c:pt>
                <c:pt idx="3314">
                  <c:v>0.48216493142136535</c:v>
                </c:pt>
                <c:pt idx="3315">
                  <c:v>0.48198072866576902</c:v>
                </c:pt>
                <c:pt idx="3316">
                  <c:v>0.48178949285628686</c:v>
                </c:pt>
                <c:pt idx="3317">
                  <c:v>0.48162518501747065</c:v>
                </c:pt>
                <c:pt idx="3318">
                  <c:v>0.48157782533207955</c:v>
                </c:pt>
                <c:pt idx="3319">
                  <c:v>0.4817203468124297</c:v>
                </c:pt>
                <c:pt idx="3320">
                  <c:v>0.48210542995930783</c:v>
                </c:pt>
                <c:pt idx="3321">
                  <c:v>0.48269526604199831</c:v>
                </c:pt>
                <c:pt idx="3322">
                  <c:v>0.48340103172515408</c:v>
                </c:pt>
                <c:pt idx="3323">
                  <c:v>0.48411688442164363</c:v>
                </c:pt>
                <c:pt idx="3324">
                  <c:v>0.48475752179263065</c:v>
                </c:pt>
                <c:pt idx="3325">
                  <c:v>0.48530681264342584</c:v>
                </c:pt>
                <c:pt idx="3326">
                  <c:v>0.48575248898313356</c:v>
                </c:pt>
                <c:pt idx="3327">
                  <c:v>0.48608147934363194</c:v>
                </c:pt>
                <c:pt idx="3328">
                  <c:v>0.48626356105547558</c:v>
                </c:pt>
                <c:pt idx="3329">
                  <c:v>0.48626950289468918</c:v>
                </c:pt>
                <c:pt idx="3330">
                  <c:v>0.48612942683197535</c:v>
                </c:pt>
                <c:pt idx="3331">
                  <c:v>0.4859072696735402</c:v>
                </c:pt>
                <c:pt idx="3332">
                  <c:v>0.48567204555599197</c:v>
                </c:pt>
                <c:pt idx="3333">
                  <c:v>0.48544832184751069</c:v>
                </c:pt>
                <c:pt idx="3334">
                  <c:v>0.48524535545910435</c:v>
                </c:pt>
                <c:pt idx="3335">
                  <c:v>0.48505598388467575</c:v>
                </c:pt>
                <c:pt idx="3336">
                  <c:v>0.48487452552574439</c:v>
                </c:pt>
                <c:pt idx="3337">
                  <c:v>0.48469953639482966</c:v>
                </c:pt>
                <c:pt idx="3338">
                  <c:v>0.48452352170462282</c:v>
                </c:pt>
                <c:pt idx="3339">
                  <c:v>0.48434154646380945</c:v>
                </c:pt>
                <c:pt idx="3340">
                  <c:v>0.48415243745146314</c:v>
                </c:pt>
                <c:pt idx="3341">
                  <c:v>0.48398041667210973</c:v>
                </c:pt>
                <c:pt idx="3342">
                  <c:v>0.48388891846624343</c:v>
                </c:pt>
                <c:pt idx="3343">
                  <c:v>0.48391243734481526</c:v>
                </c:pt>
                <c:pt idx="3344">
                  <c:v>0.48408140122471782</c:v>
                </c:pt>
                <c:pt idx="3345">
                  <c:v>0.48437992945671943</c:v>
                </c:pt>
                <c:pt idx="3346">
                  <c:v>0.48477960249853863</c:v>
                </c:pt>
                <c:pt idx="3347">
                  <c:v>0.48523188887605534</c:v>
                </c:pt>
                <c:pt idx="3348">
                  <c:v>0.4856835004939008</c:v>
                </c:pt>
                <c:pt idx="3349">
                  <c:v>0.48611052363330998</c:v>
                </c:pt>
                <c:pt idx="3350">
                  <c:v>0.48648023478946006</c:v>
                </c:pt>
                <c:pt idx="3351">
                  <c:v>0.48676315079921345</c:v>
                </c:pt>
                <c:pt idx="3352">
                  <c:v>0.48692734528768028</c:v>
                </c:pt>
                <c:pt idx="3353">
                  <c:v>0.48693954617278074</c:v>
                </c:pt>
                <c:pt idx="3354">
                  <c:v>0.4868113988922988</c:v>
                </c:pt>
                <c:pt idx="3355">
                  <c:v>0.48659704449794677</c:v>
                </c:pt>
                <c:pt idx="3356">
                  <c:v>0.48636240332374892</c:v>
                </c:pt>
                <c:pt idx="3357">
                  <c:v>0.48613901189647912</c:v>
                </c:pt>
                <c:pt idx="3358">
                  <c:v>0.4859350281532539</c:v>
                </c:pt>
                <c:pt idx="3359">
                  <c:v>0.48574458999716025</c:v>
                </c:pt>
                <c:pt idx="3360">
                  <c:v>0.48556404643711898</c:v>
                </c:pt>
                <c:pt idx="3361">
                  <c:v>0.48538669851983218</c:v>
                </c:pt>
                <c:pt idx="3362">
                  <c:v>0.48520729948396107</c:v>
                </c:pt>
                <c:pt idx="3363">
                  <c:v>0.48502091433819128</c:v>
                </c:pt>
                <c:pt idx="3364">
                  <c:v>0.48483086988017982</c:v>
                </c:pt>
                <c:pt idx="3365">
                  <c:v>0.48467579621503909</c:v>
                </c:pt>
                <c:pt idx="3366">
                  <c:v>0.4846515020722536</c:v>
                </c:pt>
                <c:pt idx="3367">
                  <c:v>0.48482592506179689</c:v>
                </c:pt>
                <c:pt idx="3368">
                  <c:v>0.48521080735354588</c:v>
                </c:pt>
                <c:pt idx="3369">
                  <c:v>0.48575397159037759</c:v>
                </c:pt>
                <c:pt idx="3370">
                  <c:v>0.48633775958177455</c:v>
                </c:pt>
                <c:pt idx="3371">
                  <c:v>0.48691543647900282</c:v>
                </c:pt>
                <c:pt idx="3372">
                  <c:v>0.48745424028999867</c:v>
                </c:pt>
                <c:pt idx="3373">
                  <c:v>0.4879533434853805</c:v>
                </c:pt>
                <c:pt idx="3374">
                  <c:v>0.48839033916334718</c:v>
                </c:pt>
                <c:pt idx="3375">
                  <c:v>0.48872049413352969</c:v>
                </c:pt>
                <c:pt idx="3376">
                  <c:v>0.48889894393396593</c:v>
                </c:pt>
                <c:pt idx="3377">
                  <c:v>0.48890919807579003</c:v>
                </c:pt>
                <c:pt idx="3378">
                  <c:v>0.48878008193267691</c:v>
                </c:pt>
                <c:pt idx="3379">
                  <c:v>0.48857033291915175</c:v>
                </c:pt>
                <c:pt idx="3380">
                  <c:v>0.48834573996206293</c:v>
                </c:pt>
                <c:pt idx="3381">
                  <c:v>0.48813279693286249</c:v>
                </c:pt>
                <c:pt idx="3382">
                  <c:v>0.48793717354898741</c:v>
                </c:pt>
                <c:pt idx="3383">
                  <c:v>0.48775561673636519</c:v>
                </c:pt>
                <c:pt idx="3384">
                  <c:v>0.48758304792537982</c:v>
                </c:pt>
                <c:pt idx="3385">
                  <c:v>0.48741593098759223</c:v>
                </c:pt>
                <c:pt idx="3386">
                  <c:v>0.48724963449723918</c:v>
                </c:pt>
                <c:pt idx="3387">
                  <c:v>0.48708211143797159</c:v>
                </c:pt>
                <c:pt idx="3388">
                  <c:v>0.4869240238331789</c:v>
                </c:pt>
                <c:pt idx="3389">
                  <c:v>0.48683396160915188</c:v>
                </c:pt>
                <c:pt idx="3390">
                  <c:v>0.48688948602869275</c:v>
                </c:pt>
                <c:pt idx="3391">
                  <c:v>0.48716600719632436</c:v>
                </c:pt>
                <c:pt idx="3392">
                  <c:v>0.48768467516216968</c:v>
                </c:pt>
                <c:pt idx="3393">
                  <c:v>0.48841597253258823</c:v>
                </c:pt>
                <c:pt idx="3394">
                  <c:v>0.48926083024867062</c:v>
                </c:pt>
                <c:pt idx="3395">
                  <c:v>0.49015799022727918</c:v>
                </c:pt>
                <c:pt idx="3396">
                  <c:v>0.49107014248903319</c:v>
                </c:pt>
                <c:pt idx="3397">
                  <c:v>0.49192785574615561</c:v>
                </c:pt>
                <c:pt idx="3398">
                  <c:v>0.49268590496548542</c:v>
                </c:pt>
                <c:pt idx="3399">
                  <c:v>0.49329195421525601</c:v>
                </c:pt>
                <c:pt idx="3400">
                  <c:v>0.49367988300316712</c:v>
                </c:pt>
                <c:pt idx="3401">
                  <c:v>0.49383078547400505</c:v>
                </c:pt>
                <c:pt idx="3402">
                  <c:v>0.49378670912981115</c:v>
                </c:pt>
                <c:pt idx="3403">
                  <c:v>0.49363233952343227</c:v>
                </c:pt>
                <c:pt idx="3404">
                  <c:v>0.49344262421242724</c:v>
                </c:pt>
                <c:pt idx="3405">
                  <c:v>0.49325556629976119</c:v>
                </c:pt>
                <c:pt idx="3406">
                  <c:v>0.49308042538607155</c:v>
                </c:pt>
                <c:pt idx="3407">
                  <c:v>0.49291682816777399</c:v>
                </c:pt>
                <c:pt idx="3408">
                  <c:v>0.49276198922583325</c:v>
                </c:pt>
                <c:pt idx="3409">
                  <c:v>0.4926124052497059</c:v>
                </c:pt>
                <c:pt idx="3410">
                  <c:v>0.49246548772773835</c:v>
                </c:pt>
                <c:pt idx="3411">
                  <c:v>0.49231925938161486</c:v>
                </c:pt>
                <c:pt idx="3412">
                  <c:v>0.49218600375983557</c:v>
                </c:pt>
                <c:pt idx="3413">
                  <c:v>0.49213155110170292</c:v>
                </c:pt>
                <c:pt idx="3414">
                  <c:v>0.49225241662955577</c:v>
                </c:pt>
                <c:pt idx="3415">
                  <c:v>0.49263111031683199</c:v>
                </c:pt>
                <c:pt idx="3416">
                  <c:v>0.4932626735268249</c:v>
                </c:pt>
                <c:pt idx="3417">
                  <c:v>0.4940736854499605</c:v>
                </c:pt>
                <c:pt idx="3418">
                  <c:v>0.49500476347904365</c:v>
                </c:pt>
                <c:pt idx="3419">
                  <c:v>0.49598334231488261</c:v>
                </c:pt>
                <c:pt idx="3420">
                  <c:v>0.49695231309329674</c:v>
                </c:pt>
                <c:pt idx="3421">
                  <c:v>0.49783296735658961</c:v>
                </c:pt>
                <c:pt idx="3422">
                  <c:v>0.49855242708641206</c:v>
                </c:pt>
                <c:pt idx="3423">
                  <c:v>0.49905109239259232</c:v>
                </c:pt>
                <c:pt idx="3424">
                  <c:v>0.49930963392145594</c:v>
                </c:pt>
                <c:pt idx="3425">
                  <c:v>0.49935065068309875</c:v>
                </c:pt>
                <c:pt idx="3426">
                  <c:v>0.49925587376825681</c:v>
                </c:pt>
                <c:pt idx="3427">
                  <c:v>0.49908541089316311</c:v>
                </c:pt>
                <c:pt idx="3428">
                  <c:v>0.49889229850410949</c:v>
                </c:pt>
                <c:pt idx="3429">
                  <c:v>0.49869991178536033</c:v>
                </c:pt>
                <c:pt idx="3430">
                  <c:v>0.49852064402107837</c:v>
                </c:pt>
                <c:pt idx="3431">
                  <c:v>0.49835092216268811</c:v>
                </c:pt>
                <c:pt idx="3432">
                  <c:v>0.49818866227370984</c:v>
                </c:pt>
                <c:pt idx="3433">
                  <c:v>0.49802994671764383</c:v>
                </c:pt>
                <c:pt idx="3434">
                  <c:v>0.49787071427969448</c:v>
                </c:pt>
                <c:pt idx="3435">
                  <c:v>0.49770440138039229</c:v>
                </c:pt>
                <c:pt idx="3436">
                  <c:v>0.49753139393901652</c:v>
                </c:pt>
                <c:pt idx="3437">
                  <c:v>0.49737316037201812</c:v>
                </c:pt>
                <c:pt idx="3438">
                  <c:v>0.4972826455616437</c:v>
                </c:pt>
                <c:pt idx="3439">
                  <c:v>0.4972851850980447</c:v>
                </c:pt>
                <c:pt idx="3440">
                  <c:v>0.4973927348931087</c:v>
                </c:pt>
                <c:pt idx="3441">
                  <c:v>0.49756280767296979</c:v>
                </c:pt>
                <c:pt idx="3442">
                  <c:v>0.49777760164547796</c:v>
                </c:pt>
                <c:pt idx="3443">
                  <c:v>0.49800172766518591</c:v>
                </c:pt>
                <c:pt idx="3444">
                  <c:v>0.4982298068289156</c:v>
                </c:pt>
                <c:pt idx="3445">
                  <c:v>0.49842655003091924</c:v>
                </c:pt>
                <c:pt idx="3446">
                  <c:v>0.49856025804864407</c:v>
                </c:pt>
                <c:pt idx="3447">
                  <c:v>0.49862882175202144</c:v>
                </c:pt>
                <c:pt idx="3448">
                  <c:v>0.49860808173263016</c:v>
                </c:pt>
                <c:pt idx="3449">
                  <c:v>0.4984887503521257</c:v>
                </c:pt>
                <c:pt idx="3450">
                  <c:v>0.49829372749652295</c:v>
                </c:pt>
                <c:pt idx="3451">
                  <c:v>0.49806126875030787</c:v>
                </c:pt>
                <c:pt idx="3452">
                  <c:v>0.49782221130496213</c:v>
                </c:pt>
                <c:pt idx="3453">
                  <c:v>0.49759466020920173</c:v>
                </c:pt>
                <c:pt idx="3454">
                  <c:v>0.49739057391004765</c:v>
                </c:pt>
                <c:pt idx="3455">
                  <c:v>0.4972012105400922</c:v>
                </c:pt>
                <c:pt idx="3456">
                  <c:v>0.49701928042388838</c:v>
                </c:pt>
                <c:pt idx="3457">
                  <c:v>0.49684147715827542</c:v>
                </c:pt>
                <c:pt idx="3458">
                  <c:v>0.49666148740025251</c:v>
                </c:pt>
                <c:pt idx="3459">
                  <c:v>0.49647692364778434</c:v>
                </c:pt>
                <c:pt idx="3460">
                  <c:v>0.49628434739368443</c:v>
                </c:pt>
                <c:pt idx="3461">
                  <c:v>0.49608636150580188</c:v>
                </c:pt>
                <c:pt idx="3462">
                  <c:v>0.49591117190109663</c:v>
                </c:pt>
                <c:pt idx="3463">
                  <c:v>0.49577855945051125</c:v>
                </c:pt>
                <c:pt idx="3464">
                  <c:v>0.49570226128820688</c:v>
                </c:pt>
                <c:pt idx="3465">
                  <c:v>0.49568475574560272</c:v>
                </c:pt>
                <c:pt idx="3466">
                  <c:v>0.49571140486124171</c:v>
                </c:pt>
                <c:pt idx="3467">
                  <c:v>0.49577540240568735</c:v>
                </c:pt>
                <c:pt idx="3468">
                  <c:v>0.49586294487432064</c:v>
                </c:pt>
                <c:pt idx="3469">
                  <c:v>0.4959512793459081</c:v>
                </c:pt>
                <c:pt idx="3470">
                  <c:v>0.49600926351521618</c:v>
                </c:pt>
                <c:pt idx="3471">
                  <c:v>0.49600817752530663</c:v>
                </c:pt>
                <c:pt idx="3472">
                  <c:v>0.49593195980283677</c:v>
                </c:pt>
                <c:pt idx="3473">
                  <c:v>0.49578420576475229</c:v>
                </c:pt>
                <c:pt idx="3474">
                  <c:v>0.49558090908464553</c:v>
                </c:pt>
                <c:pt idx="3475">
                  <c:v>0.49535082750762277</c:v>
                </c:pt>
                <c:pt idx="3476">
                  <c:v>0.4951187151498041</c:v>
                </c:pt>
                <c:pt idx="3477">
                  <c:v>0.49489959825366225</c:v>
                </c:pt>
                <c:pt idx="3478">
                  <c:v>0.49470105817916149</c:v>
                </c:pt>
                <c:pt idx="3479">
                  <c:v>0.49451596523809876</c:v>
                </c:pt>
                <c:pt idx="3480">
                  <c:v>0.49433863783199777</c:v>
                </c:pt>
                <c:pt idx="3481">
                  <c:v>0.4941662741328714</c:v>
                </c:pt>
                <c:pt idx="3482">
                  <c:v>0.49399302845275322</c:v>
                </c:pt>
                <c:pt idx="3483">
                  <c:v>0.49381404784507327</c:v>
                </c:pt>
                <c:pt idx="3484">
                  <c:v>0.49362772651571962</c:v>
                </c:pt>
                <c:pt idx="3485">
                  <c:v>0.49345230115069477</c:v>
                </c:pt>
                <c:pt idx="3486">
                  <c:v>0.49333461192317329</c:v>
                </c:pt>
                <c:pt idx="3487">
                  <c:v>0.4932883071118051</c:v>
                </c:pt>
                <c:pt idx="3488">
                  <c:v>0.49333463705868824</c:v>
                </c:pt>
                <c:pt idx="3489">
                  <c:v>0.49347594741104162</c:v>
                </c:pt>
                <c:pt idx="3490">
                  <c:v>0.49370301390235671</c:v>
                </c:pt>
                <c:pt idx="3491">
                  <c:v>0.49400104959471752</c:v>
                </c:pt>
                <c:pt idx="3492">
                  <c:v>0.49434954295548506</c:v>
                </c:pt>
                <c:pt idx="3493">
                  <c:v>0.49471205863314621</c:v>
                </c:pt>
                <c:pt idx="3494">
                  <c:v>0.49505589392414512</c:v>
                </c:pt>
                <c:pt idx="3495">
                  <c:v>0.4953103493692495</c:v>
                </c:pt>
                <c:pt idx="3496">
                  <c:v>0.49542879668010531</c:v>
                </c:pt>
                <c:pt idx="3497">
                  <c:v>0.49541454185310141</c:v>
                </c:pt>
                <c:pt idx="3498">
                  <c:v>0.49528391480969042</c:v>
                </c:pt>
                <c:pt idx="3499">
                  <c:v>0.49507772924656007</c:v>
                </c:pt>
                <c:pt idx="3500">
                  <c:v>0.49485026925136488</c:v>
                </c:pt>
                <c:pt idx="3501">
                  <c:v>0.49463277684114165</c:v>
                </c:pt>
                <c:pt idx="3502">
                  <c:v>0.49443473313733843</c:v>
                </c:pt>
                <c:pt idx="3503">
                  <c:v>0.49425210153857801</c:v>
                </c:pt>
                <c:pt idx="3504">
                  <c:v>0.49407763749401989</c:v>
                </c:pt>
                <c:pt idx="3505">
                  <c:v>0.49390866224279573</c:v>
                </c:pt>
                <c:pt idx="3506">
                  <c:v>0.49374207449360269</c:v>
                </c:pt>
                <c:pt idx="3507">
                  <c:v>0.49357338229674258</c:v>
                </c:pt>
                <c:pt idx="3508">
                  <c:v>0.49341216836155422</c:v>
                </c:pt>
                <c:pt idx="3509">
                  <c:v>0.49330306024498738</c:v>
                </c:pt>
                <c:pt idx="3510">
                  <c:v>0.49331897969629179</c:v>
                </c:pt>
                <c:pt idx="3511">
                  <c:v>0.49353580673898251</c:v>
                </c:pt>
                <c:pt idx="3512">
                  <c:v>0.49399504906358482</c:v>
                </c:pt>
                <c:pt idx="3513">
                  <c:v>0.49464965103332625</c:v>
                </c:pt>
                <c:pt idx="3514">
                  <c:v>0.49539706020977298</c:v>
                </c:pt>
                <c:pt idx="3515">
                  <c:v>0.49617861354212434</c:v>
                </c:pt>
                <c:pt idx="3516">
                  <c:v>0.49695012808214978</c:v>
                </c:pt>
                <c:pt idx="3517">
                  <c:v>0.49769690617311818</c:v>
                </c:pt>
                <c:pt idx="3518">
                  <c:v>0.49837369505314777</c:v>
                </c:pt>
                <c:pt idx="3519">
                  <c:v>0.49892086470379626</c:v>
                </c:pt>
                <c:pt idx="3520">
                  <c:v>0.4992724837802503</c:v>
                </c:pt>
                <c:pt idx="3521">
                  <c:v>0.49939925853804201</c:v>
                </c:pt>
                <c:pt idx="3522">
                  <c:v>0.49933986455694629</c:v>
                </c:pt>
                <c:pt idx="3523">
                  <c:v>0.49917484242757459</c:v>
                </c:pt>
                <c:pt idx="3524">
                  <c:v>0.49897433271796887</c:v>
                </c:pt>
                <c:pt idx="3525">
                  <c:v>0.49877598955085112</c:v>
                </c:pt>
                <c:pt idx="3526">
                  <c:v>0.49859412917267915</c:v>
                </c:pt>
                <c:pt idx="3527">
                  <c:v>0.49842451397245569</c:v>
                </c:pt>
                <c:pt idx="3528">
                  <c:v>0.49826078138033236</c:v>
                </c:pt>
                <c:pt idx="3529">
                  <c:v>0.4981010976962949</c:v>
                </c:pt>
                <c:pt idx="3530">
                  <c:v>0.4979406099737721</c:v>
                </c:pt>
                <c:pt idx="3531">
                  <c:v>0.49777486728543596</c:v>
                </c:pt>
                <c:pt idx="3532">
                  <c:v>0.4976085172137229</c:v>
                </c:pt>
                <c:pt idx="3533">
                  <c:v>0.49747956446650821</c:v>
                </c:pt>
                <c:pt idx="3534">
                  <c:v>0.49744165542749641</c:v>
                </c:pt>
                <c:pt idx="3535">
                  <c:v>0.49751913155174166</c:v>
                </c:pt>
                <c:pt idx="3536">
                  <c:v>0.4977420010509287</c:v>
                </c:pt>
                <c:pt idx="3537">
                  <c:v>0.49813534720708685</c:v>
                </c:pt>
                <c:pt idx="3538">
                  <c:v>0.49869727095558647</c:v>
                </c:pt>
                <c:pt idx="3539">
                  <c:v>0.49936763853525956</c:v>
                </c:pt>
                <c:pt idx="3540">
                  <c:v>0.50006806951288585</c:v>
                </c:pt>
                <c:pt idx="3541">
                  <c:v>0.50071104138797695</c:v>
                </c:pt>
                <c:pt idx="3542">
                  <c:v>0.50123488235050717</c:v>
                </c:pt>
                <c:pt idx="3543">
                  <c:v>0.50161911637536238</c:v>
                </c:pt>
                <c:pt idx="3544">
                  <c:v>0.50184246326335513</c:v>
                </c:pt>
                <c:pt idx="3545">
                  <c:v>0.50189976832174343</c:v>
                </c:pt>
                <c:pt idx="3546">
                  <c:v>0.50181265761465532</c:v>
                </c:pt>
                <c:pt idx="3547">
                  <c:v>0.50162856501712816</c:v>
                </c:pt>
                <c:pt idx="3548">
                  <c:v>0.50141731338665951</c:v>
                </c:pt>
                <c:pt idx="3549">
                  <c:v>0.50121297274880039</c:v>
                </c:pt>
                <c:pt idx="3550">
                  <c:v>0.50102418779428703</c:v>
                </c:pt>
                <c:pt idx="3551">
                  <c:v>0.50084801721906735</c:v>
                </c:pt>
                <c:pt idx="3552">
                  <c:v>0.5006814827989583</c:v>
                </c:pt>
                <c:pt idx="3553">
                  <c:v>0.50051988747239895</c:v>
                </c:pt>
                <c:pt idx="3554">
                  <c:v>0.50035926437605027</c:v>
                </c:pt>
                <c:pt idx="3555">
                  <c:v>0.50019824336269636</c:v>
                </c:pt>
                <c:pt idx="3556">
                  <c:v>0.50004903951982327</c:v>
                </c:pt>
                <c:pt idx="3557">
                  <c:v>0.49996002773969056</c:v>
                </c:pt>
                <c:pt idx="3558">
                  <c:v>0.49997922826497487</c:v>
                </c:pt>
                <c:pt idx="3559">
                  <c:v>0.50015144785513377</c:v>
                </c:pt>
                <c:pt idx="3560">
                  <c:v>0.50054955179613325</c:v>
                </c:pt>
                <c:pt idx="3561">
                  <c:v>0.50116838369253758</c:v>
                </c:pt>
                <c:pt idx="3562">
                  <c:v>0.50193210311169223</c:v>
                </c:pt>
                <c:pt idx="3563">
                  <c:v>0.50275440704007213</c:v>
                </c:pt>
                <c:pt idx="3564">
                  <c:v>0.50354731507482453</c:v>
                </c:pt>
                <c:pt idx="3565">
                  <c:v>0.5042652172693497</c:v>
                </c:pt>
                <c:pt idx="3566">
                  <c:v>0.50485292789516212</c:v>
                </c:pt>
                <c:pt idx="3567">
                  <c:v>0.50528820640390437</c:v>
                </c:pt>
                <c:pt idx="3568">
                  <c:v>0.50555951204208838</c:v>
                </c:pt>
                <c:pt idx="3569">
                  <c:v>0.50565358732831056</c:v>
                </c:pt>
                <c:pt idx="3570">
                  <c:v>0.50559092765744063</c:v>
                </c:pt>
                <c:pt idx="3571">
                  <c:v>0.50543296915480229</c:v>
                </c:pt>
                <c:pt idx="3572">
                  <c:v>0.50524192330634521</c:v>
                </c:pt>
                <c:pt idx="3573">
                  <c:v>0.5050517189777709</c:v>
                </c:pt>
                <c:pt idx="3574">
                  <c:v>0.5048749371692135</c:v>
                </c:pt>
                <c:pt idx="3575">
                  <c:v>0.50471226295427929</c:v>
                </c:pt>
                <c:pt idx="3576">
                  <c:v>0.50455972536739002</c:v>
                </c:pt>
                <c:pt idx="3577">
                  <c:v>0.50441154435637436</c:v>
                </c:pt>
                <c:pt idx="3578">
                  <c:v>0.50426497552456617</c:v>
                </c:pt>
                <c:pt idx="3579">
                  <c:v>0.50411897690372409</c:v>
                </c:pt>
                <c:pt idx="3580">
                  <c:v>0.50398492600919631</c:v>
                </c:pt>
                <c:pt idx="3581">
                  <c:v>0.5039100060916879</c:v>
                </c:pt>
                <c:pt idx="3582">
                  <c:v>0.50394387250271666</c:v>
                </c:pt>
                <c:pt idx="3583">
                  <c:v>0.50412166202289432</c:v>
                </c:pt>
                <c:pt idx="3584">
                  <c:v>0.50443884504772818</c:v>
                </c:pt>
                <c:pt idx="3585">
                  <c:v>0.504897829164762</c:v>
                </c:pt>
                <c:pt idx="3586">
                  <c:v>0.50547490323195499</c:v>
                </c:pt>
                <c:pt idx="3587">
                  <c:v>0.5060760013526433</c:v>
                </c:pt>
                <c:pt idx="3588">
                  <c:v>0.50663788236044027</c:v>
                </c:pt>
                <c:pt idx="3589">
                  <c:v>0.50714500113821348</c:v>
                </c:pt>
                <c:pt idx="3590">
                  <c:v>0.50758124901413992</c:v>
                </c:pt>
                <c:pt idx="3591">
                  <c:v>0.50788729684570055</c:v>
                </c:pt>
                <c:pt idx="3592">
                  <c:v>0.50801861444492236</c:v>
                </c:pt>
                <c:pt idx="3593">
                  <c:v>0.50800282099216232</c:v>
                </c:pt>
                <c:pt idx="3594">
                  <c:v>0.50788513811519365</c:v>
                </c:pt>
                <c:pt idx="3595">
                  <c:v>0.50770637569855015</c:v>
                </c:pt>
                <c:pt idx="3596">
                  <c:v>0.50751073902102828</c:v>
                </c:pt>
                <c:pt idx="3597">
                  <c:v>0.50731549304297285</c:v>
                </c:pt>
                <c:pt idx="3598">
                  <c:v>0.50713424800037643</c:v>
                </c:pt>
                <c:pt idx="3599">
                  <c:v>0.50696645009121799</c:v>
                </c:pt>
                <c:pt idx="3600">
                  <c:v>0.50680337795927966</c:v>
                </c:pt>
                <c:pt idx="3601">
                  <c:v>0.50664455574504685</c:v>
                </c:pt>
                <c:pt idx="3602">
                  <c:v>0.50648622990151315</c:v>
                </c:pt>
                <c:pt idx="3603">
                  <c:v>0.50631935499571812</c:v>
                </c:pt>
                <c:pt idx="3604">
                  <c:v>0.50614626438707322</c:v>
                </c:pt>
                <c:pt idx="3605">
                  <c:v>0.50598925698221875</c:v>
                </c:pt>
                <c:pt idx="3606">
                  <c:v>0.50589731757302203</c:v>
                </c:pt>
                <c:pt idx="3607">
                  <c:v>0.50591235838547988</c:v>
                </c:pt>
                <c:pt idx="3608">
                  <c:v>0.5060673310636945</c:v>
                </c:pt>
                <c:pt idx="3609">
                  <c:v>0.50635146141126464</c:v>
                </c:pt>
                <c:pt idx="3610">
                  <c:v>0.50671396385198975</c:v>
                </c:pt>
                <c:pt idx="3611">
                  <c:v>0.50712346434367483</c:v>
                </c:pt>
                <c:pt idx="3612">
                  <c:v>0.50758751415582204</c:v>
                </c:pt>
                <c:pt idx="3613">
                  <c:v>0.50803754174885674</c:v>
                </c:pt>
                <c:pt idx="3614">
                  <c:v>0.50843895680996121</c:v>
                </c:pt>
                <c:pt idx="3615">
                  <c:v>0.50875934251516208</c:v>
                </c:pt>
                <c:pt idx="3616">
                  <c:v>0.50892505697865031</c:v>
                </c:pt>
                <c:pt idx="3617">
                  <c:v>0.50892309082712806</c:v>
                </c:pt>
                <c:pt idx="3618">
                  <c:v>0.5087868775425316</c:v>
                </c:pt>
                <c:pt idx="3619">
                  <c:v>0.50857471403291155</c:v>
                </c:pt>
                <c:pt idx="3620">
                  <c:v>0.50834263124209822</c:v>
                </c:pt>
                <c:pt idx="3621">
                  <c:v>0.50812122119537939</c:v>
                </c:pt>
                <c:pt idx="3622">
                  <c:v>0.50791902602756023</c:v>
                </c:pt>
                <c:pt idx="3623">
                  <c:v>0.50772809970524491</c:v>
                </c:pt>
                <c:pt idx="3624">
                  <c:v>0.50754525889238888</c:v>
                </c:pt>
                <c:pt idx="3625">
                  <c:v>0.50736641776077263</c:v>
                </c:pt>
                <c:pt idx="3626">
                  <c:v>0.50718690386226017</c:v>
                </c:pt>
                <c:pt idx="3627">
                  <c:v>0.50700262726639533</c:v>
                </c:pt>
                <c:pt idx="3628">
                  <c:v>0.50681960868253872</c:v>
                </c:pt>
                <c:pt idx="3629">
                  <c:v>0.50667407132510922</c:v>
                </c:pt>
                <c:pt idx="3630">
                  <c:v>0.50664899746717951</c:v>
                </c:pt>
                <c:pt idx="3631">
                  <c:v>0.50681544963650627</c:v>
                </c:pt>
                <c:pt idx="3632">
                  <c:v>0.50716598788525591</c:v>
                </c:pt>
                <c:pt idx="3633">
                  <c:v>0.50763713627039619</c:v>
                </c:pt>
                <c:pt idx="3634">
                  <c:v>0.50815139394015463</c:v>
                </c:pt>
                <c:pt idx="3635">
                  <c:v>0.50868183214813367</c:v>
                </c:pt>
                <c:pt idx="3636">
                  <c:v>0.50921455770176183</c:v>
                </c:pt>
                <c:pt idx="3637">
                  <c:v>0.50972936716185813</c:v>
                </c:pt>
                <c:pt idx="3638">
                  <c:v>0.51016850890893517</c:v>
                </c:pt>
                <c:pt idx="3639">
                  <c:v>0.51049046774484297</c:v>
                </c:pt>
                <c:pt idx="3640">
                  <c:v>0.51066380375822207</c:v>
                </c:pt>
                <c:pt idx="3641">
                  <c:v>0.51067085604559348</c:v>
                </c:pt>
                <c:pt idx="3642">
                  <c:v>0.51054885337403144</c:v>
                </c:pt>
                <c:pt idx="3643">
                  <c:v>0.51034426940499256</c:v>
                </c:pt>
                <c:pt idx="3644">
                  <c:v>0.51011283378071615</c:v>
                </c:pt>
                <c:pt idx="3645">
                  <c:v>0.50989050893511001</c:v>
                </c:pt>
                <c:pt idx="3646">
                  <c:v>0.50968803481516334</c:v>
                </c:pt>
                <c:pt idx="3647">
                  <c:v>0.50950170710071296</c:v>
                </c:pt>
                <c:pt idx="3648">
                  <c:v>0.5093220127037652</c:v>
                </c:pt>
                <c:pt idx="3649">
                  <c:v>0.50914679794980711</c:v>
                </c:pt>
                <c:pt idx="3650">
                  <c:v>0.50897245287012693</c:v>
                </c:pt>
                <c:pt idx="3651">
                  <c:v>0.50879330817296087</c:v>
                </c:pt>
                <c:pt idx="3652">
                  <c:v>0.50860920743093496</c:v>
                </c:pt>
                <c:pt idx="3653">
                  <c:v>0.50843782207266852</c:v>
                </c:pt>
                <c:pt idx="3654">
                  <c:v>0.50833166539416197</c:v>
                </c:pt>
                <c:pt idx="3655">
                  <c:v>0.50832290791175982</c:v>
                </c:pt>
                <c:pt idx="3656">
                  <c:v>0.50842244361918354</c:v>
                </c:pt>
                <c:pt idx="3657">
                  <c:v>0.50861106112179733</c:v>
                </c:pt>
                <c:pt idx="3658">
                  <c:v>0.50885828664343935</c:v>
                </c:pt>
                <c:pt idx="3659">
                  <c:v>0.50914689593714468</c:v>
                </c:pt>
                <c:pt idx="3660">
                  <c:v>0.50944859041829149</c:v>
                </c:pt>
                <c:pt idx="3661">
                  <c:v>0.50973583322244276</c:v>
                </c:pt>
                <c:pt idx="3662">
                  <c:v>0.51001237692857793</c:v>
                </c:pt>
                <c:pt idx="3663">
                  <c:v>0.51021781052609094</c:v>
                </c:pt>
                <c:pt idx="3664">
                  <c:v>0.51030376750059558</c:v>
                </c:pt>
                <c:pt idx="3665">
                  <c:v>0.51025972331198977</c:v>
                </c:pt>
                <c:pt idx="3666">
                  <c:v>0.51010227990639845</c:v>
                </c:pt>
                <c:pt idx="3667">
                  <c:v>0.5098811793057747</c:v>
                </c:pt>
                <c:pt idx="3668">
                  <c:v>0.50964550154259425</c:v>
                </c:pt>
                <c:pt idx="3669">
                  <c:v>0.50941947647906016</c:v>
                </c:pt>
                <c:pt idx="3670">
                  <c:v>0.50921432359824237</c:v>
                </c:pt>
                <c:pt idx="3671">
                  <c:v>0.5090228270649596</c:v>
                </c:pt>
                <c:pt idx="3672">
                  <c:v>0.50883823459683242</c:v>
                </c:pt>
                <c:pt idx="3673">
                  <c:v>0.50865950422561967</c:v>
                </c:pt>
                <c:pt idx="3674">
                  <c:v>0.50848138508774432</c:v>
                </c:pt>
                <c:pt idx="3675">
                  <c:v>0.50829963136773915</c:v>
                </c:pt>
                <c:pt idx="3676">
                  <c:v>0.50811661885999149</c:v>
                </c:pt>
                <c:pt idx="3677">
                  <c:v>0.50795241640232269</c:v>
                </c:pt>
                <c:pt idx="3678">
                  <c:v>0.50784964225010143</c:v>
                </c:pt>
                <c:pt idx="3679">
                  <c:v>0.50784570406393004</c:v>
                </c:pt>
                <c:pt idx="3680">
                  <c:v>0.50796896859936302</c:v>
                </c:pt>
                <c:pt idx="3681">
                  <c:v>0.50821641250760541</c:v>
                </c:pt>
                <c:pt idx="3682">
                  <c:v>0.50857803987589123</c:v>
                </c:pt>
                <c:pt idx="3683">
                  <c:v>0.50902804498386789</c:v>
                </c:pt>
                <c:pt idx="3684">
                  <c:v>0.50950154381531643</c:v>
                </c:pt>
                <c:pt idx="3685">
                  <c:v>0.50993924569605076</c:v>
                </c:pt>
                <c:pt idx="3686">
                  <c:v>0.51031534831110548</c:v>
                </c:pt>
                <c:pt idx="3687">
                  <c:v>0.5106476359022557</c:v>
                </c:pt>
                <c:pt idx="3688">
                  <c:v>0.51084791803901441</c:v>
                </c:pt>
                <c:pt idx="3689">
                  <c:v>0.51088139871653315</c:v>
                </c:pt>
                <c:pt idx="3690">
                  <c:v>0.51077044849664843</c:v>
                </c:pt>
                <c:pt idx="3691">
                  <c:v>0.51056787038599505</c:v>
                </c:pt>
                <c:pt idx="3692">
                  <c:v>0.51033839605675846</c:v>
                </c:pt>
                <c:pt idx="3693">
                  <c:v>0.51011686294292524</c:v>
                </c:pt>
                <c:pt idx="3694">
                  <c:v>0.50991427806257517</c:v>
                </c:pt>
                <c:pt idx="3695">
                  <c:v>0.50972466445615405</c:v>
                </c:pt>
                <c:pt idx="3696">
                  <c:v>0.50954292714509652</c:v>
                </c:pt>
                <c:pt idx="3697">
                  <c:v>0.50936574741953244</c:v>
                </c:pt>
                <c:pt idx="3698">
                  <c:v>0.50918773493982394</c:v>
                </c:pt>
                <c:pt idx="3699">
                  <c:v>0.50900599762876653</c:v>
                </c:pt>
                <c:pt idx="3700">
                  <c:v>0.5088235301573002</c:v>
                </c:pt>
                <c:pt idx="3701">
                  <c:v>0.50867337818982572</c:v>
                </c:pt>
                <c:pt idx="3702">
                  <c:v>0.5086246931917453</c:v>
                </c:pt>
                <c:pt idx="3703">
                  <c:v>0.50872238513749457</c:v>
                </c:pt>
                <c:pt idx="3704">
                  <c:v>0.50899782263330051</c:v>
                </c:pt>
                <c:pt idx="3705">
                  <c:v>0.50941411896487254</c:v>
                </c:pt>
                <c:pt idx="3706">
                  <c:v>0.50993296490965712</c:v>
                </c:pt>
                <c:pt idx="3707">
                  <c:v>0.51054017326990531</c:v>
                </c:pt>
                <c:pt idx="3708">
                  <c:v>0.51113923940512784</c:v>
                </c:pt>
                <c:pt idx="3709">
                  <c:v>0.51170080147880936</c:v>
                </c:pt>
                <c:pt idx="3710">
                  <c:v>0.51219590340694543</c:v>
                </c:pt>
                <c:pt idx="3711">
                  <c:v>0.51257036677311441</c:v>
                </c:pt>
                <c:pt idx="3712">
                  <c:v>0.51279396437995806</c:v>
                </c:pt>
                <c:pt idx="3713">
                  <c:v>0.51283783617872003</c:v>
                </c:pt>
                <c:pt idx="3714">
                  <c:v>0.51273796639151192</c:v>
                </c:pt>
                <c:pt idx="3715">
                  <c:v>0.51254679010064408</c:v>
                </c:pt>
                <c:pt idx="3716">
                  <c:v>0.51232757730484879</c:v>
                </c:pt>
                <c:pt idx="3717">
                  <c:v>0.51211617671682252</c:v>
                </c:pt>
                <c:pt idx="3718">
                  <c:v>0.51192029899424363</c:v>
                </c:pt>
                <c:pt idx="3719">
                  <c:v>0.51173591163797549</c:v>
                </c:pt>
                <c:pt idx="3720">
                  <c:v>0.51156169372764793</c:v>
                </c:pt>
                <c:pt idx="3721">
                  <c:v>0.51139402298784198</c:v>
                </c:pt>
                <c:pt idx="3722">
                  <c:v>0.51122818594805153</c:v>
                </c:pt>
                <c:pt idx="3723">
                  <c:v>0.5110639305335265</c:v>
                </c:pt>
                <c:pt idx="3724">
                  <c:v>0.5109155893018883</c:v>
                </c:pt>
                <c:pt idx="3725">
                  <c:v>0.51083257572715668</c:v>
                </c:pt>
                <c:pt idx="3726">
                  <c:v>0.51088944624175248</c:v>
                </c:pt>
                <c:pt idx="3727">
                  <c:v>0.51113221337277803</c:v>
                </c:pt>
                <c:pt idx="3728">
                  <c:v>0.51158818847831378</c:v>
                </c:pt>
                <c:pt idx="3729">
                  <c:v>0.51223879641724979</c:v>
                </c:pt>
                <c:pt idx="3730">
                  <c:v>0.51300199133021285</c:v>
                </c:pt>
                <c:pt idx="3731">
                  <c:v>0.51382667585207409</c:v>
                </c:pt>
                <c:pt idx="3732">
                  <c:v>0.51464795406666863</c:v>
                </c:pt>
                <c:pt idx="3733">
                  <c:v>0.51542952870484116</c:v>
                </c:pt>
                <c:pt idx="3734">
                  <c:v>0.51611284397302692</c:v>
                </c:pt>
                <c:pt idx="3735">
                  <c:v>0.51665044391789949</c:v>
                </c:pt>
                <c:pt idx="3736">
                  <c:v>0.51698636636562612</c:v>
                </c:pt>
                <c:pt idx="3737">
                  <c:v>0.51711542210287287</c:v>
                </c:pt>
                <c:pt idx="3738">
                  <c:v>0.51707443532343433</c:v>
                </c:pt>
                <c:pt idx="3739">
                  <c:v>0.51692736531857364</c:v>
                </c:pt>
                <c:pt idx="3740">
                  <c:v>0.51674226757842268</c:v>
                </c:pt>
                <c:pt idx="3741">
                  <c:v>0.51655564860513359</c:v>
                </c:pt>
                <c:pt idx="3742">
                  <c:v>0.5163806963943538</c:v>
                </c:pt>
                <c:pt idx="3743">
                  <c:v>0.51621660690759652</c:v>
                </c:pt>
                <c:pt idx="3744">
                  <c:v>0.51606063164596028</c:v>
                </c:pt>
                <c:pt idx="3745">
                  <c:v>0.51591010005304583</c:v>
                </c:pt>
                <c:pt idx="3746">
                  <c:v>0.51576146369370413</c:v>
                </c:pt>
                <c:pt idx="3747">
                  <c:v>0.51561431871041008</c:v>
                </c:pt>
                <c:pt idx="3748">
                  <c:v>0.51548501907677513</c:v>
                </c:pt>
                <c:pt idx="3749">
                  <c:v>0.51542761747138099</c:v>
                </c:pt>
                <c:pt idx="3750">
                  <c:v>0.51551165087214412</c:v>
                </c:pt>
                <c:pt idx="3751">
                  <c:v>0.51576611201201883</c:v>
                </c:pt>
                <c:pt idx="3752">
                  <c:v>0.51620514219168201</c:v>
                </c:pt>
                <c:pt idx="3753">
                  <c:v>0.51682202177325276</c:v>
                </c:pt>
                <c:pt idx="3754">
                  <c:v>0.51757722953592999</c:v>
                </c:pt>
                <c:pt idx="3755">
                  <c:v>0.51843954449731566</c:v>
                </c:pt>
                <c:pt idx="3756">
                  <c:v>0.51934330546117635</c:v>
                </c:pt>
                <c:pt idx="3757">
                  <c:v>0.5202135814333928</c:v>
                </c:pt>
                <c:pt idx="3758">
                  <c:v>0.52097031729995136</c:v>
                </c:pt>
                <c:pt idx="3759">
                  <c:v>0.52157863899681456</c:v>
                </c:pt>
                <c:pt idx="3760">
                  <c:v>0.52196771850168999</c:v>
                </c:pt>
                <c:pt idx="3761">
                  <c:v>0.52211859591452703</c:v>
                </c:pt>
                <c:pt idx="3762">
                  <c:v>0.52208780928946719</c:v>
                </c:pt>
                <c:pt idx="3763">
                  <c:v>0.5219477674227162</c:v>
                </c:pt>
                <c:pt idx="3764">
                  <c:v>0.52176332236394751</c:v>
                </c:pt>
                <c:pt idx="3765">
                  <c:v>0.52157135407339084</c:v>
                </c:pt>
                <c:pt idx="3766">
                  <c:v>0.52139007621289601</c:v>
                </c:pt>
                <c:pt idx="3767">
                  <c:v>0.52122025179857712</c:v>
                </c:pt>
                <c:pt idx="3768">
                  <c:v>0.52105783602458577</c:v>
                </c:pt>
                <c:pt idx="3769">
                  <c:v>0.52089856666650158</c:v>
                </c:pt>
                <c:pt idx="3770">
                  <c:v>0.52073901015181667</c:v>
                </c:pt>
                <c:pt idx="3771">
                  <c:v>0.52057409017486989</c:v>
                </c:pt>
                <c:pt idx="3772">
                  <c:v>0.52041292422731633</c:v>
                </c:pt>
                <c:pt idx="3773">
                  <c:v>0.52029804097108912</c:v>
                </c:pt>
                <c:pt idx="3774">
                  <c:v>0.52034993604890012</c:v>
                </c:pt>
                <c:pt idx="3775">
                  <c:v>0.52065868221903011</c:v>
                </c:pt>
                <c:pt idx="3776">
                  <c:v>0.52123444882963443</c:v>
                </c:pt>
                <c:pt idx="3777">
                  <c:v>0.52205447489059531</c:v>
                </c:pt>
                <c:pt idx="3778">
                  <c:v>0.52304177488382575</c:v>
                </c:pt>
                <c:pt idx="3779">
                  <c:v>0.52410988226757582</c:v>
                </c:pt>
                <c:pt idx="3780">
                  <c:v>0.52517587274245303</c:v>
                </c:pt>
                <c:pt idx="3781">
                  <c:v>0.52617099612763762</c:v>
                </c:pt>
                <c:pt idx="3782">
                  <c:v>0.52701493474703076</c:v>
                </c:pt>
                <c:pt idx="3783">
                  <c:v>0.52767221729375702</c:v>
                </c:pt>
                <c:pt idx="3784">
                  <c:v>0.52808273520023563</c:v>
                </c:pt>
                <c:pt idx="3785">
                  <c:v>0.52823614090273097</c:v>
                </c:pt>
                <c:pt idx="3786">
                  <c:v>0.52817989983606184</c:v>
                </c:pt>
                <c:pt idx="3787">
                  <c:v>0.52800254928259238</c:v>
                </c:pt>
                <c:pt idx="3788">
                  <c:v>0.52777876787161193</c:v>
                </c:pt>
                <c:pt idx="3789">
                  <c:v>0.52755976994034803</c:v>
                </c:pt>
                <c:pt idx="3790">
                  <c:v>0.52735950692623657</c:v>
                </c:pt>
                <c:pt idx="3791">
                  <c:v>0.52717276898806953</c:v>
                </c:pt>
                <c:pt idx="3792">
                  <c:v>0.52699245105107162</c:v>
                </c:pt>
                <c:pt idx="3793">
                  <c:v>0.52681687119800502</c:v>
                </c:pt>
                <c:pt idx="3794">
                  <c:v>0.52663941662255154</c:v>
                </c:pt>
                <c:pt idx="3795">
                  <c:v>0.52645821486628142</c:v>
                </c:pt>
                <c:pt idx="3796">
                  <c:v>0.5262877754631814</c:v>
                </c:pt>
                <c:pt idx="3797">
                  <c:v>0.5261734755948817</c:v>
                </c:pt>
                <c:pt idx="3798">
                  <c:v>0.52624790675552535</c:v>
                </c:pt>
                <c:pt idx="3799">
                  <c:v>0.52660002463676525</c:v>
                </c:pt>
                <c:pt idx="3800">
                  <c:v>0.5272250483917994</c:v>
                </c:pt>
                <c:pt idx="3801">
                  <c:v>0.52807516983616942</c:v>
                </c:pt>
                <c:pt idx="3802">
                  <c:v>0.52907021686485345</c:v>
                </c:pt>
                <c:pt idx="3803">
                  <c:v>0.53013996585922818</c:v>
                </c:pt>
                <c:pt idx="3804">
                  <c:v>0.53119633571769365</c:v>
                </c:pt>
                <c:pt idx="3805">
                  <c:v>0.53215657470600175</c:v>
                </c:pt>
                <c:pt idx="3806">
                  <c:v>0.53295833470625364</c:v>
                </c:pt>
                <c:pt idx="3807">
                  <c:v>0.53354424603269213</c:v>
                </c:pt>
                <c:pt idx="3808">
                  <c:v>0.53388194279088008</c:v>
                </c:pt>
                <c:pt idx="3809">
                  <c:v>0.53398184384968672</c:v>
                </c:pt>
                <c:pt idx="3810">
                  <c:v>0.53388803834825072</c:v>
                </c:pt>
                <c:pt idx="3811">
                  <c:v>0.53369093037692994</c:v>
                </c:pt>
                <c:pt idx="3812">
                  <c:v>0.53346435901900058</c:v>
                </c:pt>
                <c:pt idx="3813">
                  <c:v>0.53324845007232557</c:v>
                </c:pt>
                <c:pt idx="3814">
                  <c:v>0.53305040636852108</c:v>
                </c:pt>
                <c:pt idx="3815">
                  <c:v>0.53286229828314058</c:v>
                </c:pt>
                <c:pt idx="3816">
                  <c:v>0.53268033945127502</c:v>
                </c:pt>
                <c:pt idx="3817">
                  <c:v>0.53250210134852316</c:v>
                </c:pt>
                <c:pt idx="3818">
                  <c:v>0.53232428987843572</c:v>
                </c:pt>
                <c:pt idx="3819">
                  <c:v>0.53214292403267816</c:v>
                </c:pt>
                <c:pt idx="3820">
                  <c:v>0.5319673930374953</c:v>
                </c:pt>
                <c:pt idx="3821">
                  <c:v>0.53183700005497547</c:v>
                </c:pt>
                <c:pt idx="3822">
                  <c:v>0.53182829290304146</c:v>
                </c:pt>
                <c:pt idx="3823">
                  <c:v>0.53197854288153179</c:v>
                </c:pt>
                <c:pt idx="3824">
                  <c:v>0.53230580000738725</c:v>
                </c:pt>
                <c:pt idx="3825">
                  <c:v>0.53279799066196043</c:v>
                </c:pt>
                <c:pt idx="3826">
                  <c:v>0.53339876888049909</c:v>
                </c:pt>
                <c:pt idx="3827">
                  <c:v>0.53407071405881423</c:v>
                </c:pt>
                <c:pt idx="3828">
                  <c:v>0.53477830990101127</c:v>
                </c:pt>
                <c:pt idx="3829">
                  <c:v>0.5354581145400692</c:v>
                </c:pt>
                <c:pt idx="3830">
                  <c:v>0.53604190798960205</c:v>
                </c:pt>
                <c:pt idx="3831">
                  <c:v>0.53648605998087051</c:v>
                </c:pt>
                <c:pt idx="3832">
                  <c:v>0.53673719671610443</c:v>
                </c:pt>
                <c:pt idx="3833">
                  <c:v>0.53678674477189758</c:v>
                </c:pt>
                <c:pt idx="3834">
                  <c:v>0.53668176021069403</c:v>
                </c:pt>
                <c:pt idx="3835">
                  <c:v>0.53648743653588504</c:v>
                </c:pt>
                <c:pt idx="3836">
                  <c:v>0.53625997400555514</c:v>
                </c:pt>
                <c:pt idx="3837">
                  <c:v>0.53603836294921536</c:v>
                </c:pt>
                <c:pt idx="3838">
                  <c:v>0.5358357780688654</c:v>
                </c:pt>
                <c:pt idx="3839">
                  <c:v>0.53564518402776018</c:v>
                </c:pt>
                <c:pt idx="3840">
                  <c:v>0.53546076385359365</c:v>
                </c:pt>
                <c:pt idx="3841">
                  <c:v>0.53528004389735384</c:v>
                </c:pt>
                <c:pt idx="3842">
                  <c:v>0.53509949213283803</c:v>
                </c:pt>
                <c:pt idx="3843">
                  <c:v>0.53491630899601417</c:v>
                </c:pt>
                <c:pt idx="3844">
                  <c:v>0.53473434101054651</c:v>
                </c:pt>
                <c:pt idx="3845">
                  <c:v>0.53458285312636411</c:v>
                </c:pt>
                <c:pt idx="3846">
                  <c:v>0.534514285940624</c:v>
                </c:pt>
                <c:pt idx="3847">
                  <c:v>0.53457339029185835</c:v>
                </c:pt>
                <c:pt idx="3848">
                  <c:v>0.53477022387867024</c:v>
                </c:pt>
                <c:pt idx="3849">
                  <c:v>0.53512143448754557</c:v>
                </c:pt>
                <c:pt idx="3850">
                  <c:v>0.53562100510459287</c:v>
                </c:pt>
                <c:pt idx="3851">
                  <c:v>0.53622915802303628</c:v>
                </c:pt>
                <c:pt idx="3852">
                  <c:v>0.53689145185760156</c:v>
                </c:pt>
                <c:pt idx="3853">
                  <c:v>0.53755183968117803</c:v>
                </c:pt>
                <c:pt idx="3854">
                  <c:v>0.53818142963295057</c:v>
                </c:pt>
                <c:pt idx="3855">
                  <c:v>0.53872090657980509</c:v>
                </c:pt>
                <c:pt idx="3856">
                  <c:v>0.53909508095109027</c:v>
                </c:pt>
                <c:pt idx="3857">
                  <c:v>0.53925303024857929</c:v>
                </c:pt>
                <c:pt idx="3858">
                  <c:v>0.53920484713604311</c:v>
                </c:pt>
                <c:pt idx="3859">
                  <c:v>0.53902991479304285</c:v>
                </c:pt>
                <c:pt idx="3860">
                  <c:v>0.538806075389478</c:v>
                </c:pt>
                <c:pt idx="3861">
                  <c:v>0.53858593703628199</c:v>
                </c:pt>
                <c:pt idx="3862">
                  <c:v>0.53838472640538337</c:v>
                </c:pt>
                <c:pt idx="3863">
                  <c:v>0.53819796385379393</c:v>
                </c:pt>
                <c:pt idx="3864">
                  <c:v>0.53801900375729972</c:v>
                </c:pt>
                <c:pt idx="3865">
                  <c:v>0.53784477764249894</c:v>
                </c:pt>
                <c:pt idx="3866">
                  <c:v>0.53766975569368591</c:v>
                </c:pt>
                <c:pt idx="3867">
                  <c:v>0.53749109322222322</c:v>
                </c:pt>
                <c:pt idx="3868">
                  <c:v>0.5373188940949668</c:v>
                </c:pt>
                <c:pt idx="3869">
                  <c:v>0.53720527703632093</c:v>
                </c:pt>
                <c:pt idx="3870">
                  <c:v>0.53725936555290132</c:v>
                </c:pt>
                <c:pt idx="3871">
                  <c:v>0.5375649653260256</c:v>
                </c:pt>
                <c:pt idx="3872">
                  <c:v>0.53815690216091561</c:v>
                </c:pt>
                <c:pt idx="3873">
                  <c:v>0.53898456292982477</c:v>
                </c:pt>
                <c:pt idx="3874">
                  <c:v>0.53995645712749329</c:v>
                </c:pt>
                <c:pt idx="3875">
                  <c:v>0.54101651630978276</c:v>
                </c:pt>
                <c:pt idx="3876">
                  <c:v>0.5420903917101727</c:v>
                </c:pt>
                <c:pt idx="3877">
                  <c:v>0.54311247505474192</c:v>
                </c:pt>
                <c:pt idx="3878">
                  <c:v>0.54401316417435852</c:v>
                </c:pt>
                <c:pt idx="3879">
                  <c:v>0.54471046725448713</c:v>
                </c:pt>
                <c:pt idx="3880">
                  <c:v>0.54515912106481546</c:v>
                </c:pt>
                <c:pt idx="3881">
                  <c:v>0.54534695140463796</c:v>
                </c:pt>
                <c:pt idx="3882">
                  <c:v>0.54531239027354061</c:v>
                </c:pt>
                <c:pt idx="3883">
                  <c:v>0.54514666900118314</c:v>
                </c:pt>
                <c:pt idx="3884">
                  <c:v>0.54493308844143162</c:v>
                </c:pt>
                <c:pt idx="3885">
                  <c:v>0.54472218832633956</c:v>
                </c:pt>
                <c:pt idx="3886">
                  <c:v>0.54452717617580337</c:v>
                </c:pt>
                <c:pt idx="3887">
                  <c:v>0.54434568910121306</c:v>
                </c:pt>
                <c:pt idx="3888">
                  <c:v>0.54417346898038843</c:v>
                </c:pt>
                <c:pt idx="3889">
                  <c:v>0.5440065899723554</c:v>
                </c:pt>
                <c:pt idx="3890">
                  <c:v>0.54384158978894737</c:v>
                </c:pt>
                <c:pt idx="3891">
                  <c:v>0.54367743282811443</c:v>
                </c:pt>
                <c:pt idx="3892">
                  <c:v>0.54352757249170491</c:v>
                </c:pt>
                <c:pt idx="3893">
                  <c:v>0.54343949306083894</c:v>
                </c:pt>
                <c:pt idx="3894">
                  <c:v>0.54345696867263882</c:v>
                </c:pt>
                <c:pt idx="3895">
                  <c:v>0.54359835519245669</c:v>
                </c:pt>
                <c:pt idx="3896">
                  <c:v>0.54388173547403029</c:v>
                </c:pt>
                <c:pt idx="3897">
                  <c:v>0.54429497589445153</c:v>
                </c:pt>
                <c:pt idx="3898">
                  <c:v>0.54479552168687595</c:v>
                </c:pt>
                <c:pt idx="3899">
                  <c:v>0.54534137583422104</c:v>
                </c:pt>
                <c:pt idx="3900">
                  <c:v>0.5459157294213185</c:v>
                </c:pt>
                <c:pt idx="3901">
                  <c:v>0.54648697136537283</c:v>
                </c:pt>
                <c:pt idx="3902">
                  <c:v>0.54699746943744487</c:v>
                </c:pt>
                <c:pt idx="3903">
                  <c:v>0.54740776184083062</c:v>
                </c:pt>
                <c:pt idx="3904">
                  <c:v>0.54765793339326097</c:v>
                </c:pt>
                <c:pt idx="3905">
                  <c:v>0.54774777741577618</c:v>
                </c:pt>
                <c:pt idx="3906">
                  <c:v>0.54768746281195857</c:v>
                </c:pt>
                <c:pt idx="3907">
                  <c:v>0.54753531450866311</c:v>
                </c:pt>
                <c:pt idx="3908">
                  <c:v>0.54735016570338291</c:v>
                </c:pt>
                <c:pt idx="3909">
                  <c:v>0.54716552400840968</c:v>
                </c:pt>
                <c:pt idx="3910">
                  <c:v>0.5469932628652121</c:v>
                </c:pt>
                <c:pt idx="3911">
                  <c:v>0.54683241414581885</c:v>
                </c:pt>
                <c:pt idx="3912">
                  <c:v>0.54667918328084886</c:v>
                </c:pt>
                <c:pt idx="3913">
                  <c:v>0.54653075613560276</c:v>
                </c:pt>
                <c:pt idx="3914">
                  <c:v>0.54638394116956412</c:v>
                </c:pt>
                <c:pt idx="3915">
                  <c:v>0.54623696437799418</c:v>
                </c:pt>
                <c:pt idx="3916">
                  <c:v>0.54610521187770988</c:v>
                </c:pt>
                <c:pt idx="3917">
                  <c:v>0.54603374167048124</c:v>
                </c:pt>
                <c:pt idx="3918">
                  <c:v>0.54605498545993369</c:v>
                </c:pt>
                <c:pt idx="3919">
                  <c:v>0.54618865244291348</c:v>
                </c:pt>
                <c:pt idx="3920">
                  <c:v>0.54645190161845159</c:v>
                </c:pt>
                <c:pt idx="3921">
                  <c:v>0.54683593210181491</c:v>
                </c:pt>
                <c:pt idx="3922">
                  <c:v>0.54731220892682231</c:v>
                </c:pt>
                <c:pt idx="3923">
                  <c:v>0.54786297921918048</c:v>
                </c:pt>
                <c:pt idx="3924">
                  <c:v>0.54843198356788891</c:v>
                </c:pt>
                <c:pt idx="3925">
                  <c:v>0.54895686197401328</c:v>
                </c:pt>
                <c:pt idx="3926">
                  <c:v>0.54938135053645132</c:v>
                </c:pt>
                <c:pt idx="3927">
                  <c:v>0.54966581713840812</c:v>
                </c:pt>
                <c:pt idx="3928">
                  <c:v>0.54981850675313804</c:v>
                </c:pt>
                <c:pt idx="3929">
                  <c:v>0.54984597661282197</c:v>
                </c:pt>
                <c:pt idx="3930">
                  <c:v>0.54976484406669424</c:v>
                </c:pt>
                <c:pt idx="3931">
                  <c:v>0.54960078607974405</c:v>
                </c:pt>
                <c:pt idx="3932">
                  <c:v>0.54941224528558874</c:v>
                </c:pt>
                <c:pt idx="3933">
                  <c:v>0.54922116307825919</c:v>
                </c:pt>
                <c:pt idx="3934">
                  <c:v>0.54904038158846202</c:v>
                </c:pt>
                <c:pt idx="3935">
                  <c:v>0.54887252624798422</c:v>
                </c:pt>
                <c:pt idx="3936">
                  <c:v>0.5487112549981632</c:v>
                </c:pt>
                <c:pt idx="3937">
                  <c:v>0.54855310965306336</c:v>
                </c:pt>
                <c:pt idx="3938">
                  <c:v>0.5483944966529275</c:v>
                </c:pt>
                <c:pt idx="3939">
                  <c:v>0.54823051198605399</c:v>
                </c:pt>
                <c:pt idx="3940">
                  <c:v>0.54805946485278256</c:v>
                </c:pt>
                <c:pt idx="3941">
                  <c:v>0.54789937537189171</c:v>
                </c:pt>
                <c:pt idx="3942">
                  <c:v>0.54778788406346901</c:v>
                </c:pt>
                <c:pt idx="3943">
                  <c:v>0.54776279042901321</c:v>
                </c:pt>
                <c:pt idx="3944">
                  <c:v>0.54785589663487122</c:v>
                </c:pt>
                <c:pt idx="3945">
                  <c:v>0.54807937533354889</c:v>
                </c:pt>
                <c:pt idx="3946">
                  <c:v>0.54843788130611659</c:v>
                </c:pt>
                <c:pt idx="3947">
                  <c:v>0.54891128195505279</c:v>
                </c:pt>
                <c:pt idx="3948">
                  <c:v>0.54942323258151604</c:v>
                </c:pt>
                <c:pt idx="3949">
                  <c:v>0.54988783261689922</c:v>
                </c:pt>
                <c:pt idx="3950">
                  <c:v>0.55025419677319032</c:v>
                </c:pt>
                <c:pt idx="3951">
                  <c:v>0.55048145444583929</c:v>
                </c:pt>
                <c:pt idx="3952">
                  <c:v>0.55061246893972704</c:v>
                </c:pt>
                <c:pt idx="3953">
                  <c:v>0.55063181679222584</c:v>
                </c:pt>
                <c:pt idx="3954">
                  <c:v>0.55052326382704464</c:v>
                </c:pt>
                <c:pt idx="3955">
                  <c:v>0.55032411928890301</c:v>
                </c:pt>
                <c:pt idx="3956">
                  <c:v>0.5500987453585533</c:v>
                </c:pt>
                <c:pt idx="3957">
                  <c:v>0.5498806047948589</c:v>
                </c:pt>
                <c:pt idx="3958">
                  <c:v>0.54968101454764229</c:v>
                </c:pt>
                <c:pt idx="3959">
                  <c:v>0.54949570829024741</c:v>
                </c:pt>
                <c:pt idx="3960">
                  <c:v>0.5493172076443158</c:v>
                </c:pt>
                <c:pt idx="3961">
                  <c:v>0.54914387171498003</c:v>
                </c:pt>
                <c:pt idx="3962">
                  <c:v>0.54896995326796705</c:v>
                </c:pt>
                <c:pt idx="3963">
                  <c:v>0.548792037403669</c:v>
                </c:pt>
                <c:pt idx="3964">
                  <c:v>0.54861201670383752</c:v>
                </c:pt>
                <c:pt idx="3965">
                  <c:v>0.54846135944543384</c:v>
                </c:pt>
                <c:pt idx="3966">
                  <c:v>0.54838400014069777</c:v>
                </c:pt>
                <c:pt idx="3967">
                  <c:v>0.54842956875525695</c:v>
                </c:pt>
                <c:pt idx="3968">
                  <c:v>0.54863428318424623</c:v>
                </c:pt>
                <c:pt idx="3969">
                  <c:v>0.54898659955887508</c:v>
                </c:pt>
                <c:pt idx="3970">
                  <c:v>0.54944436938827512</c:v>
                </c:pt>
                <c:pt idx="3971">
                  <c:v>0.54996405687184624</c:v>
                </c:pt>
                <c:pt idx="3972">
                  <c:v>0.5505375169215404</c:v>
                </c:pt>
                <c:pt idx="3973">
                  <c:v>0.55109576256821047</c:v>
                </c:pt>
                <c:pt idx="3974">
                  <c:v>0.55155526052417603</c:v>
                </c:pt>
                <c:pt idx="3975">
                  <c:v>0.5518923369932055</c:v>
                </c:pt>
                <c:pt idx="3976">
                  <c:v>0.55207650591132473</c:v>
                </c:pt>
                <c:pt idx="3977">
                  <c:v>0.55210383321418788</c:v>
                </c:pt>
                <c:pt idx="3978">
                  <c:v>0.55200248706617516</c:v>
                </c:pt>
                <c:pt idx="3979">
                  <c:v>0.5518099523924439</c:v>
                </c:pt>
                <c:pt idx="3980">
                  <c:v>0.55158344935993775</c:v>
                </c:pt>
                <c:pt idx="3981">
                  <c:v>0.55136496420832071</c:v>
                </c:pt>
                <c:pt idx="3982">
                  <c:v>0.55116649387185179</c:v>
                </c:pt>
                <c:pt idx="3983">
                  <c:v>0.55098316489277277</c:v>
                </c:pt>
                <c:pt idx="3984">
                  <c:v>0.55080629693723426</c:v>
                </c:pt>
                <c:pt idx="3985">
                  <c:v>0.55063431064392632</c:v>
                </c:pt>
                <c:pt idx="3986">
                  <c:v>0.55046099932801418</c:v>
                </c:pt>
                <c:pt idx="3987">
                  <c:v>0.55028444540645649</c:v>
                </c:pt>
                <c:pt idx="3988">
                  <c:v>0.55010687190393159</c:v>
                </c:pt>
                <c:pt idx="3989">
                  <c:v>0.54996180119570115</c:v>
                </c:pt>
                <c:pt idx="3990">
                  <c:v>0.54990959419527063</c:v>
                </c:pt>
                <c:pt idx="3991">
                  <c:v>0.54999210710993141</c:v>
                </c:pt>
                <c:pt idx="3992">
                  <c:v>0.55023701198564368</c:v>
                </c:pt>
                <c:pt idx="3993">
                  <c:v>0.55061550241171742</c:v>
                </c:pt>
                <c:pt idx="3994">
                  <c:v>0.55108391969383941</c:v>
                </c:pt>
                <c:pt idx="3995">
                  <c:v>0.55157658918763486</c:v>
                </c:pt>
                <c:pt idx="3996">
                  <c:v>0.55209202841838367</c:v>
                </c:pt>
                <c:pt idx="3997">
                  <c:v>0.55263090096157319</c:v>
                </c:pt>
                <c:pt idx="3998">
                  <c:v>0.55315186561570562</c:v>
                </c:pt>
                <c:pt idx="3999">
                  <c:v>0.55358628069640958</c:v>
                </c:pt>
                <c:pt idx="4000">
                  <c:v>0.55387173204322704</c:v>
                </c:pt>
                <c:pt idx="4001">
                  <c:v>0.55395791814394257</c:v>
                </c:pt>
                <c:pt idx="4002">
                  <c:v>0.55388005058747081</c:v>
                </c:pt>
                <c:pt idx="4003">
                  <c:v>0.55369758481543307</c:v>
                </c:pt>
                <c:pt idx="4004">
                  <c:v>0.5534724691904358</c:v>
                </c:pt>
                <c:pt idx="4005">
                  <c:v>0.5532527861855645</c:v>
                </c:pt>
                <c:pt idx="4006">
                  <c:v>0.55305264213633099</c:v>
                </c:pt>
                <c:pt idx="4007">
                  <c:v>0.55286577292657479</c:v>
                </c:pt>
                <c:pt idx="4008">
                  <c:v>0.55268674309204868</c:v>
                </c:pt>
                <c:pt idx="4009">
                  <c:v>0.55251097043383435</c:v>
                </c:pt>
                <c:pt idx="4010">
                  <c:v>0.55233414350066756</c:v>
                </c:pt>
                <c:pt idx="4011">
                  <c:v>0.55215352426207476</c:v>
                </c:pt>
                <c:pt idx="4012">
                  <c:v>0.55197961591452871</c:v>
                </c:pt>
                <c:pt idx="4013">
                  <c:v>0.5518526177461025</c:v>
                </c:pt>
                <c:pt idx="4014">
                  <c:v>0.55186547328645885</c:v>
                </c:pt>
                <c:pt idx="4015">
                  <c:v>0.55206544889685727</c:v>
                </c:pt>
                <c:pt idx="4016">
                  <c:v>0.5524304284708581</c:v>
                </c:pt>
                <c:pt idx="4017">
                  <c:v>0.5529284526611784</c:v>
                </c:pt>
                <c:pt idx="4018">
                  <c:v>0.55351048317347251</c:v>
                </c:pt>
                <c:pt idx="4019">
                  <c:v>0.55408645423689085</c:v>
                </c:pt>
                <c:pt idx="4020">
                  <c:v>0.55459773662436884</c:v>
                </c:pt>
                <c:pt idx="4021">
                  <c:v>0.55501251950160424</c:v>
                </c:pt>
                <c:pt idx="4022">
                  <c:v>0.55532764428156955</c:v>
                </c:pt>
                <c:pt idx="4023">
                  <c:v>0.55552402474620211</c:v>
                </c:pt>
                <c:pt idx="4024">
                  <c:v>0.55561746561391168</c:v>
                </c:pt>
                <c:pt idx="4025">
                  <c:v>0.55558722349841083</c:v>
                </c:pt>
                <c:pt idx="4026">
                  <c:v>0.55544837458477792</c:v>
                </c:pt>
                <c:pt idx="4027">
                  <c:v>0.55524251735511443</c:v>
                </c:pt>
                <c:pt idx="4028">
                  <c:v>0.55502018813609044</c:v>
                </c:pt>
                <c:pt idx="4029">
                  <c:v>0.55480311825629758</c:v>
                </c:pt>
                <c:pt idx="4030">
                  <c:v>0.55460082463478622</c:v>
                </c:pt>
                <c:pt idx="4031">
                  <c:v>0.55441294217244907</c:v>
                </c:pt>
                <c:pt idx="4032">
                  <c:v>0.55423310419720107</c:v>
                </c:pt>
                <c:pt idx="4033">
                  <c:v>0.55405816019089582</c:v>
                </c:pt>
                <c:pt idx="4034">
                  <c:v>0.55388234651030999</c:v>
                </c:pt>
                <c:pt idx="4035">
                  <c:v>0.55370196930370963</c:v>
                </c:pt>
                <c:pt idx="4036">
                  <c:v>0.55351645470246935</c:v>
                </c:pt>
                <c:pt idx="4037">
                  <c:v>0.5533395204110203</c:v>
                </c:pt>
                <c:pt idx="4038">
                  <c:v>0.55321047034827686</c:v>
                </c:pt>
                <c:pt idx="4039">
                  <c:v>0.55314579779052109</c:v>
                </c:pt>
                <c:pt idx="4040">
                  <c:v>0.5531786444973682</c:v>
                </c:pt>
                <c:pt idx="4041">
                  <c:v>0.55331848752583523</c:v>
                </c:pt>
                <c:pt idx="4042">
                  <c:v>0.55355446241139616</c:v>
                </c:pt>
                <c:pt idx="4043">
                  <c:v>0.55392341426580249</c:v>
                </c:pt>
                <c:pt idx="4044">
                  <c:v>0.55437712495205904</c:v>
                </c:pt>
                <c:pt idx="4045">
                  <c:v>0.55487980332438058</c:v>
                </c:pt>
                <c:pt idx="4046">
                  <c:v>0.55533940552006467</c:v>
                </c:pt>
                <c:pt idx="4047">
                  <c:v>0.55571127485973359</c:v>
                </c:pt>
                <c:pt idx="4048">
                  <c:v>0.55597225131373673</c:v>
                </c:pt>
                <c:pt idx="4049">
                  <c:v>0.55609149318158402</c:v>
                </c:pt>
                <c:pt idx="4050">
                  <c:v>0.55603881214102202</c:v>
                </c:pt>
                <c:pt idx="4051">
                  <c:v>0.55586908311853944</c:v>
                </c:pt>
                <c:pt idx="4052">
                  <c:v>0.55565478551862979</c:v>
                </c:pt>
                <c:pt idx="4053">
                  <c:v>0.55544513248363792</c:v>
                </c:pt>
                <c:pt idx="4054">
                  <c:v>0.55525212632707666</c:v>
                </c:pt>
                <c:pt idx="4055">
                  <c:v>0.55507347389837025</c:v>
                </c:pt>
                <c:pt idx="4056">
                  <c:v>0.55490372332432103</c:v>
                </c:pt>
                <c:pt idx="4057">
                  <c:v>0.55473852623352859</c:v>
                </c:pt>
                <c:pt idx="4058">
                  <c:v>0.55457560588436383</c:v>
                </c:pt>
                <c:pt idx="4059">
                  <c:v>0.55441279035508417</c:v>
                </c:pt>
                <c:pt idx="4060">
                  <c:v>0.55426831230833384</c:v>
                </c:pt>
                <c:pt idx="4061">
                  <c:v>0.55419814146337654</c:v>
                </c:pt>
                <c:pt idx="4062">
                  <c:v>0.55428330914998836</c:v>
                </c:pt>
                <c:pt idx="4063">
                  <c:v>0.55456859610159714</c:v>
                </c:pt>
                <c:pt idx="4064">
                  <c:v>0.55504939463561043</c:v>
                </c:pt>
                <c:pt idx="4065">
                  <c:v>0.55567217814674263</c:v>
                </c:pt>
                <c:pt idx="4066">
                  <c:v>0.55636651651080149</c:v>
                </c:pt>
                <c:pt idx="4067">
                  <c:v>0.55709810527564929</c:v>
                </c:pt>
                <c:pt idx="4068">
                  <c:v>0.55782859673149277</c:v>
                </c:pt>
                <c:pt idx="4069">
                  <c:v>0.55851981803544604</c:v>
                </c:pt>
                <c:pt idx="4070">
                  <c:v>0.55911892274005059</c:v>
                </c:pt>
                <c:pt idx="4071">
                  <c:v>0.55960369334326676</c:v>
                </c:pt>
                <c:pt idx="4072">
                  <c:v>0.55992368363205292</c:v>
                </c:pt>
                <c:pt idx="4073">
                  <c:v>0.56007685705849342</c:v>
                </c:pt>
                <c:pt idx="4074">
                  <c:v>0.56006006209860126</c:v>
                </c:pt>
                <c:pt idx="4075">
                  <c:v>0.5599251979898181</c:v>
                </c:pt>
                <c:pt idx="4076">
                  <c:v>0.55974199761160282</c:v>
                </c:pt>
                <c:pt idx="4077">
                  <c:v>0.55955703594213058</c:v>
                </c:pt>
                <c:pt idx="4078">
                  <c:v>0.55938649363630732</c:v>
                </c:pt>
                <c:pt idx="4079">
                  <c:v>0.55922700685965421</c:v>
                </c:pt>
                <c:pt idx="4080">
                  <c:v>0.55907544150297295</c:v>
                </c:pt>
                <c:pt idx="4081">
                  <c:v>0.55892844193626245</c:v>
                </c:pt>
                <c:pt idx="4082">
                  <c:v>0.55878378064473688</c:v>
                </c:pt>
                <c:pt idx="4083">
                  <c:v>0.55864039331069015</c:v>
                </c:pt>
                <c:pt idx="4084">
                  <c:v>0.5585116904753159</c:v>
                </c:pt>
                <c:pt idx="4085">
                  <c:v>0.55844614349178967</c:v>
                </c:pt>
                <c:pt idx="4086">
                  <c:v>0.55849748463852233</c:v>
                </c:pt>
                <c:pt idx="4087">
                  <c:v>0.55868410403027313</c:v>
                </c:pt>
                <c:pt idx="4088">
                  <c:v>0.55899753165091193</c:v>
                </c:pt>
                <c:pt idx="4089">
                  <c:v>0.5594107827542304</c:v>
                </c:pt>
                <c:pt idx="4090">
                  <c:v>0.559875260810481</c:v>
                </c:pt>
                <c:pt idx="4091">
                  <c:v>0.56038370054642961</c:v>
                </c:pt>
                <c:pt idx="4092">
                  <c:v>0.56095724918698475</c:v>
                </c:pt>
                <c:pt idx="4093">
                  <c:v>0.56156016072987469</c:v>
                </c:pt>
                <c:pt idx="4094">
                  <c:v>0.5621316880711279</c:v>
                </c:pt>
                <c:pt idx="4095">
                  <c:v>0.5626116642249076</c:v>
                </c:pt>
                <c:pt idx="4096">
                  <c:v>0.56294749623111551</c:v>
                </c:pt>
                <c:pt idx="4097">
                  <c:v>0.56310856532267672</c:v>
                </c:pt>
                <c:pt idx="4098">
                  <c:v>0.5631035836833046</c:v>
                </c:pt>
                <c:pt idx="4099">
                  <c:v>0.56297613614814401</c:v>
                </c:pt>
                <c:pt idx="4100">
                  <c:v>0.56279395397609255</c:v>
                </c:pt>
                <c:pt idx="4101">
                  <c:v>0.56260334352603958</c:v>
                </c:pt>
                <c:pt idx="4102">
                  <c:v>0.56242564281635554</c:v>
                </c:pt>
                <c:pt idx="4103">
                  <c:v>0.56225933401928985</c:v>
                </c:pt>
                <c:pt idx="4104">
                  <c:v>0.56209838274396773</c:v>
                </c:pt>
                <c:pt idx="4105">
                  <c:v>0.56194056147560478</c:v>
                </c:pt>
                <c:pt idx="4106">
                  <c:v>0.56178008605979324</c:v>
                </c:pt>
                <c:pt idx="4107">
                  <c:v>0.56161320111124313</c:v>
                </c:pt>
                <c:pt idx="4108">
                  <c:v>0.56144861022132542</c:v>
                </c:pt>
                <c:pt idx="4109">
                  <c:v>0.56133556830832465</c:v>
                </c:pt>
                <c:pt idx="4110">
                  <c:v>0.56139487388364917</c:v>
                </c:pt>
                <c:pt idx="4111">
                  <c:v>0.5617166377860463</c:v>
                </c:pt>
                <c:pt idx="4112">
                  <c:v>0.56230305864123853</c:v>
                </c:pt>
                <c:pt idx="4113">
                  <c:v>0.56303684068709847</c:v>
                </c:pt>
                <c:pt idx="4114">
                  <c:v>0.563827085553124</c:v>
                </c:pt>
                <c:pt idx="4115">
                  <c:v>0.56464501734476347</c:v>
                </c:pt>
                <c:pt idx="4116">
                  <c:v>0.56546716780331607</c:v>
                </c:pt>
                <c:pt idx="4117">
                  <c:v>0.5662385579770397</c:v>
                </c:pt>
                <c:pt idx="4118">
                  <c:v>0.56687623065086101</c:v>
                </c:pt>
                <c:pt idx="4119">
                  <c:v>0.56735661822323413</c:v>
                </c:pt>
                <c:pt idx="4120">
                  <c:v>0.56763875494351512</c:v>
                </c:pt>
                <c:pt idx="4121">
                  <c:v>0.56769312879732114</c:v>
                </c:pt>
                <c:pt idx="4122">
                  <c:v>0.56757685313893014</c:v>
                </c:pt>
                <c:pt idx="4123">
                  <c:v>0.56737571928693997</c:v>
                </c:pt>
                <c:pt idx="4124">
                  <c:v>0.56715045936788533</c:v>
                </c:pt>
                <c:pt idx="4125">
                  <c:v>0.56693500987177325</c:v>
                </c:pt>
                <c:pt idx="4126">
                  <c:v>0.5667368225896684</c:v>
                </c:pt>
                <c:pt idx="4127">
                  <c:v>0.56655394485667743</c:v>
                </c:pt>
                <c:pt idx="4128">
                  <c:v>0.56637682256243538</c:v>
                </c:pt>
                <c:pt idx="4129">
                  <c:v>0.56620319127202301</c:v>
                </c:pt>
                <c:pt idx="4130">
                  <c:v>0.56602965023082952</c:v>
                </c:pt>
                <c:pt idx="4131">
                  <c:v>0.56585304481846943</c:v>
                </c:pt>
                <c:pt idx="4132">
                  <c:v>0.56567050844141487</c:v>
                </c:pt>
                <c:pt idx="4133">
                  <c:v>0.56549588823740149</c:v>
                </c:pt>
                <c:pt idx="4134">
                  <c:v>0.5653819713653826</c:v>
                </c:pt>
                <c:pt idx="4135">
                  <c:v>0.56537402399757342</c:v>
                </c:pt>
                <c:pt idx="4136">
                  <c:v>0.56549505633582053</c:v>
                </c:pt>
                <c:pt idx="4137">
                  <c:v>0.56576080957219432</c:v>
                </c:pt>
                <c:pt idx="4138">
                  <c:v>0.56613927766770455</c:v>
                </c:pt>
                <c:pt idx="4139">
                  <c:v>0.56659904004293948</c:v>
                </c:pt>
                <c:pt idx="4140">
                  <c:v>0.56710434543305521</c:v>
                </c:pt>
                <c:pt idx="4141">
                  <c:v>0.56765659964728488</c:v>
                </c:pt>
                <c:pt idx="4142">
                  <c:v>0.56817942232477259</c:v>
                </c:pt>
                <c:pt idx="4143">
                  <c:v>0.56860147221900248</c:v>
                </c:pt>
                <c:pt idx="4144">
                  <c:v>0.5688835793722784</c:v>
                </c:pt>
                <c:pt idx="4145">
                  <c:v>0.56898148869878973</c:v>
                </c:pt>
                <c:pt idx="4146">
                  <c:v>0.56891323678624151</c:v>
                </c:pt>
                <c:pt idx="4147">
                  <c:v>0.56873467746651407</c:v>
                </c:pt>
                <c:pt idx="4148">
                  <c:v>0.56851553653711628</c:v>
                </c:pt>
                <c:pt idx="4149">
                  <c:v>0.5683027165750304</c:v>
                </c:pt>
                <c:pt idx="4150">
                  <c:v>0.56810738444999387</c:v>
                </c:pt>
                <c:pt idx="4151">
                  <c:v>0.56792480618031749</c:v>
                </c:pt>
                <c:pt idx="4152">
                  <c:v>0.56774897609078245</c:v>
                </c:pt>
                <c:pt idx="4153">
                  <c:v>0.56757598885160598</c:v>
                </c:pt>
                <c:pt idx="4154">
                  <c:v>0.56740227551645195</c:v>
                </c:pt>
                <c:pt idx="4155">
                  <c:v>0.56722349408010986</c:v>
                </c:pt>
                <c:pt idx="4156">
                  <c:v>0.56704576596959289</c:v>
                </c:pt>
                <c:pt idx="4157">
                  <c:v>0.56690450258203162</c:v>
                </c:pt>
                <c:pt idx="4158">
                  <c:v>0.56688104628256542</c:v>
                </c:pt>
                <c:pt idx="4159">
                  <c:v>0.56705129416270161</c:v>
                </c:pt>
                <c:pt idx="4160">
                  <c:v>0.56745068482810723</c:v>
                </c:pt>
                <c:pt idx="4161">
                  <c:v>0.56805446460723441</c:v>
                </c:pt>
                <c:pt idx="4162">
                  <c:v>0.56878568575347788</c:v>
                </c:pt>
                <c:pt idx="4163">
                  <c:v>0.56956914608048947</c:v>
                </c:pt>
                <c:pt idx="4164">
                  <c:v>0.57038295696205765</c:v>
                </c:pt>
                <c:pt idx="4165">
                  <c:v>0.57118657401763195</c:v>
                </c:pt>
                <c:pt idx="4166">
                  <c:v>0.57190841596148434</c:v>
                </c:pt>
                <c:pt idx="4167">
                  <c:v>0.57251422545885733</c:v>
                </c:pt>
                <c:pt idx="4168">
                  <c:v>0.57292809435074366</c:v>
                </c:pt>
                <c:pt idx="4169">
                  <c:v>0.57310874041516779</c:v>
                </c:pt>
                <c:pt idx="4170">
                  <c:v>0.5730713950253653</c:v>
                </c:pt>
                <c:pt idx="4171">
                  <c:v>0.5728984256800973</c:v>
                </c:pt>
                <c:pt idx="4172">
                  <c:v>0.57267385876794485</c:v>
                </c:pt>
                <c:pt idx="4173">
                  <c:v>0.57245177595433128</c:v>
                </c:pt>
                <c:pt idx="4174">
                  <c:v>0.57224835831983556</c:v>
                </c:pt>
                <c:pt idx="4175">
                  <c:v>0.57206079172976076</c:v>
                </c:pt>
                <c:pt idx="4176">
                  <c:v>0.57188131885361981</c:v>
                </c:pt>
                <c:pt idx="4177">
                  <c:v>0.57170564875133567</c:v>
                </c:pt>
                <c:pt idx="4178">
                  <c:v>0.57152861260407317</c:v>
                </c:pt>
                <c:pt idx="4179">
                  <c:v>0.57134910507175363</c:v>
                </c:pt>
                <c:pt idx="4180">
                  <c:v>0.57117828373492419</c:v>
                </c:pt>
                <c:pt idx="4181">
                  <c:v>0.57106417709744406</c:v>
                </c:pt>
                <c:pt idx="4182">
                  <c:v>0.57113675093158656</c:v>
                </c:pt>
                <c:pt idx="4183">
                  <c:v>0.57148539845577184</c:v>
                </c:pt>
                <c:pt idx="4184">
                  <c:v>0.57212406063900056</c:v>
                </c:pt>
                <c:pt idx="4185">
                  <c:v>0.57299282512422622</c:v>
                </c:pt>
                <c:pt idx="4186">
                  <c:v>0.57400906425014964</c:v>
                </c:pt>
                <c:pt idx="4187">
                  <c:v>0.57509386229994564</c:v>
                </c:pt>
                <c:pt idx="4188">
                  <c:v>0.5761820181081112</c:v>
                </c:pt>
                <c:pt idx="4189">
                  <c:v>0.57719724084724844</c:v>
                </c:pt>
                <c:pt idx="4190">
                  <c:v>0.57810076581088976</c:v>
                </c:pt>
                <c:pt idx="4191">
                  <c:v>0.5788292897567312</c:v>
                </c:pt>
                <c:pt idx="4192">
                  <c:v>0.57931376956132463</c:v>
                </c:pt>
                <c:pt idx="4193">
                  <c:v>0.57951167621267696</c:v>
                </c:pt>
                <c:pt idx="4194">
                  <c:v>0.57946114238265389</c:v>
                </c:pt>
                <c:pt idx="4195">
                  <c:v>0.5792854227002</c:v>
                </c:pt>
                <c:pt idx="4196">
                  <c:v>0.57906039351226624</c:v>
                </c:pt>
                <c:pt idx="4197">
                  <c:v>0.5788358042317423</c:v>
                </c:pt>
                <c:pt idx="4198">
                  <c:v>0.57862749262830371</c:v>
                </c:pt>
                <c:pt idx="4199">
                  <c:v>0.57843392856748876</c:v>
                </c:pt>
                <c:pt idx="4200">
                  <c:v>0.57824649735123967</c:v>
                </c:pt>
                <c:pt idx="4201">
                  <c:v>0.57806308222518099</c:v>
                </c:pt>
                <c:pt idx="4202">
                  <c:v>0.57787992143782463</c:v>
                </c:pt>
                <c:pt idx="4203">
                  <c:v>0.57769471589807819</c:v>
                </c:pt>
                <c:pt idx="4204">
                  <c:v>0.57751961238690586</c:v>
                </c:pt>
                <c:pt idx="4205">
                  <c:v>0.5773963530781363</c:v>
                </c:pt>
                <c:pt idx="4206">
                  <c:v>0.57743638589866508</c:v>
                </c:pt>
                <c:pt idx="4207">
                  <c:v>0.57770006820212172</c:v>
                </c:pt>
                <c:pt idx="4208">
                  <c:v>0.57821710364770718</c:v>
                </c:pt>
                <c:pt idx="4209">
                  <c:v>0.57894562269667649</c:v>
                </c:pt>
                <c:pt idx="4210">
                  <c:v>0.57980774850404604</c:v>
                </c:pt>
                <c:pt idx="4211">
                  <c:v>0.58073361604851914</c:v>
                </c:pt>
                <c:pt idx="4212">
                  <c:v>0.58165509685104289</c:v>
                </c:pt>
                <c:pt idx="4213">
                  <c:v>0.58248727433756853</c:v>
                </c:pt>
                <c:pt idx="4214">
                  <c:v>0.58319608782844856</c:v>
                </c:pt>
                <c:pt idx="4215">
                  <c:v>0.58375922558687565</c:v>
                </c:pt>
                <c:pt idx="4216">
                  <c:v>0.58411288053003385</c:v>
                </c:pt>
                <c:pt idx="4217">
                  <c:v>0.58423395938659362</c:v>
                </c:pt>
                <c:pt idx="4218">
                  <c:v>0.58415323284199538</c:v>
                </c:pt>
                <c:pt idx="4219">
                  <c:v>0.58396834164195077</c:v>
                </c:pt>
                <c:pt idx="4220">
                  <c:v>0.58374802337048592</c:v>
                </c:pt>
                <c:pt idx="4221">
                  <c:v>0.58353027662155887</c:v>
                </c:pt>
                <c:pt idx="4222">
                  <c:v>0.58332964030386436</c:v>
                </c:pt>
                <c:pt idx="4223">
                  <c:v>0.58314222549656436</c:v>
                </c:pt>
                <c:pt idx="4224">
                  <c:v>0.58296370023721056</c:v>
                </c:pt>
                <c:pt idx="4225">
                  <c:v>0.58278969974545314</c:v>
                </c:pt>
                <c:pt idx="4226">
                  <c:v>0.58261942408504608</c:v>
                </c:pt>
                <c:pt idx="4227">
                  <c:v>0.58245072594766623</c:v>
                </c:pt>
                <c:pt idx="4228">
                  <c:v>0.5822955126174244</c:v>
                </c:pt>
                <c:pt idx="4229">
                  <c:v>0.58219540951051252</c:v>
                </c:pt>
                <c:pt idx="4230">
                  <c:v>0.58219891344487473</c:v>
                </c:pt>
                <c:pt idx="4231">
                  <c:v>0.58235868642179089</c:v>
                </c:pt>
                <c:pt idx="4232">
                  <c:v>0.58267622179117962</c:v>
                </c:pt>
                <c:pt idx="4233">
                  <c:v>0.58312368506357548</c:v>
                </c:pt>
                <c:pt idx="4234">
                  <c:v>0.58369460896593128</c:v>
                </c:pt>
                <c:pt idx="4235">
                  <c:v>0.58433702433047208</c:v>
                </c:pt>
                <c:pt idx="4236">
                  <c:v>0.58499201816001267</c:v>
                </c:pt>
                <c:pt idx="4237">
                  <c:v>0.58559458012032506</c:v>
                </c:pt>
                <c:pt idx="4238">
                  <c:v>0.58605577329044178</c:v>
                </c:pt>
                <c:pt idx="4239">
                  <c:v>0.58634995168498893</c:v>
                </c:pt>
                <c:pt idx="4240">
                  <c:v>0.5864657704709233</c:v>
                </c:pt>
                <c:pt idx="4241">
                  <c:v>0.586430396169905</c:v>
                </c:pt>
                <c:pt idx="4242">
                  <c:v>0.58631153780805501</c:v>
                </c:pt>
                <c:pt idx="4243">
                  <c:v>0.58614312721187856</c:v>
                </c:pt>
                <c:pt idx="4244">
                  <c:v>0.58595156250766578</c:v>
                </c:pt>
                <c:pt idx="4245">
                  <c:v>0.58576091923971452</c:v>
                </c:pt>
                <c:pt idx="4246">
                  <c:v>0.585582997009225</c:v>
                </c:pt>
                <c:pt idx="4247">
                  <c:v>0.58541840294729552</c:v>
                </c:pt>
                <c:pt idx="4248">
                  <c:v>0.58526215283576855</c:v>
                </c:pt>
                <c:pt idx="4249">
                  <c:v>0.58511001316588451</c:v>
                </c:pt>
                <c:pt idx="4250">
                  <c:v>0.58496078198215307</c:v>
                </c:pt>
                <c:pt idx="4251">
                  <c:v>0.58481162874092807</c:v>
                </c:pt>
                <c:pt idx="4252">
                  <c:v>0.58467828132173327</c:v>
                </c:pt>
                <c:pt idx="4253">
                  <c:v>0.58461024102935399</c:v>
                </c:pt>
                <c:pt idx="4254">
                  <c:v>0.58467548301187167</c:v>
                </c:pt>
                <c:pt idx="4255">
                  <c:v>0.58493589425282744</c:v>
                </c:pt>
                <c:pt idx="4256">
                  <c:v>0.5853936197965881</c:v>
                </c:pt>
                <c:pt idx="4257">
                  <c:v>0.58602059062931833</c:v>
                </c:pt>
                <c:pt idx="4258">
                  <c:v>0.58673514268978233</c:v>
                </c:pt>
                <c:pt idx="4259">
                  <c:v>0.58749092604268149</c:v>
                </c:pt>
                <c:pt idx="4260">
                  <c:v>0.58823992396741409</c:v>
                </c:pt>
                <c:pt idx="4261">
                  <c:v>0.58893548313653032</c:v>
                </c:pt>
                <c:pt idx="4262">
                  <c:v>0.58950848248407428</c:v>
                </c:pt>
                <c:pt idx="4263">
                  <c:v>0.58995818107222098</c:v>
                </c:pt>
                <c:pt idx="4264">
                  <c:v>0.59026399608210312</c:v>
                </c:pt>
                <c:pt idx="4265">
                  <c:v>0.59041344152408559</c:v>
                </c:pt>
                <c:pt idx="4266">
                  <c:v>0.59040209487751283</c:v>
                </c:pt>
                <c:pt idx="4267">
                  <c:v>0.59026907549843699</c:v>
                </c:pt>
                <c:pt idx="4268">
                  <c:v>0.59008341604187575</c:v>
                </c:pt>
                <c:pt idx="4269">
                  <c:v>0.58989106214102482</c:v>
                </c:pt>
                <c:pt idx="4270">
                  <c:v>0.58971236458770893</c:v>
                </c:pt>
                <c:pt idx="4271">
                  <c:v>0.58954297501053032</c:v>
                </c:pt>
                <c:pt idx="4272">
                  <c:v>0.58938041155600085</c:v>
                </c:pt>
                <c:pt idx="4273">
                  <c:v>0.58922128577621824</c:v>
                </c:pt>
                <c:pt idx="4274">
                  <c:v>0.58906086779172728</c:v>
                </c:pt>
                <c:pt idx="4275">
                  <c:v>0.58889533658144155</c:v>
                </c:pt>
                <c:pt idx="4276">
                  <c:v>0.58872890278119705</c:v>
                </c:pt>
                <c:pt idx="4277">
                  <c:v>0.58860265077535845</c:v>
                </c:pt>
                <c:pt idx="4278">
                  <c:v>0.588617123719685</c:v>
                </c:pt>
                <c:pt idx="4279">
                  <c:v>0.58884858593315559</c:v>
                </c:pt>
                <c:pt idx="4280">
                  <c:v>0.58931078302558848</c:v>
                </c:pt>
                <c:pt idx="4281">
                  <c:v>0.58992878034520557</c:v>
                </c:pt>
                <c:pt idx="4282">
                  <c:v>0.59062511411486063</c:v>
                </c:pt>
                <c:pt idx="4283">
                  <c:v>0.59137240221370391</c:v>
                </c:pt>
                <c:pt idx="4284">
                  <c:v>0.59208871081978198</c:v>
                </c:pt>
                <c:pt idx="4285">
                  <c:v>0.5927206792744768</c:v>
                </c:pt>
                <c:pt idx="4286">
                  <c:v>0.59325497271514505</c:v>
                </c:pt>
                <c:pt idx="4287">
                  <c:v>0.59366740624969561</c:v>
                </c:pt>
                <c:pt idx="4288">
                  <c:v>0.59392105554685304</c:v>
                </c:pt>
                <c:pt idx="4289">
                  <c:v>0.59399364255795573</c:v>
                </c:pt>
                <c:pt idx="4290">
                  <c:v>0.59389767659014059</c:v>
                </c:pt>
                <c:pt idx="4291">
                  <c:v>0.59370177440536731</c:v>
                </c:pt>
                <c:pt idx="4292">
                  <c:v>0.59347457441821561</c:v>
                </c:pt>
                <c:pt idx="4293">
                  <c:v>0.59325510883191446</c:v>
                </c:pt>
                <c:pt idx="4294">
                  <c:v>0.59305254036051358</c:v>
                </c:pt>
                <c:pt idx="4295">
                  <c:v>0.59286453483106183</c:v>
                </c:pt>
                <c:pt idx="4296">
                  <c:v>0.59268283444013925</c:v>
                </c:pt>
                <c:pt idx="4297">
                  <c:v>0.59250446916803368</c:v>
                </c:pt>
                <c:pt idx="4298">
                  <c:v>0.59232616132724991</c:v>
                </c:pt>
                <c:pt idx="4299">
                  <c:v>0.5921445183676467</c:v>
                </c:pt>
                <c:pt idx="4300">
                  <c:v>0.59196574051008688</c:v>
                </c:pt>
                <c:pt idx="4301">
                  <c:v>0.5918282248835085</c:v>
                </c:pt>
                <c:pt idx="4302">
                  <c:v>0.5918086040402053</c:v>
                </c:pt>
                <c:pt idx="4303">
                  <c:v>0.591969906180289</c:v>
                </c:pt>
                <c:pt idx="4304">
                  <c:v>0.59235026211843567</c:v>
                </c:pt>
                <c:pt idx="4305">
                  <c:v>0.59291980592533911</c:v>
                </c:pt>
                <c:pt idx="4306">
                  <c:v>0.5936237041036484</c:v>
                </c:pt>
                <c:pt idx="4307">
                  <c:v>0.59442102211570635</c:v>
                </c:pt>
                <c:pt idx="4308">
                  <c:v>0.5952052675182169</c:v>
                </c:pt>
                <c:pt idx="4309">
                  <c:v>0.59594701090279811</c:v>
                </c:pt>
                <c:pt idx="4310">
                  <c:v>0.59661256926680339</c:v>
                </c:pt>
                <c:pt idx="4311">
                  <c:v>0.59714449596890218</c:v>
                </c:pt>
                <c:pt idx="4312">
                  <c:v>0.59749834638793209</c:v>
                </c:pt>
                <c:pt idx="4313">
                  <c:v>0.59763608814400637</c:v>
                </c:pt>
                <c:pt idx="4314">
                  <c:v>0.59757746112350396</c:v>
                </c:pt>
                <c:pt idx="4315">
                  <c:v>0.59739908642335227</c:v>
                </c:pt>
                <c:pt idx="4316">
                  <c:v>0.59717531859610096</c:v>
                </c:pt>
                <c:pt idx="4317">
                  <c:v>0.59695665294604872</c:v>
                </c:pt>
                <c:pt idx="4318">
                  <c:v>0.59675447008494198</c:v>
                </c:pt>
                <c:pt idx="4319">
                  <c:v>0.59656559898344763</c:v>
                </c:pt>
                <c:pt idx="4320">
                  <c:v>0.5963828689309949</c:v>
                </c:pt>
                <c:pt idx="4321">
                  <c:v>0.59620451186336376</c:v>
                </c:pt>
                <c:pt idx="4322">
                  <c:v>0.59602440724269956</c:v>
                </c:pt>
                <c:pt idx="4323">
                  <c:v>0.59583996245511062</c:v>
                </c:pt>
                <c:pt idx="4324">
                  <c:v>0.59565591717053312</c:v>
                </c:pt>
                <c:pt idx="4325">
                  <c:v>0.59549931689299818</c:v>
                </c:pt>
                <c:pt idx="4326">
                  <c:v>0.59544261751719507</c:v>
                </c:pt>
                <c:pt idx="4327">
                  <c:v>0.59558663207628526</c:v>
                </c:pt>
                <c:pt idx="4328">
                  <c:v>0.59596332698059518</c:v>
                </c:pt>
                <c:pt idx="4329">
                  <c:v>0.59649228428095602</c:v>
                </c:pt>
                <c:pt idx="4330">
                  <c:v>0.59712836038988482</c:v>
                </c:pt>
                <c:pt idx="4331">
                  <c:v>0.59788421301080708</c:v>
                </c:pt>
                <c:pt idx="4332">
                  <c:v>0.59869061581331107</c:v>
                </c:pt>
                <c:pt idx="4333">
                  <c:v>0.59950527868319003</c:v>
                </c:pt>
                <c:pt idx="4334">
                  <c:v>0.60026868520652887</c:v>
                </c:pt>
                <c:pt idx="4335">
                  <c:v>0.60088547021891214</c:v>
                </c:pt>
                <c:pt idx="4336">
                  <c:v>0.60129883085906277</c:v>
                </c:pt>
                <c:pt idx="4337">
                  <c:v>0.60147848828432959</c:v>
                </c:pt>
                <c:pt idx="4338">
                  <c:v>0.6014348882409607</c:v>
                </c:pt>
                <c:pt idx="4339">
                  <c:v>0.60125590627411751</c:v>
                </c:pt>
                <c:pt idx="4340">
                  <c:v>0.60102784297887801</c:v>
                </c:pt>
                <c:pt idx="4341">
                  <c:v>0.60080562889367395</c:v>
                </c:pt>
                <c:pt idx="4342">
                  <c:v>0.60060441416053878</c:v>
                </c:pt>
                <c:pt idx="4343">
                  <c:v>0.60041392267536253</c:v>
                </c:pt>
                <c:pt idx="4344">
                  <c:v>0.60023191051441416</c:v>
                </c:pt>
                <c:pt idx="4345">
                  <c:v>0.60005522715954895</c:v>
                </c:pt>
                <c:pt idx="4346">
                  <c:v>0.59987750593868061</c:v>
                </c:pt>
                <c:pt idx="4347">
                  <c:v>0.59969632242963999</c:v>
                </c:pt>
                <c:pt idx="4348">
                  <c:v>0.59951508110141372</c:v>
                </c:pt>
                <c:pt idx="4349">
                  <c:v>0.59935307136675864</c:v>
                </c:pt>
                <c:pt idx="4350">
                  <c:v>0.59924980777129488</c:v>
                </c:pt>
                <c:pt idx="4351">
                  <c:v>0.59921857463599659</c:v>
                </c:pt>
                <c:pt idx="4352">
                  <c:v>0.5992915767077136</c:v>
                </c:pt>
                <c:pt idx="4353">
                  <c:v>0.59952075060750498</c:v>
                </c:pt>
                <c:pt idx="4354">
                  <c:v>0.59991259656190243</c:v>
                </c:pt>
                <c:pt idx="4355">
                  <c:v>0.6003721040371699</c:v>
                </c:pt>
                <c:pt idx="4356">
                  <c:v>0.60083447572532644</c:v>
                </c:pt>
                <c:pt idx="4357">
                  <c:v>0.60129205696850196</c:v>
                </c:pt>
                <c:pt idx="4358">
                  <c:v>0.60173451107816045</c:v>
                </c:pt>
                <c:pt idx="4359">
                  <c:v>0.60208645043483611</c:v>
                </c:pt>
                <c:pt idx="4360">
                  <c:v>0.60230291198728925</c:v>
                </c:pt>
                <c:pt idx="4361">
                  <c:v>0.60235798606553381</c:v>
                </c:pt>
                <c:pt idx="4362">
                  <c:v>0.60226442994921858</c:v>
                </c:pt>
                <c:pt idx="4363">
                  <c:v>0.60207349812769539</c:v>
                </c:pt>
                <c:pt idx="4364">
                  <c:v>0.60184602329065284</c:v>
                </c:pt>
                <c:pt idx="4365">
                  <c:v>0.60162324719895721</c:v>
                </c:pt>
                <c:pt idx="4366">
                  <c:v>0.60141679801119452</c:v>
                </c:pt>
                <c:pt idx="4367">
                  <c:v>0.60122623678798626</c:v>
                </c:pt>
                <c:pt idx="4368">
                  <c:v>0.60104390055030243</c:v>
                </c:pt>
                <c:pt idx="4369">
                  <c:v>0.60086566654978579</c:v>
                </c:pt>
                <c:pt idx="4370">
                  <c:v>0.60068717821056683</c:v>
                </c:pt>
                <c:pt idx="4371">
                  <c:v>0.60050487068854197</c:v>
                </c:pt>
                <c:pt idx="4372">
                  <c:v>0.60032749480915848</c:v>
                </c:pt>
                <c:pt idx="4373">
                  <c:v>0.60019714354586307</c:v>
                </c:pt>
                <c:pt idx="4374">
                  <c:v>0.6002006503399866</c:v>
                </c:pt>
                <c:pt idx="4375">
                  <c:v>0.60040606681279496</c:v>
                </c:pt>
                <c:pt idx="4376">
                  <c:v>0.60081712598120751</c:v>
                </c:pt>
                <c:pt idx="4377">
                  <c:v>0.6013827142445437</c:v>
                </c:pt>
                <c:pt idx="4378">
                  <c:v>0.60200737309277064</c:v>
                </c:pt>
                <c:pt idx="4379">
                  <c:v>0.60262848277118619</c:v>
                </c:pt>
                <c:pt idx="4380">
                  <c:v>0.60326490060501115</c:v>
                </c:pt>
                <c:pt idx="4381">
                  <c:v>0.60390550328201142</c:v>
                </c:pt>
                <c:pt idx="4382">
                  <c:v>0.60451207366713267</c:v>
                </c:pt>
                <c:pt idx="4383">
                  <c:v>0.60501452581733917</c:v>
                </c:pt>
                <c:pt idx="4384">
                  <c:v>0.60535212394843751</c:v>
                </c:pt>
                <c:pt idx="4385">
                  <c:v>0.60548922771048219</c:v>
                </c:pt>
                <c:pt idx="4386">
                  <c:v>0.60543669731126515</c:v>
                </c:pt>
                <c:pt idx="4387">
                  <c:v>0.60526620229295947</c:v>
                </c:pt>
                <c:pt idx="4388">
                  <c:v>0.60505197725629889</c:v>
                </c:pt>
                <c:pt idx="4389">
                  <c:v>0.60484257856001222</c:v>
                </c:pt>
                <c:pt idx="4390">
                  <c:v>0.6046480873935961</c:v>
                </c:pt>
                <c:pt idx="4391">
                  <c:v>0.60446492250400308</c:v>
                </c:pt>
                <c:pt idx="4392">
                  <c:v>0.60428994567979943</c:v>
                </c:pt>
                <c:pt idx="4393">
                  <c:v>0.60411998999389127</c:v>
                </c:pt>
                <c:pt idx="4394">
                  <c:v>0.60395225361829163</c:v>
                </c:pt>
                <c:pt idx="4395">
                  <c:v>0.60378731907067751</c:v>
                </c:pt>
                <c:pt idx="4396">
                  <c:v>0.60363365439331074</c:v>
                </c:pt>
                <c:pt idx="4397">
                  <c:v>0.60352958227578768</c:v>
                </c:pt>
                <c:pt idx="4398">
                  <c:v>0.60350584457120182</c:v>
                </c:pt>
                <c:pt idx="4399">
                  <c:v>0.60357470884477837</c:v>
                </c:pt>
                <c:pt idx="4400">
                  <c:v>0.60374159033966279</c:v>
                </c:pt>
                <c:pt idx="4401">
                  <c:v>0.60399082594187758</c:v>
                </c:pt>
                <c:pt idx="4402">
                  <c:v>0.6042929365905233</c:v>
                </c:pt>
                <c:pt idx="4403">
                  <c:v>0.60463456675727867</c:v>
                </c:pt>
                <c:pt idx="4404">
                  <c:v>0.60496673399311018</c:v>
                </c:pt>
                <c:pt idx="4405">
                  <c:v>0.60531282056423352</c:v>
                </c:pt>
                <c:pt idx="4406">
                  <c:v>0.60563709418769385</c:v>
                </c:pt>
                <c:pt idx="4407">
                  <c:v>0.60590736366256559</c:v>
                </c:pt>
                <c:pt idx="4408">
                  <c:v>0.60609794565766417</c:v>
                </c:pt>
                <c:pt idx="4409">
                  <c:v>0.60618535931749362</c:v>
                </c:pt>
                <c:pt idx="4410">
                  <c:v>0.60614038727298947</c:v>
                </c:pt>
                <c:pt idx="4411">
                  <c:v>0.60600321784250621</c:v>
                </c:pt>
                <c:pt idx="4412">
                  <c:v>0.60582647156037783</c:v>
                </c:pt>
                <c:pt idx="4413">
                  <c:v>0.60564647359788037</c:v>
                </c:pt>
                <c:pt idx="4414">
                  <c:v>0.60547374069740889</c:v>
                </c:pt>
                <c:pt idx="4415">
                  <c:v>0.60530824004106532</c:v>
                </c:pt>
                <c:pt idx="4416">
                  <c:v>0.60515470971278085</c:v>
                </c:pt>
                <c:pt idx="4417">
                  <c:v>0.60500775116844174</c:v>
                </c:pt>
                <c:pt idx="4418">
                  <c:v>0.60486345087378801</c:v>
                </c:pt>
                <c:pt idx="4419">
                  <c:v>0.60472057815766844</c:v>
                </c:pt>
                <c:pt idx="4420">
                  <c:v>0.60459378880309655</c:v>
                </c:pt>
                <c:pt idx="4421">
                  <c:v>0.60454735292223216</c:v>
                </c:pt>
                <c:pt idx="4422">
                  <c:v>0.60467233227820927</c:v>
                </c:pt>
                <c:pt idx="4423">
                  <c:v>0.60501838659596185</c:v>
                </c:pt>
                <c:pt idx="4424">
                  <c:v>0.60557790040170822</c:v>
                </c:pt>
                <c:pt idx="4425">
                  <c:v>0.60626258492795448</c:v>
                </c:pt>
                <c:pt idx="4426">
                  <c:v>0.60698675619221887</c:v>
                </c:pt>
                <c:pt idx="4427">
                  <c:v>0.60772227908138987</c:v>
                </c:pt>
                <c:pt idx="4428">
                  <c:v>0.60841136490134895</c:v>
                </c:pt>
                <c:pt idx="4429">
                  <c:v>0.60902188214644293</c:v>
                </c:pt>
                <c:pt idx="4430">
                  <c:v>0.60956711037636169</c:v>
                </c:pt>
                <c:pt idx="4431">
                  <c:v>0.61000980909748193</c:v>
                </c:pt>
                <c:pt idx="4432">
                  <c:v>0.6103141424650862</c:v>
                </c:pt>
                <c:pt idx="4433">
                  <c:v>0.61044763736530805</c:v>
                </c:pt>
                <c:pt idx="4434">
                  <c:v>0.61041867567452535</c:v>
                </c:pt>
                <c:pt idx="4435">
                  <c:v>0.61028180725555448</c:v>
                </c:pt>
                <c:pt idx="4436">
                  <c:v>0.61009700474088946</c:v>
                </c:pt>
                <c:pt idx="4437">
                  <c:v>0.60990667734520065</c:v>
                </c:pt>
                <c:pt idx="4438">
                  <c:v>0.609729916047829</c:v>
                </c:pt>
                <c:pt idx="4439">
                  <c:v>0.60956306985769426</c:v>
                </c:pt>
                <c:pt idx="4440">
                  <c:v>0.60940285698506225</c:v>
                </c:pt>
                <c:pt idx="4441">
                  <c:v>0.6092453105665887</c:v>
                </c:pt>
                <c:pt idx="4442">
                  <c:v>0.60908704215437437</c:v>
                </c:pt>
                <c:pt idx="4443">
                  <c:v>0.60892328494882864</c:v>
                </c:pt>
                <c:pt idx="4444">
                  <c:v>0.60875680615956518</c:v>
                </c:pt>
                <c:pt idx="4445">
                  <c:v>0.60862601026864915</c:v>
                </c:pt>
                <c:pt idx="4446">
                  <c:v>0.6086206543354945</c:v>
                </c:pt>
                <c:pt idx="4447">
                  <c:v>0.60881982107051125</c:v>
                </c:pt>
                <c:pt idx="4448">
                  <c:v>0.60928514151362945</c:v>
                </c:pt>
                <c:pt idx="4449">
                  <c:v>0.60998324429663375</c:v>
                </c:pt>
                <c:pt idx="4450">
                  <c:v>0.61079962799666176</c:v>
                </c:pt>
                <c:pt idx="4451">
                  <c:v>0.61160812773920992</c:v>
                </c:pt>
                <c:pt idx="4452">
                  <c:v>0.61238036740391755</c:v>
                </c:pt>
                <c:pt idx="4453">
                  <c:v>0.61310131293170267</c:v>
                </c:pt>
                <c:pt idx="4454">
                  <c:v>0.6137556587022881</c:v>
                </c:pt>
                <c:pt idx="4455">
                  <c:v>0.6142855266236863</c:v>
                </c:pt>
                <c:pt idx="4456">
                  <c:v>0.61463668369227498</c:v>
                </c:pt>
                <c:pt idx="4457">
                  <c:v>0.61479351702676233</c:v>
                </c:pt>
                <c:pt idx="4458">
                  <c:v>0.61475324275630694</c:v>
                </c:pt>
                <c:pt idx="4459">
                  <c:v>0.61458279642248781</c:v>
                </c:pt>
                <c:pt idx="4460">
                  <c:v>0.61436169363678783</c:v>
                </c:pt>
                <c:pt idx="4461">
                  <c:v>0.61414265468315377</c:v>
                </c:pt>
                <c:pt idx="4462">
                  <c:v>0.61394151379028705</c:v>
                </c:pt>
                <c:pt idx="4463">
                  <c:v>0.61375459945592137</c:v>
                </c:pt>
                <c:pt idx="4464">
                  <c:v>0.61357516760215336</c:v>
                </c:pt>
                <c:pt idx="4465">
                  <c:v>0.61339992003029686</c:v>
                </c:pt>
                <c:pt idx="4466">
                  <c:v>0.61322443863092124</c:v>
                </c:pt>
                <c:pt idx="4467">
                  <c:v>0.61304484268766557</c:v>
                </c:pt>
                <c:pt idx="4468">
                  <c:v>0.61286218891283495</c:v>
                </c:pt>
                <c:pt idx="4469">
                  <c:v>0.61271996941392959</c:v>
                </c:pt>
                <c:pt idx="4470">
                  <c:v>0.612695529835658</c:v>
                </c:pt>
                <c:pt idx="4471">
                  <c:v>0.61287575932907679</c:v>
                </c:pt>
                <c:pt idx="4472">
                  <c:v>0.61328436025158539</c:v>
                </c:pt>
                <c:pt idx="4473">
                  <c:v>0.61385405911105806</c:v>
                </c:pt>
                <c:pt idx="4474">
                  <c:v>0.61446668139636162</c:v>
                </c:pt>
                <c:pt idx="4475">
                  <c:v>0.61506563949861681</c:v>
                </c:pt>
                <c:pt idx="4476">
                  <c:v>0.61567482987629452</c:v>
                </c:pt>
                <c:pt idx="4477">
                  <c:v>0.61630860261849152</c:v>
                </c:pt>
                <c:pt idx="4478">
                  <c:v>0.61691753453632359</c:v>
                </c:pt>
                <c:pt idx="4479">
                  <c:v>0.61743809194645127</c:v>
                </c:pt>
                <c:pt idx="4480">
                  <c:v>0.6177756566006064</c:v>
                </c:pt>
                <c:pt idx="4481">
                  <c:v>0.61789923387409662</c:v>
                </c:pt>
                <c:pt idx="4482">
                  <c:v>0.61783243575841629</c:v>
                </c:pt>
                <c:pt idx="4483">
                  <c:v>0.61764364532359906</c:v>
                </c:pt>
                <c:pt idx="4484">
                  <c:v>0.61741379670384533</c:v>
                </c:pt>
                <c:pt idx="4485">
                  <c:v>0.61718890796000669</c:v>
                </c:pt>
                <c:pt idx="4486">
                  <c:v>0.61698134706597085</c:v>
                </c:pt>
                <c:pt idx="4487">
                  <c:v>0.61678920648145352</c:v>
                </c:pt>
                <c:pt idx="4488">
                  <c:v>0.61660589801356025</c:v>
                </c:pt>
                <c:pt idx="4489">
                  <c:v>0.61642586313092773</c:v>
                </c:pt>
                <c:pt idx="4490">
                  <c:v>0.61624661587783147</c:v>
                </c:pt>
                <c:pt idx="4491">
                  <c:v>0.61606422631106372</c:v>
                </c:pt>
                <c:pt idx="4492">
                  <c:v>0.61588224799275582</c:v>
                </c:pt>
                <c:pt idx="4493">
                  <c:v>0.61574075162902142</c:v>
                </c:pt>
                <c:pt idx="4494">
                  <c:v>0.61572138597576831</c:v>
                </c:pt>
                <c:pt idx="4495">
                  <c:v>0.61589900135717557</c:v>
                </c:pt>
                <c:pt idx="4496">
                  <c:v>0.61629165500771943</c:v>
                </c:pt>
                <c:pt idx="4497">
                  <c:v>0.61687297527172003</c:v>
                </c:pt>
                <c:pt idx="4498">
                  <c:v>0.6175507011201794</c:v>
                </c:pt>
                <c:pt idx="4499">
                  <c:v>0.61828514792076095</c:v>
                </c:pt>
                <c:pt idx="4500">
                  <c:v>0.61905104808084455</c:v>
                </c:pt>
                <c:pt idx="4501">
                  <c:v>0.61980956375054308</c:v>
                </c:pt>
                <c:pt idx="4502">
                  <c:v>0.6205154314094613</c:v>
                </c:pt>
                <c:pt idx="4503">
                  <c:v>0.62110644976889895</c:v>
                </c:pt>
                <c:pt idx="4504">
                  <c:v>0.6215154640115228</c:v>
                </c:pt>
                <c:pt idx="4505">
                  <c:v>0.62169162929152844</c:v>
                </c:pt>
                <c:pt idx="4506">
                  <c:v>0.62165789359925649</c:v>
                </c:pt>
                <c:pt idx="4507">
                  <c:v>0.62148564158422925</c:v>
                </c:pt>
                <c:pt idx="4508">
                  <c:v>0.6212625282766433</c:v>
                </c:pt>
                <c:pt idx="4509">
                  <c:v>0.62104362059459839</c:v>
                </c:pt>
                <c:pt idx="4510">
                  <c:v>0.62084165925429713</c:v>
                </c:pt>
                <c:pt idx="4511">
                  <c:v>0.62065444545661952</c:v>
                </c:pt>
                <c:pt idx="4512">
                  <c:v>0.62047491104692132</c:v>
                </c:pt>
                <c:pt idx="4513">
                  <c:v>0.62029999985851303</c:v>
                </c:pt>
                <c:pt idx="4514">
                  <c:v>0.62012370621617874</c:v>
                </c:pt>
                <c:pt idx="4515">
                  <c:v>0.61994371645815438</c:v>
                </c:pt>
                <c:pt idx="4516">
                  <c:v>0.6197658301986696</c:v>
                </c:pt>
                <c:pt idx="4517">
                  <c:v>0.61963777789088159</c:v>
                </c:pt>
                <c:pt idx="4518">
                  <c:v>0.61968666871847611</c:v>
                </c:pt>
                <c:pt idx="4519">
                  <c:v>0.62001265384182236</c:v>
                </c:pt>
                <c:pt idx="4520">
                  <c:v>0.62061166862183448</c:v>
                </c:pt>
                <c:pt idx="4521">
                  <c:v>0.62139904629525899</c:v>
                </c:pt>
                <c:pt idx="4522">
                  <c:v>0.62230393505882631</c:v>
                </c:pt>
                <c:pt idx="4523">
                  <c:v>0.62329413759768937</c:v>
                </c:pt>
                <c:pt idx="4524">
                  <c:v>0.62433050303382409</c:v>
                </c:pt>
                <c:pt idx="4525">
                  <c:v>0.62532478205500475</c:v>
                </c:pt>
                <c:pt idx="4526">
                  <c:v>0.62621224498182215</c:v>
                </c:pt>
                <c:pt idx="4527">
                  <c:v>0.62691619726494563</c:v>
                </c:pt>
                <c:pt idx="4528">
                  <c:v>0.62737185109679372</c:v>
                </c:pt>
                <c:pt idx="4529">
                  <c:v>0.62755610289209962</c:v>
                </c:pt>
                <c:pt idx="4530">
                  <c:v>0.62751018605276299</c:v>
                </c:pt>
                <c:pt idx="4531">
                  <c:v>0.62734200796601447</c:v>
                </c:pt>
                <c:pt idx="4532">
                  <c:v>0.62713033947445662</c:v>
                </c:pt>
                <c:pt idx="4533">
                  <c:v>0.6269184138000724</c:v>
                </c:pt>
                <c:pt idx="4534">
                  <c:v>0.62671588224880637</c:v>
                </c:pt>
                <c:pt idx="4535">
                  <c:v>0.62652553434193037</c:v>
                </c:pt>
                <c:pt idx="4536">
                  <c:v>0.62634324733109259</c:v>
                </c:pt>
                <c:pt idx="4537">
                  <c:v>0.62616543586100515</c:v>
                </c:pt>
                <c:pt idx="4538">
                  <c:v>0.62598741107458544</c:v>
                </c:pt>
                <c:pt idx="4539">
                  <c:v>0.62580534968679102</c:v>
                </c:pt>
                <c:pt idx="4540">
                  <c:v>0.62562373462930998</c:v>
                </c:pt>
                <c:pt idx="4541">
                  <c:v>0.62549044289440625</c:v>
                </c:pt>
                <c:pt idx="4542">
                  <c:v>0.62549606191499951</c:v>
                </c:pt>
                <c:pt idx="4543">
                  <c:v>0.62571451717361903</c:v>
                </c:pt>
                <c:pt idx="4544">
                  <c:v>0.62615914943562379</c:v>
                </c:pt>
                <c:pt idx="4545">
                  <c:v>0.62680447043893184</c:v>
                </c:pt>
                <c:pt idx="4546">
                  <c:v>0.62758653459269764</c:v>
                </c:pt>
                <c:pt idx="4547">
                  <c:v>0.62840350053922445</c:v>
                </c:pt>
                <c:pt idx="4548">
                  <c:v>0.62917838827527051</c:v>
                </c:pt>
                <c:pt idx="4549">
                  <c:v>0.62983943303696177</c:v>
                </c:pt>
                <c:pt idx="4550">
                  <c:v>0.63036812491221506</c:v>
                </c:pt>
                <c:pt idx="4551">
                  <c:v>0.63074088147654117</c:v>
                </c:pt>
                <c:pt idx="4552">
                  <c:v>0.63095336552382475</c:v>
                </c:pt>
                <c:pt idx="4553">
                  <c:v>0.63099977378217675</c:v>
                </c:pt>
                <c:pt idx="4554">
                  <c:v>0.63091303982186342</c:v>
                </c:pt>
                <c:pt idx="4555">
                  <c:v>0.63073571767506786</c:v>
                </c:pt>
                <c:pt idx="4556">
                  <c:v>0.63051902535558801</c:v>
                </c:pt>
                <c:pt idx="4557">
                  <c:v>0.63030670176419845</c:v>
                </c:pt>
                <c:pt idx="4558">
                  <c:v>0.63011009384340266</c:v>
                </c:pt>
                <c:pt idx="4559">
                  <c:v>0.62992630951599882</c:v>
                </c:pt>
                <c:pt idx="4560">
                  <c:v>0.62975150498575605</c:v>
                </c:pt>
                <c:pt idx="4561">
                  <c:v>0.62958198413698685</c:v>
                </c:pt>
                <c:pt idx="4562">
                  <c:v>0.62941475643879585</c:v>
                </c:pt>
                <c:pt idx="4563">
                  <c:v>0.62924881684307654</c:v>
                </c:pt>
                <c:pt idx="4564">
                  <c:v>0.62909147075627658</c:v>
                </c:pt>
                <c:pt idx="4565">
                  <c:v>0.62899324208166785</c:v>
                </c:pt>
                <c:pt idx="4566">
                  <c:v>0.62902296913982658</c:v>
                </c:pt>
                <c:pt idx="4567">
                  <c:v>0.62924935896083922</c:v>
                </c:pt>
                <c:pt idx="4568">
                  <c:v>0.62969666772302413</c:v>
                </c:pt>
                <c:pt idx="4569">
                  <c:v>0.63031468909806498</c:v>
                </c:pt>
                <c:pt idx="4570">
                  <c:v>0.63106951896927488</c:v>
                </c:pt>
                <c:pt idx="4571">
                  <c:v>0.63191554651980408</c:v>
                </c:pt>
                <c:pt idx="4572">
                  <c:v>0.63278291564858613</c:v>
                </c:pt>
                <c:pt idx="4573">
                  <c:v>0.63361571933024574</c:v>
                </c:pt>
                <c:pt idx="4574">
                  <c:v>0.63437600144361583</c:v>
                </c:pt>
                <c:pt idx="4575">
                  <c:v>0.63498894204506173</c:v>
                </c:pt>
                <c:pt idx="4576">
                  <c:v>0.63539568036285865</c:v>
                </c:pt>
                <c:pt idx="4577">
                  <c:v>0.63558203095866095</c:v>
                </c:pt>
                <c:pt idx="4578">
                  <c:v>0.63557043086253739</c:v>
                </c:pt>
                <c:pt idx="4579">
                  <c:v>0.63543061844988924</c:v>
                </c:pt>
                <c:pt idx="4580">
                  <c:v>0.63524468385335464</c:v>
                </c:pt>
                <c:pt idx="4581">
                  <c:v>0.63505708444538289</c:v>
                </c:pt>
                <c:pt idx="4582">
                  <c:v>0.63488275167241515</c:v>
                </c:pt>
                <c:pt idx="4583">
                  <c:v>0.63471885499080438</c:v>
                </c:pt>
                <c:pt idx="4584">
                  <c:v>0.63456138651483873</c:v>
                </c:pt>
                <c:pt idx="4585">
                  <c:v>0.63440776593733661</c:v>
                </c:pt>
                <c:pt idx="4586">
                  <c:v>0.634257189219814</c:v>
                </c:pt>
                <c:pt idx="4587">
                  <c:v>0.63410802777411568</c:v>
                </c:pt>
                <c:pt idx="4588">
                  <c:v>0.63397138016345989</c:v>
                </c:pt>
                <c:pt idx="4589">
                  <c:v>0.6339043340250845</c:v>
                </c:pt>
                <c:pt idx="4590">
                  <c:v>0.63400149038476894</c:v>
                </c:pt>
                <c:pt idx="4591">
                  <c:v>0.63435854964894645</c:v>
                </c:pt>
                <c:pt idx="4592">
                  <c:v>0.63499312376543271</c:v>
                </c:pt>
                <c:pt idx="4593">
                  <c:v>0.63584804659322247</c:v>
                </c:pt>
                <c:pt idx="4594">
                  <c:v>0.63684902511332342</c:v>
                </c:pt>
                <c:pt idx="4595">
                  <c:v>0.63792593019415444</c:v>
                </c:pt>
                <c:pt idx="4596">
                  <c:v>0.63901446060835432</c:v>
                </c:pt>
                <c:pt idx="4597">
                  <c:v>0.64006060924652342</c:v>
                </c:pt>
                <c:pt idx="4598">
                  <c:v>0.64099280345307885</c:v>
                </c:pt>
                <c:pt idx="4599">
                  <c:v>0.6417416477378507</c:v>
                </c:pt>
                <c:pt idx="4600">
                  <c:v>0.64223281697970414</c:v>
                </c:pt>
                <c:pt idx="4601">
                  <c:v>0.64244826580629599</c:v>
                </c:pt>
                <c:pt idx="4602">
                  <c:v>0.6424327904897531</c:v>
                </c:pt>
                <c:pt idx="4603">
                  <c:v>0.64229074560873778</c:v>
                </c:pt>
                <c:pt idx="4604">
                  <c:v>0.64209853685329055</c:v>
                </c:pt>
                <c:pt idx="4605">
                  <c:v>0.6419036313609211</c:v>
                </c:pt>
                <c:pt idx="4606">
                  <c:v>0.64171992497602237</c:v>
                </c:pt>
                <c:pt idx="4607">
                  <c:v>0.64154620753863034</c:v>
                </c:pt>
                <c:pt idx="4608">
                  <c:v>0.64138001360420471</c:v>
                </c:pt>
                <c:pt idx="4609">
                  <c:v>0.64121818445012879</c:v>
                </c:pt>
                <c:pt idx="4610">
                  <c:v>0.64105479644592667</c:v>
                </c:pt>
                <c:pt idx="4611">
                  <c:v>0.64088664984661037</c:v>
                </c:pt>
                <c:pt idx="4612">
                  <c:v>0.64071524723131368</c:v>
                </c:pt>
                <c:pt idx="4613">
                  <c:v>0.64058222806344189</c:v>
                </c:pt>
                <c:pt idx="4614">
                  <c:v>0.64057396548241796</c:v>
                </c:pt>
                <c:pt idx="4615">
                  <c:v>0.64076407262058022</c:v>
                </c:pt>
                <c:pt idx="4616">
                  <c:v>0.64117459551844835</c:v>
                </c:pt>
                <c:pt idx="4617">
                  <c:v>0.6417856890440895</c:v>
                </c:pt>
                <c:pt idx="4618">
                  <c:v>0.64252754564533165</c:v>
                </c:pt>
                <c:pt idx="4619">
                  <c:v>0.64329429243337399</c:v>
                </c:pt>
                <c:pt idx="4620">
                  <c:v>0.64402040826821338</c:v>
                </c:pt>
                <c:pt idx="4621">
                  <c:v>0.64467022251714434</c:v>
                </c:pt>
                <c:pt idx="4622">
                  <c:v>0.64521559615711732</c:v>
                </c:pt>
                <c:pt idx="4623">
                  <c:v>0.64560187715724826</c:v>
                </c:pt>
                <c:pt idx="4624">
                  <c:v>0.64581329733140014</c:v>
                </c:pt>
                <c:pt idx="4625">
                  <c:v>0.64587088482291433</c:v>
                </c:pt>
                <c:pt idx="4626">
                  <c:v>0.64578132840674152</c:v>
                </c:pt>
                <c:pt idx="4627">
                  <c:v>0.64559415763985062</c:v>
                </c:pt>
                <c:pt idx="4628">
                  <c:v>0.64536956030934534</c:v>
                </c:pt>
                <c:pt idx="4629">
                  <c:v>0.64515032444832687</c:v>
                </c:pt>
                <c:pt idx="4630">
                  <c:v>0.64494849848185265</c:v>
                </c:pt>
                <c:pt idx="4631">
                  <c:v>0.64475792084969663</c:v>
                </c:pt>
                <c:pt idx="4632">
                  <c:v>0.64457419805584881</c:v>
                </c:pt>
                <c:pt idx="4633">
                  <c:v>0.64439328119222461</c:v>
                </c:pt>
                <c:pt idx="4634">
                  <c:v>0.64421288941495825</c:v>
                </c:pt>
                <c:pt idx="4635">
                  <c:v>0.64402966709404597</c:v>
                </c:pt>
                <c:pt idx="4636">
                  <c:v>0.64384442691702204</c:v>
                </c:pt>
                <c:pt idx="4637">
                  <c:v>0.64367670245700448</c:v>
                </c:pt>
                <c:pt idx="4638">
                  <c:v>0.64358567049356674</c:v>
                </c:pt>
                <c:pt idx="4639">
                  <c:v>0.6436311041599706</c:v>
                </c:pt>
                <c:pt idx="4640">
                  <c:v>0.64382760800070715</c:v>
                </c:pt>
                <c:pt idx="4641">
                  <c:v>0.64415721148953686</c:v>
                </c:pt>
                <c:pt idx="4642">
                  <c:v>0.64457422956257404</c:v>
                </c:pt>
                <c:pt idx="4643">
                  <c:v>0.64505540456891963</c:v>
                </c:pt>
                <c:pt idx="4644">
                  <c:v>0.64553211208449357</c:v>
                </c:pt>
                <c:pt idx="4645">
                  <c:v>0.64594577888204052</c:v>
                </c:pt>
                <c:pt idx="4646">
                  <c:v>0.64625625625296534</c:v>
                </c:pt>
                <c:pt idx="4647">
                  <c:v>0.64644455006670853</c:v>
                </c:pt>
                <c:pt idx="4648">
                  <c:v>0.64650628675828381</c:v>
                </c:pt>
                <c:pt idx="4649">
                  <c:v>0.64646486119069768</c:v>
                </c:pt>
                <c:pt idx="4650">
                  <c:v>0.64633490975830277</c:v>
                </c:pt>
                <c:pt idx="4651">
                  <c:v>0.64613966815040125</c:v>
                </c:pt>
                <c:pt idx="4652">
                  <c:v>0.64591764617349201</c:v>
                </c:pt>
                <c:pt idx="4653">
                  <c:v>0.64570252075411672</c:v>
                </c:pt>
                <c:pt idx="4654">
                  <c:v>0.64550497752324643</c:v>
                </c:pt>
                <c:pt idx="4655">
                  <c:v>0.64531971228822449</c:v>
                </c:pt>
                <c:pt idx="4656">
                  <c:v>0.64514021479866102</c:v>
                </c:pt>
                <c:pt idx="4657">
                  <c:v>0.64496473750152206</c:v>
                </c:pt>
                <c:pt idx="4658">
                  <c:v>0.64478865307328326</c:v>
                </c:pt>
                <c:pt idx="4659">
                  <c:v>0.64460907764121345</c:v>
                </c:pt>
                <c:pt idx="4660">
                  <c:v>0.64442609595858913</c:v>
                </c:pt>
                <c:pt idx="4661">
                  <c:v>0.64426888512566427</c:v>
                </c:pt>
                <c:pt idx="4662">
                  <c:v>0.64419905060091531</c:v>
                </c:pt>
                <c:pt idx="4663">
                  <c:v>0.64427219551627424</c:v>
                </c:pt>
                <c:pt idx="4664">
                  <c:v>0.64453104308258391</c:v>
                </c:pt>
                <c:pt idx="4665">
                  <c:v>0.64494211626040021</c:v>
                </c:pt>
                <c:pt idx="4666">
                  <c:v>0.64543053101849635</c:v>
                </c:pt>
                <c:pt idx="4667">
                  <c:v>0.64594095278751473</c:v>
                </c:pt>
                <c:pt idx="4668">
                  <c:v>0.64638577729340341</c:v>
                </c:pt>
                <c:pt idx="4669">
                  <c:v>0.64677886674911911</c:v>
                </c:pt>
                <c:pt idx="4670">
                  <c:v>0.64711261233715756</c:v>
                </c:pt>
                <c:pt idx="4671">
                  <c:v>0.64734395415423762</c:v>
                </c:pt>
                <c:pt idx="4672">
                  <c:v>0.6474405762296247</c:v>
                </c:pt>
                <c:pt idx="4673">
                  <c:v>0.64741141793717893</c:v>
                </c:pt>
                <c:pt idx="4674">
                  <c:v>0.64727548683669911</c:v>
                </c:pt>
                <c:pt idx="4675">
                  <c:v>0.64707331525429479</c:v>
                </c:pt>
                <c:pt idx="4676">
                  <c:v>0.64685094599983628</c:v>
                </c:pt>
                <c:pt idx="4677">
                  <c:v>0.64663691177554705</c:v>
                </c:pt>
                <c:pt idx="4678">
                  <c:v>0.64643924547756215</c:v>
                </c:pt>
                <c:pt idx="4679">
                  <c:v>0.64625583855597801</c:v>
                </c:pt>
                <c:pt idx="4680">
                  <c:v>0.64608083711835074</c:v>
                </c:pt>
                <c:pt idx="4681">
                  <c:v>0.64590942924048467</c:v>
                </c:pt>
                <c:pt idx="4682">
                  <c:v>0.64573688094068515</c:v>
                </c:pt>
                <c:pt idx="4683">
                  <c:v>0.645559590454719</c:v>
                </c:pt>
                <c:pt idx="4684">
                  <c:v>0.64537517043504578</c:v>
                </c:pt>
                <c:pt idx="4685">
                  <c:v>0.64519786423371961</c:v>
                </c:pt>
                <c:pt idx="4686">
                  <c:v>0.64507814832763888</c:v>
                </c:pt>
                <c:pt idx="4687">
                  <c:v>0.64507194454621686</c:v>
                </c:pt>
                <c:pt idx="4688">
                  <c:v>0.64519524768557335</c:v>
                </c:pt>
                <c:pt idx="4689">
                  <c:v>0.64543286456962423</c:v>
                </c:pt>
                <c:pt idx="4690">
                  <c:v>0.64575891877195746</c:v>
                </c:pt>
                <c:pt idx="4691">
                  <c:v>0.64614275104548513</c:v>
                </c:pt>
                <c:pt idx="4692">
                  <c:v>0.64655939635729909</c:v>
                </c:pt>
                <c:pt idx="4693">
                  <c:v>0.64699076972529446</c:v>
                </c:pt>
                <c:pt idx="4694">
                  <c:v>0.64738966032453349</c:v>
                </c:pt>
                <c:pt idx="4695">
                  <c:v>0.64772358625651261</c:v>
                </c:pt>
                <c:pt idx="4696">
                  <c:v>0.64793681451141694</c:v>
                </c:pt>
                <c:pt idx="4697">
                  <c:v>0.64798978271048158</c:v>
                </c:pt>
                <c:pt idx="4698">
                  <c:v>0.64789085829500703</c:v>
                </c:pt>
                <c:pt idx="4699">
                  <c:v>0.64769705955206269</c:v>
                </c:pt>
                <c:pt idx="4700">
                  <c:v>0.6474719905998727</c:v>
                </c:pt>
                <c:pt idx="4701">
                  <c:v>0.64725497404916277</c:v>
                </c:pt>
                <c:pt idx="4702">
                  <c:v>0.64705761131672768</c:v>
                </c:pt>
                <c:pt idx="4703">
                  <c:v>0.64687440540476449</c:v>
                </c:pt>
                <c:pt idx="4704">
                  <c:v>0.6466978861393855</c:v>
                </c:pt>
                <c:pt idx="4705">
                  <c:v>0.64652518195457298</c:v>
                </c:pt>
                <c:pt idx="4706">
                  <c:v>0.6463518624341863</c:v>
                </c:pt>
                <c:pt idx="4707">
                  <c:v>0.64617531445314702</c:v>
                </c:pt>
                <c:pt idx="4708">
                  <c:v>0.64599066881043044</c:v>
                </c:pt>
                <c:pt idx="4709">
                  <c:v>0.64582317264418143</c:v>
                </c:pt>
                <c:pt idx="4710">
                  <c:v>0.64573760174535155</c:v>
                </c:pt>
                <c:pt idx="4711">
                  <c:v>0.645798899361958</c:v>
                </c:pt>
                <c:pt idx="4712">
                  <c:v>0.64602506359446865</c:v>
                </c:pt>
                <c:pt idx="4713">
                  <c:v>0.64637466541061905</c:v>
                </c:pt>
                <c:pt idx="4714">
                  <c:v>0.64678190640206656</c:v>
                </c:pt>
                <c:pt idx="4715">
                  <c:v>0.64721054754451612</c:v>
                </c:pt>
                <c:pt idx="4716">
                  <c:v>0.64766360568497972</c:v>
                </c:pt>
                <c:pt idx="4717">
                  <c:v>0.6481283372442278</c:v>
                </c:pt>
                <c:pt idx="4718">
                  <c:v>0.64855638873033983</c:v>
                </c:pt>
                <c:pt idx="4719">
                  <c:v>0.64891068273334418</c:v>
                </c:pt>
                <c:pt idx="4720">
                  <c:v>0.64913924220888086</c:v>
                </c:pt>
                <c:pt idx="4721">
                  <c:v>0.64922390549045239</c:v>
                </c:pt>
                <c:pt idx="4722">
                  <c:v>0.64915890707765245</c:v>
                </c:pt>
                <c:pt idx="4723">
                  <c:v>0.64898923419056864</c:v>
                </c:pt>
                <c:pt idx="4724">
                  <c:v>0.64877870668220661</c:v>
                </c:pt>
                <c:pt idx="4725">
                  <c:v>0.64857409119445808</c:v>
                </c:pt>
                <c:pt idx="4726">
                  <c:v>0.64838415351129997</c:v>
                </c:pt>
                <c:pt idx="4727">
                  <c:v>0.64820685892309582</c:v>
                </c:pt>
                <c:pt idx="4728">
                  <c:v>0.6480376498443523</c:v>
                </c:pt>
                <c:pt idx="4729">
                  <c:v>0.64787435619160594</c:v>
                </c:pt>
                <c:pt idx="4730">
                  <c:v>0.64771266241135572</c:v>
                </c:pt>
                <c:pt idx="4731">
                  <c:v>0.6475498118002242</c:v>
                </c:pt>
                <c:pt idx="4732">
                  <c:v>0.64739480921337311</c:v>
                </c:pt>
                <c:pt idx="4733">
                  <c:v>0.64728916563002781</c:v>
                </c:pt>
                <c:pt idx="4734">
                  <c:v>0.64731086979700392</c:v>
                </c:pt>
                <c:pt idx="4735">
                  <c:v>0.647534597944041</c:v>
                </c:pt>
                <c:pt idx="4736">
                  <c:v>0.64797191091014383</c:v>
                </c:pt>
                <c:pt idx="4737">
                  <c:v>0.64856697522012363</c:v>
                </c:pt>
                <c:pt idx="4738">
                  <c:v>0.64920291775896299</c:v>
                </c:pt>
                <c:pt idx="4739">
                  <c:v>0.64987837329522735</c:v>
                </c:pt>
                <c:pt idx="4740">
                  <c:v>0.65058794369156814</c:v>
                </c:pt>
                <c:pt idx="4741">
                  <c:v>0.65128391199968161</c:v>
                </c:pt>
                <c:pt idx="4742">
                  <c:v>0.65191409633453068</c:v>
                </c:pt>
                <c:pt idx="4743">
                  <c:v>0.65241245315938501</c:v>
                </c:pt>
                <c:pt idx="4744">
                  <c:v>0.65271980809421193</c:v>
                </c:pt>
                <c:pt idx="4745">
                  <c:v>0.65282168585443201</c:v>
                </c:pt>
                <c:pt idx="4746">
                  <c:v>0.65276481656857355</c:v>
                </c:pt>
                <c:pt idx="4747">
                  <c:v>0.65261035868684947</c:v>
                </c:pt>
                <c:pt idx="4748">
                  <c:v>0.65242547892652958</c:v>
                </c:pt>
                <c:pt idx="4749">
                  <c:v>0.65224195714230404</c:v>
                </c:pt>
                <c:pt idx="4750">
                  <c:v>0.6520708651366991</c:v>
                </c:pt>
                <c:pt idx="4751">
                  <c:v>0.65191188703745473</c:v>
                </c:pt>
                <c:pt idx="4752">
                  <c:v>0.65175970224296276</c:v>
                </c:pt>
                <c:pt idx="4753">
                  <c:v>0.65161185761539386</c:v>
                </c:pt>
                <c:pt idx="4754">
                  <c:v>0.65146596975495652</c:v>
                </c:pt>
                <c:pt idx="4755">
                  <c:v>0.65131983986252395</c:v>
                </c:pt>
                <c:pt idx="4756">
                  <c:v>0.6511774919615837</c:v>
                </c:pt>
                <c:pt idx="4757">
                  <c:v>0.65107016398583906</c:v>
                </c:pt>
                <c:pt idx="4758">
                  <c:v>0.65104901611099797</c:v>
                </c:pt>
                <c:pt idx="4759">
                  <c:v>0.6511593837238514</c:v>
                </c:pt>
                <c:pt idx="4760">
                  <c:v>0.65145063726436903</c:v>
                </c:pt>
                <c:pt idx="4761">
                  <c:v>0.65191502969709292</c:v>
                </c:pt>
                <c:pt idx="4762">
                  <c:v>0.65250120155829472</c:v>
                </c:pt>
                <c:pt idx="4763">
                  <c:v>0.65314165862967555</c:v>
                </c:pt>
                <c:pt idx="4764">
                  <c:v>0.65377782557451614</c:v>
                </c:pt>
                <c:pt idx="4765">
                  <c:v>0.65438669853826148</c:v>
                </c:pt>
                <c:pt idx="4766">
                  <c:v>0.65494318235784277</c:v>
                </c:pt>
                <c:pt idx="4767">
                  <c:v>0.65542863853921807</c:v>
                </c:pt>
                <c:pt idx="4768">
                  <c:v>0.65576819438983802</c:v>
                </c:pt>
                <c:pt idx="4769">
                  <c:v>0.65593384951137446</c:v>
                </c:pt>
                <c:pt idx="4770">
                  <c:v>0.6559195215253163</c:v>
                </c:pt>
                <c:pt idx="4771">
                  <c:v>0.65578150206148933</c:v>
                </c:pt>
                <c:pt idx="4772">
                  <c:v>0.65559470967171485</c:v>
                </c:pt>
                <c:pt idx="4773">
                  <c:v>0.65540272497220908</c:v>
                </c:pt>
                <c:pt idx="4774">
                  <c:v>0.65522370334215618</c:v>
                </c:pt>
                <c:pt idx="4775">
                  <c:v>0.65505616797617738</c:v>
                </c:pt>
                <c:pt idx="4776">
                  <c:v>0.65489426908406956</c:v>
                </c:pt>
                <c:pt idx="4777">
                  <c:v>0.65473538533627951</c:v>
                </c:pt>
                <c:pt idx="4778">
                  <c:v>0.65457533245089705</c:v>
                </c:pt>
                <c:pt idx="4779">
                  <c:v>0.65440998767956637</c:v>
                </c:pt>
                <c:pt idx="4780">
                  <c:v>0.65423614407866115</c:v>
                </c:pt>
                <c:pt idx="4781">
                  <c:v>0.65408352279778315</c:v>
                </c:pt>
                <c:pt idx="4782">
                  <c:v>0.65404178867325635</c:v>
                </c:pt>
                <c:pt idx="4783">
                  <c:v>0.65419168469901667</c:v>
                </c:pt>
                <c:pt idx="4784">
                  <c:v>0.65459929611211798</c:v>
                </c:pt>
                <c:pt idx="4785">
                  <c:v>0.65524105747718531</c:v>
                </c:pt>
                <c:pt idx="4786">
                  <c:v>0.65600473080043498</c:v>
                </c:pt>
                <c:pt idx="4787">
                  <c:v>0.65680935122032724</c:v>
                </c:pt>
                <c:pt idx="4788">
                  <c:v>0.65762025104279886</c:v>
                </c:pt>
                <c:pt idx="4789">
                  <c:v>0.65842714408317959</c:v>
                </c:pt>
                <c:pt idx="4790">
                  <c:v>0.65917711796813172</c:v>
                </c:pt>
                <c:pt idx="4791">
                  <c:v>0.65979959177762781</c:v>
                </c:pt>
                <c:pt idx="4792">
                  <c:v>0.66022467860438339</c:v>
                </c:pt>
                <c:pt idx="4793">
                  <c:v>0.66040185301582943</c:v>
                </c:pt>
                <c:pt idx="4794">
                  <c:v>0.66035220410870077</c:v>
                </c:pt>
                <c:pt idx="4795">
                  <c:v>0.66017191972099698</c:v>
                </c:pt>
                <c:pt idx="4796">
                  <c:v>0.65995186229001923</c:v>
                </c:pt>
                <c:pt idx="4797">
                  <c:v>0.65973682711986026</c:v>
                </c:pt>
                <c:pt idx="4798">
                  <c:v>0.6595395341254584</c:v>
                </c:pt>
                <c:pt idx="4799">
                  <c:v>0.65935472013652452</c:v>
                </c:pt>
                <c:pt idx="4800">
                  <c:v>0.65917875467316378</c:v>
                </c:pt>
                <c:pt idx="4801">
                  <c:v>0.65900619406665295</c:v>
                </c:pt>
                <c:pt idx="4802">
                  <c:v>0.65883211563238919</c:v>
                </c:pt>
                <c:pt idx="4803">
                  <c:v>0.65865550611779256</c:v>
                </c:pt>
                <c:pt idx="4804">
                  <c:v>0.6584710836985751</c:v>
                </c:pt>
                <c:pt idx="4805">
                  <c:v>0.65831938954220093</c:v>
                </c:pt>
                <c:pt idx="4806">
                  <c:v>0.65831209863012152</c:v>
                </c:pt>
                <c:pt idx="4807">
                  <c:v>0.65855044215251102</c:v>
                </c:pt>
                <c:pt idx="4808">
                  <c:v>0.6590500705887441</c:v>
                </c:pt>
                <c:pt idx="4809">
                  <c:v>0.65977719979285099</c:v>
                </c:pt>
                <c:pt idx="4810">
                  <c:v>0.66066012850838607</c:v>
                </c:pt>
                <c:pt idx="4811">
                  <c:v>0.66163624576528568</c:v>
                </c:pt>
                <c:pt idx="4812">
                  <c:v>0.66263463992941651</c:v>
                </c:pt>
                <c:pt idx="4813">
                  <c:v>0.6635883519494008</c:v>
                </c:pt>
                <c:pt idx="4814">
                  <c:v>0.66444612449176432</c:v>
                </c:pt>
                <c:pt idx="4815">
                  <c:v>0.66513637017576333</c:v>
                </c:pt>
                <c:pt idx="4816">
                  <c:v>0.66559396777117719</c:v>
                </c:pt>
                <c:pt idx="4817">
                  <c:v>0.66578468372422894</c:v>
                </c:pt>
                <c:pt idx="4818">
                  <c:v>0.66573078306111166</c:v>
                </c:pt>
                <c:pt idx="4819">
                  <c:v>0.66554570952434877</c:v>
                </c:pt>
                <c:pt idx="4820">
                  <c:v>0.66531890207494515</c:v>
                </c:pt>
                <c:pt idx="4821">
                  <c:v>0.66509635570853087</c:v>
                </c:pt>
                <c:pt idx="4822">
                  <c:v>0.66489219556910839</c:v>
                </c:pt>
                <c:pt idx="4823">
                  <c:v>0.66470139231390757</c:v>
                </c:pt>
                <c:pt idx="4824">
                  <c:v>0.6645183915138021</c:v>
                </c:pt>
                <c:pt idx="4825">
                  <c:v>0.66433912785175664</c:v>
                </c:pt>
                <c:pt idx="4826">
                  <c:v>0.66415951549955343</c:v>
                </c:pt>
                <c:pt idx="4827">
                  <c:v>0.66397600602203777</c:v>
                </c:pt>
                <c:pt idx="4828">
                  <c:v>0.66378851965732821</c:v>
                </c:pt>
                <c:pt idx="4829">
                  <c:v>0.6636355153390987</c:v>
                </c:pt>
                <c:pt idx="4830">
                  <c:v>0.66364436622572709</c:v>
                </c:pt>
                <c:pt idx="4831">
                  <c:v>0.66392854094434295</c:v>
                </c:pt>
                <c:pt idx="4832">
                  <c:v>0.66450834659367408</c:v>
                </c:pt>
                <c:pt idx="4833">
                  <c:v>0.6653196610510882</c:v>
                </c:pt>
                <c:pt idx="4834">
                  <c:v>0.66628099071102675</c:v>
                </c:pt>
                <c:pt idx="4835">
                  <c:v>0.66732213883224356</c:v>
                </c:pt>
                <c:pt idx="4836">
                  <c:v>0.66838793425692367</c:v>
                </c:pt>
                <c:pt idx="4837">
                  <c:v>0.66941942693215273</c:v>
                </c:pt>
                <c:pt idx="4838">
                  <c:v>0.67035059284545351</c:v>
                </c:pt>
                <c:pt idx="4839">
                  <c:v>0.67110204821819019</c:v>
                </c:pt>
                <c:pt idx="4840">
                  <c:v>0.67160213693742821</c:v>
                </c:pt>
                <c:pt idx="4841">
                  <c:v>0.67178813758169054</c:v>
                </c:pt>
                <c:pt idx="4842">
                  <c:v>0.67170488858690591</c:v>
                </c:pt>
                <c:pt idx="4843">
                  <c:v>0.67150091726381456</c:v>
                </c:pt>
                <c:pt idx="4844">
                  <c:v>0.67126891284118073</c:v>
                </c:pt>
                <c:pt idx="4845">
                  <c:v>0.67104266625684117</c:v>
                </c:pt>
                <c:pt idx="4846">
                  <c:v>0.67083504382924664</c:v>
                </c:pt>
                <c:pt idx="4847">
                  <c:v>0.67064070444560675</c:v>
                </c:pt>
                <c:pt idx="4848">
                  <c:v>0.67045571816271077</c:v>
                </c:pt>
                <c:pt idx="4849">
                  <c:v>0.67027787387472648</c:v>
                </c:pt>
                <c:pt idx="4850">
                  <c:v>0.67010088285207348</c:v>
                </c:pt>
                <c:pt idx="4851">
                  <c:v>0.66991893222468246</c:v>
                </c:pt>
                <c:pt idx="4852">
                  <c:v>0.66973204492218996</c:v>
                </c:pt>
                <c:pt idx="4853">
                  <c:v>0.66956242054619519</c:v>
                </c:pt>
                <c:pt idx="4854">
                  <c:v>0.66946696733912281</c:v>
                </c:pt>
                <c:pt idx="4855">
                  <c:v>0.66947610075665953</c:v>
                </c:pt>
                <c:pt idx="4856">
                  <c:v>0.66962430824671337</c:v>
                </c:pt>
                <c:pt idx="4857">
                  <c:v>0.66993867513754479</c:v>
                </c:pt>
                <c:pt idx="4858">
                  <c:v>0.67038450728338539</c:v>
                </c:pt>
                <c:pt idx="4859">
                  <c:v>0.67094745002942058</c:v>
                </c:pt>
                <c:pt idx="4860">
                  <c:v>0.67157295152005625</c:v>
                </c:pt>
                <c:pt idx="4861">
                  <c:v>0.67216297249350254</c:v>
                </c:pt>
                <c:pt idx="4862">
                  <c:v>0.67266914175296844</c:v>
                </c:pt>
                <c:pt idx="4863">
                  <c:v>0.67309178084005616</c:v>
                </c:pt>
                <c:pt idx="4864">
                  <c:v>0.67335434007965744</c:v>
                </c:pt>
                <c:pt idx="4865">
                  <c:v>0.67343829427326951</c:v>
                </c:pt>
                <c:pt idx="4866">
                  <c:v>0.67335512306649814</c:v>
                </c:pt>
                <c:pt idx="4867">
                  <c:v>0.67316131145557889</c:v>
                </c:pt>
                <c:pt idx="4868">
                  <c:v>0.67293150399378587</c:v>
                </c:pt>
                <c:pt idx="4869">
                  <c:v>0.67270962629202991</c:v>
                </c:pt>
                <c:pt idx="4870">
                  <c:v>0.67250626198661823</c:v>
                </c:pt>
                <c:pt idx="4871">
                  <c:v>0.67231608637370421</c:v>
                </c:pt>
                <c:pt idx="4872">
                  <c:v>0.67213485774005555</c:v>
                </c:pt>
                <c:pt idx="4873">
                  <c:v>0.67195795696662031</c:v>
                </c:pt>
                <c:pt idx="4874">
                  <c:v>0.67177987474888001</c:v>
                </c:pt>
                <c:pt idx="4875">
                  <c:v>0.67159782156556003</c:v>
                </c:pt>
                <c:pt idx="4876">
                  <c:v>0.67141120543639232</c:v>
                </c:pt>
                <c:pt idx="4877">
                  <c:v>0.67125505143246</c:v>
                </c:pt>
                <c:pt idx="4878">
                  <c:v>0.6712283441494763</c:v>
                </c:pt>
                <c:pt idx="4879">
                  <c:v>0.6714006305514032</c:v>
                </c:pt>
                <c:pt idx="4880">
                  <c:v>0.67181291274775479</c:v>
                </c:pt>
                <c:pt idx="4881">
                  <c:v>0.67243723885129036</c:v>
                </c:pt>
                <c:pt idx="4882">
                  <c:v>0.67320375872036597</c:v>
                </c:pt>
                <c:pt idx="4883">
                  <c:v>0.67403143676847332</c:v>
                </c:pt>
                <c:pt idx="4884">
                  <c:v>0.67486722099172025</c:v>
                </c:pt>
                <c:pt idx="4885">
                  <c:v>0.67564298064709905</c:v>
                </c:pt>
                <c:pt idx="4886">
                  <c:v>0.67628841759776526</c:v>
                </c:pt>
                <c:pt idx="4887">
                  <c:v>0.67673592365193713</c:v>
                </c:pt>
                <c:pt idx="4888">
                  <c:v>0.67695815732326547</c:v>
                </c:pt>
                <c:pt idx="4889">
                  <c:v>0.67698013596790474</c:v>
                </c:pt>
                <c:pt idx="4890">
                  <c:v>0.67686418280024485</c:v>
                </c:pt>
                <c:pt idx="4891">
                  <c:v>0.67666962411868103</c:v>
                </c:pt>
                <c:pt idx="4892">
                  <c:v>0.67645300534938579</c:v>
                </c:pt>
                <c:pt idx="4893">
                  <c:v>0.67624382817390449</c:v>
                </c:pt>
                <c:pt idx="4894">
                  <c:v>0.6760503953846787</c:v>
                </c:pt>
                <c:pt idx="4895">
                  <c:v>0.6758700241185982</c:v>
                </c:pt>
                <c:pt idx="4896">
                  <c:v>0.67569802141634239</c:v>
                </c:pt>
                <c:pt idx="4897">
                  <c:v>0.67552891079129118</c:v>
                </c:pt>
                <c:pt idx="4898">
                  <c:v>0.67536197435193879</c:v>
                </c:pt>
                <c:pt idx="4899">
                  <c:v>0.6751957517018542</c:v>
                </c:pt>
                <c:pt idx="4900">
                  <c:v>0.67503344641708507</c:v>
                </c:pt>
                <c:pt idx="4901">
                  <c:v>0.67491085093934156</c:v>
                </c:pt>
                <c:pt idx="4902">
                  <c:v>0.67489281648585064</c:v>
                </c:pt>
                <c:pt idx="4903">
                  <c:v>0.67502021250083222</c:v>
                </c:pt>
                <c:pt idx="4904">
                  <c:v>0.67532146021035377</c:v>
                </c:pt>
                <c:pt idx="4905">
                  <c:v>0.6757784616098399</c:v>
                </c:pt>
                <c:pt idx="4906">
                  <c:v>0.67632726642604168</c:v>
                </c:pt>
                <c:pt idx="4907">
                  <c:v>0.67691670076393384</c:v>
                </c:pt>
                <c:pt idx="4908">
                  <c:v>0.6775292805419052</c:v>
                </c:pt>
                <c:pt idx="4909">
                  <c:v>0.67812800996905442</c:v>
                </c:pt>
                <c:pt idx="4910">
                  <c:v>0.67867638327788748</c:v>
                </c:pt>
                <c:pt idx="4911">
                  <c:v>0.67910571607786929</c:v>
                </c:pt>
                <c:pt idx="4912">
                  <c:v>0.67935688886625312</c:v>
                </c:pt>
                <c:pt idx="4913">
                  <c:v>0.67943293673727789</c:v>
                </c:pt>
                <c:pt idx="4914">
                  <c:v>0.67936627891446466</c:v>
                </c:pt>
                <c:pt idx="4915">
                  <c:v>0.67920967258298881</c:v>
                </c:pt>
                <c:pt idx="4916">
                  <c:v>0.67902475180029875</c:v>
                </c:pt>
                <c:pt idx="4917">
                  <c:v>0.6788414802525391</c:v>
                </c:pt>
                <c:pt idx="4918">
                  <c:v>0.67866930115408597</c:v>
                </c:pt>
                <c:pt idx="4919">
                  <c:v>0.67850807502887289</c:v>
                </c:pt>
                <c:pt idx="4920">
                  <c:v>0.67835528310327864</c:v>
                </c:pt>
                <c:pt idx="4921">
                  <c:v>0.67820617908889969</c:v>
                </c:pt>
                <c:pt idx="4922">
                  <c:v>0.67805962666604058</c:v>
                </c:pt>
                <c:pt idx="4923">
                  <c:v>0.67791346805794905</c:v>
                </c:pt>
                <c:pt idx="4924">
                  <c:v>0.67777122596382811</c:v>
                </c:pt>
                <c:pt idx="4925">
                  <c:v>0.67766919908434564</c:v>
                </c:pt>
                <c:pt idx="4926">
                  <c:v>0.67766974277383862</c:v>
                </c:pt>
                <c:pt idx="4927">
                  <c:v>0.67782502210162665</c:v>
                </c:pt>
                <c:pt idx="4928">
                  <c:v>0.67818308997378884</c:v>
                </c:pt>
                <c:pt idx="4929">
                  <c:v>0.67873999096344595</c:v>
                </c:pt>
                <c:pt idx="4930">
                  <c:v>0.67945704891065239</c:v>
                </c:pt>
                <c:pt idx="4931">
                  <c:v>0.68029579133581086</c:v>
                </c:pt>
                <c:pt idx="4932">
                  <c:v>0.68117430011016111</c:v>
                </c:pt>
                <c:pt idx="4933">
                  <c:v>0.68201779631244164</c:v>
                </c:pt>
                <c:pt idx="4934">
                  <c:v>0.68274094606294122</c:v>
                </c:pt>
                <c:pt idx="4935">
                  <c:v>0.68331106703369771</c:v>
                </c:pt>
                <c:pt idx="4936">
                  <c:v>0.68368291509297852</c:v>
                </c:pt>
                <c:pt idx="4937">
                  <c:v>0.68383664766288388</c:v>
                </c:pt>
                <c:pt idx="4938">
                  <c:v>0.68380346078450327</c:v>
                </c:pt>
                <c:pt idx="4939">
                  <c:v>0.68365307714004309</c:v>
                </c:pt>
                <c:pt idx="4940">
                  <c:v>0.68346368265488322</c:v>
                </c:pt>
                <c:pt idx="4941">
                  <c:v>0.68327178000012034</c:v>
                </c:pt>
                <c:pt idx="4942">
                  <c:v>0.68309178203762289</c:v>
                </c:pt>
                <c:pt idx="4943">
                  <c:v>0.68292308984076278</c:v>
                </c:pt>
                <c:pt idx="4944">
                  <c:v>0.68276173244395932</c:v>
                </c:pt>
                <c:pt idx="4945">
                  <c:v>0.68260357889438616</c:v>
                </c:pt>
                <c:pt idx="4946">
                  <c:v>0.68244396905061866</c:v>
                </c:pt>
                <c:pt idx="4947">
                  <c:v>0.68227922320591428</c:v>
                </c:pt>
                <c:pt idx="4948">
                  <c:v>0.68210387464523092</c:v>
                </c:pt>
                <c:pt idx="4949">
                  <c:v>0.6819470813702484</c:v>
                </c:pt>
                <c:pt idx="4950">
                  <c:v>0.68189776685379155</c:v>
                </c:pt>
                <c:pt idx="4951">
                  <c:v>0.68202935270007559</c:v>
                </c:pt>
                <c:pt idx="4952">
                  <c:v>0.68238111339659757</c:v>
                </c:pt>
                <c:pt idx="4953">
                  <c:v>0.68295433309808773</c:v>
                </c:pt>
                <c:pt idx="4954">
                  <c:v>0.6836565080467023</c:v>
                </c:pt>
                <c:pt idx="4955">
                  <c:v>0.68440352044430852</c:v>
                </c:pt>
                <c:pt idx="4956">
                  <c:v>0.68512348160856895</c:v>
                </c:pt>
                <c:pt idx="4957">
                  <c:v>0.68575615932462186</c:v>
                </c:pt>
                <c:pt idx="4958">
                  <c:v>0.68627514075992002</c:v>
                </c:pt>
                <c:pt idx="4959">
                  <c:v>0.6866423677797231</c:v>
                </c:pt>
                <c:pt idx="4960">
                  <c:v>0.68686111398819472</c:v>
                </c:pt>
                <c:pt idx="4961">
                  <c:v>0.68691642640296557</c:v>
                </c:pt>
                <c:pt idx="4962">
                  <c:v>0.6868172350519921</c:v>
                </c:pt>
                <c:pt idx="4963">
                  <c:v>0.68661869184002111</c:v>
                </c:pt>
                <c:pt idx="4964">
                  <c:v>0.68639175325461754</c:v>
                </c:pt>
                <c:pt idx="4965">
                  <c:v>0.68617421161754955</c:v>
                </c:pt>
                <c:pt idx="4966">
                  <c:v>0.68597487160679993</c:v>
                </c:pt>
                <c:pt idx="4967">
                  <c:v>0.6857888474579007</c:v>
                </c:pt>
                <c:pt idx="4968">
                  <c:v>0.68560986685022085</c:v>
                </c:pt>
                <c:pt idx="4969">
                  <c:v>0.68543589097188706</c:v>
                </c:pt>
                <c:pt idx="4970">
                  <c:v>0.68526236633964133</c:v>
                </c:pt>
                <c:pt idx="4971">
                  <c:v>0.68508426771295328</c:v>
                </c:pt>
                <c:pt idx="4972">
                  <c:v>0.68489751818383071</c:v>
                </c:pt>
                <c:pt idx="4973">
                  <c:v>0.68472711055171753</c:v>
                </c:pt>
                <c:pt idx="4974">
                  <c:v>0.68465184704559801</c:v>
                </c:pt>
                <c:pt idx="4975">
                  <c:v>0.68476007355530033</c:v>
                </c:pt>
                <c:pt idx="4976">
                  <c:v>0.68507706373065058</c:v>
                </c:pt>
                <c:pt idx="4977">
                  <c:v>0.68557052197650836</c:v>
                </c:pt>
                <c:pt idx="4978">
                  <c:v>0.6861842294974756</c:v>
                </c:pt>
                <c:pt idx="4979">
                  <c:v>0.68683389889108692</c:v>
                </c:pt>
                <c:pt idx="4980">
                  <c:v>0.68747347504076206</c:v>
                </c:pt>
                <c:pt idx="4981">
                  <c:v>0.68806404159284806</c:v>
                </c:pt>
                <c:pt idx="4982">
                  <c:v>0.68858337651739521</c:v>
                </c:pt>
                <c:pt idx="4983">
                  <c:v>0.68899607131810481</c:v>
                </c:pt>
                <c:pt idx="4984">
                  <c:v>0.68923278580776071</c:v>
                </c:pt>
                <c:pt idx="4985">
                  <c:v>0.68929447580762448</c:v>
                </c:pt>
                <c:pt idx="4986">
                  <c:v>0.68919346644982771</c:v>
                </c:pt>
                <c:pt idx="4987">
                  <c:v>0.68899368591043153</c:v>
                </c:pt>
                <c:pt idx="4988">
                  <c:v>0.68876627330379925</c:v>
                </c:pt>
                <c:pt idx="4989">
                  <c:v>0.6885489901076729</c:v>
                </c:pt>
                <c:pt idx="4990">
                  <c:v>0.688349691119295</c:v>
                </c:pt>
                <c:pt idx="4991">
                  <c:v>0.68816353159656862</c:v>
                </c:pt>
                <c:pt idx="4992">
                  <c:v>0.68798453868217735</c:v>
                </c:pt>
                <c:pt idx="4993">
                  <c:v>0.68781029615842737</c:v>
                </c:pt>
                <c:pt idx="4994">
                  <c:v>0.68763617670179189</c:v>
                </c:pt>
                <c:pt idx="4995">
                  <c:v>0.68745891493148614</c:v>
                </c:pt>
                <c:pt idx="4996">
                  <c:v>0.68727144482123115</c:v>
                </c:pt>
                <c:pt idx="4997">
                  <c:v>0.6870956714439973</c:v>
                </c:pt>
                <c:pt idx="4998">
                  <c:v>0.68699986712831485</c:v>
                </c:pt>
                <c:pt idx="4999">
                  <c:v>0.68704672142689638</c:v>
                </c:pt>
                <c:pt idx="5000">
                  <c:v>0.68728114758396897</c:v>
                </c:pt>
                <c:pt idx="5001">
                  <c:v>0.68771417543056135</c:v>
                </c:pt>
                <c:pt idx="5002">
                  <c:v>0.68830726998548686</c:v>
                </c:pt>
                <c:pt idx="5003">
                  <c:v>0.6889742108412249</c:v>
                </c:pt>
                <c:pt idx="5004">
                  <c:v>0.68963414815337287</c:v>
                </c:pt>
                <c:pt idx="5005">
                  <c:v>0.69023900850466502</c:v>
                </c:pt>
                <c:pt idx="5006">
                  <c:v>0.6907407757546612</c:v>
                </c:pt>
                <c:pt idx="5007">
                  <c:v>0.69111589592335432</c:v>
                </c:pt>
                <c:pt idx="5008">
                  <c:v>0.69133182925524439</c:v>
                </c:pt>
                <c:pt idx="5009">
                  <c:v>0.6913691830059141</c:v>
                </c:pt>
                <c:pt idx="5010">
                  <c:v>0.69125675439464196</c:v>
                </c:pt>
                <c:pt idx="5011">
                  <c:v>0.69105556055729356</c:v>
                </c:pt>
                <c:pt idx="5012">
                  <c:v>0.69082974145696474</c:v>
                </c:pt>
                <c:pt idx="5013">
                  <c:v>0.69061434528993537</c:v>
                </c:pt>
                <c:pt idx="5014">
                  <c:v>0.6904163590174528</c:v>
                </c:pt>
                <c:pt idx="5015">
                  <c:v>0.69023038819763627</c:v>
                </c:pt>
                <c:pt idx="5016">
                  <c:v>0.69005258903426137</c:v>
                </c:pt>
                <c:pt idx="5017">
                  <c:v>0.68987876493870248</c:v>
                </c:pt>
                <c:pt idx="5018">
                  <c:v>0.68970382093239591</c:v>
                </c:pt>
                <c:pt idx="5019">
                  <c:v>0.68952513978802921</c:v>
                </c:pt>
                <c:pt idx="5020">
                  <c:v>0.68933670381375767</c:v>
                </c:pt>
                <c:pt idx="5021">
                  <c:v>0.68916548407427369</c:v>
                </c:pt>
                <c:pt idx="5022">
                  <c:v>0.6890978138280579</c:v>
                </c:pt>
                <c:pt idx="5023">
                  <c:v>0.68919125637955603</c:v>
                </c:pt>
                <c:pt idx="5024">
                  <c:v>0.68948096530619651</c:v>
                </c:pt>
                <c:pt idx="5025">
                  <c:v>0.68995630913853101</c:v>
                </c:pt>
                <c:pt idx="5026">
                  <c:v>0.6905237473752398</c:v>
                </c:pt>
                <c:pt idx="5027">
                  <c:v>0.69111372322407782</c:v>
                </c:pt>
                <c:pt idx="5028">
                  <c:v>0.6916801853806166</c:v>
                </c:pt>
                <c:pt idx="5029">
                  <c:v>0.69221051122328225</c:v>
                </c:pt>
                <c:pt idx="5030">
                  <c:v>0.69268627754823775</c:v>
                </c:pt>
                <c:pt idx="5031">
                  <c:v>0.6930772899571207</c:v>
                </c:pt>
                <c:pt idx="5032">
                  <c:v>0.69332312246188732</c:v>
                </c:pt>
                <c:pt idx="5033">
                  <c:v>0.69338102155002967</c:v>
                </c:pt>
                <c:pt idx="5034">
                  <c:v>0.69327566705282162</c:v>
                </c:pt>
                <c:pt idx="5035">
                  <c:v>0.69307216025056373</c:v>
                </c:pt>
                <c:pt idx="5036">
                  <c:v>0.69284694828133586</c:v>
                </c:pt>
                <c:pt idx="5037">
                  <c:v>0.69263233564160609</c:v>
                </c:pt>
                <c:pt idx="5038">
                  <c:v>0.69243427552885373</c:v>
                </c:pt>
                <c:pt idx="5039">
                  <c:v>0.69224872723946629</c:v>
                </c:pt>
                <c:pt idx="5040">
                  <c:v>0.69207013634431713</c:v>
                </c:pt>
                <c:pt idx="5041">
                  <c:v>0.69189587330938007</c:v>
                </c:pt>
                <c:pt idx="5042">
                  <c:v>0.69172193435118123</c:v>
                </c:pt>
                <c:pt idx="5043">
                  <c:v>0.69154336806945449</c:v>
                </c:pt>
                <c:pt idx="5044">
                  <c:v>0.69135546085810573</c:v>
                </c:pt>
                <c:pt idx="5045">
                  <c:v>0.69117710787054454</c:v>
                </c:pt>
                <c:pt idx="5046">
                  <c:v>0.69107792880737839</c:v>
                </c:pt>
                <c:pt idx="5047">
                  <c:v>0.6911380973029243</c:v>
                </c:pt>
                <c:pt idx="5048">
                  <c:v>0.69138673945228724</c:v>
                </c:pt>
                <c:pt idx="5049">
                  <c:v>0.69179724863083569</c:v>
                </c:pt>
                <c:pt idx="5050">
                  <c:v>0.69230833353076293</c:v>
                </c:pt>
                <c:pt idx="5051">
                  <c:v>0.69291352502183634</c:v>
                </c:pt>
                <c:pt idx="5052">
                  <c:v>0.69358529728821638</c:v>
                </c:pt>
                <c:pt idx="5053">
                  <c:v>0.69425681152042518</c:v>
                </c:pt>
                <c:pt idx="5054">
                  <c:v>0.69486947005117716</c:v>
                </c:pt>
                <c:pt idx="5055">
                  <c:v>0.69537939916713476</c:v>
                </c:pt>
                <c:pt idx="5056">
                  <c:v>0.69569622136523002</c:v>
                </c:pt>
                <c:pt idx="5057">
                  <c:v>0.69579657545169726</c:v>
                </c:pt>
                <c:pt idx="5058">
                  <c:v>0.69571244256202436</c:v>
                </c:pt>
                <c:pt idx="5059">
                  <c:v>0.69552367269836879</c:v>
                </c:pt>
                <c:pt idx="5060">
                  <c:v>0.69531221326641324</c:v>
                </c:pt>
                <c:pt idx="5061">
                  <c:v>0.69510987041805572</c:v>
                </c:pt>
                <c:pt idx="5062">
                  <c:v>0.69492204948927727</c:v>
                </c:pt>
                <c:pt idx="5063">
                  <c:v>0.69474422161024063</c:v>
                </c:pt>
                <c:pt idx="5064">
                  <c:v>0.69457417567511481</c:v>
                </c:pt>
                <c:pt idx="5065">
                  <c:v>0.69440908114025113</c:v>
                </c:pt>
                <c:pt idx="5066">
                  <c:v>0.69424597619041595</c:v>
                </c:pt>
                <c:pt idx="5067">
                  <c:v>0.69408250203923427</c:v>
                </c:pt>
                <c:pt idx="5068">
                  <c:v>0.6939200122893826</c:v>
                </c:pt>
                <c:pt idx="5069">
                  <c:v>0.69379497412333813</c:v>
                </c:pt>
                <c:pt idx="5070">
                  <c:v>0.69379165089140504</c:v>
                </c:pt>
                <c:pt idx="5071">
                  <c:v>0.69399079510682082</c:v>
                </c:pt>
                <c:pt idx="5072">
                  <c:v>0.69440157387595325</c:v>
                </c:pt>
                <c:pt idx="5073">
                  <c:v>0.69498095274139071</c:v>
                </c:pt>
                <c:pt idx="5074">
                  <c:v>0.69567102532115332</c:v>
                </c:pt>
                <c:pt idx="5075">
                  <c:v>0.69641126671003062</c:v>
                </c:pt>
                <c:pt idx="5076">
                  <c:v>0.6971633815403756</c:v>
                </c:pt>
                <c:pt idx="5077">
                  <c:v>0.69792450319975596</c:v>
                </c:pt>
                <c:pt idx="5078">
                  <c:v>0.69862327320026585</c:v>
                </c:pt>
                <c:pt idx="5079">
                  <c:v>0.699181497702137</c:v>
                </c:pt>
                <c:pt idx="5080">
                  <c:v>0.69954515856627719</c:v>
                </c:pt>
                <c:pt idx="5081">
                  <c:v>0.69968149635466548</c:v>
                </c:pt>
                <c:pt idx="5082">
                  <c:v>0.69962214010724288</c:v>
                </c:pt>
                <c:pt idx="5083">
                  <c:v>0.69946257321864591</c:v>
                </c:pt>
                <c:pt idx="5084">
                  <c:v>0.69927634664751692</c:v>
                </c:pt>
                <c:pt idx="5085">
                  <c:v>0.69909593025682826</c:v>
                </c:pt>
                <c:pt idx="5086">
                  <c:v>0.69892598277539331</c:v>
                </c:pt>
                <c:pt idx="5087">
                  <c:v>0.69876771846541685</c:v>
                </c:pt>
                <c:pt idx="5088">
                  <c:v>0.69861525061655938</c:v>
                </c:pt>
                <c:pt idx="5089">
                  <c:v>0.69846656503037152</c:v>
                </c:pt>
                <c:pt idx="5090">
                  <c:v>0.69832030796858768</c:v>
                </c:pt>
                <c:pt idx="5091">
                  <c:v>0.69817494929674495</c:v>
                </c:pt>
                <c:pt idx="5092">
                  <c:v>0.69803121638783872</c:v>
                </c:pt>
                <c:pt idx="5093">
                  <c:v>0.69792077522085305</c:v>
                </c:pt>
                <c:pt idx="5094">
                  <c:v>0.69789921046601866</c:v>
                </c:pt>
                <c:pt idx="5095">
                  <c:v>0.69798497617119992</c:v>
                </c:pt>
                <c:pt idx="5096">
                  <c:v>0.69817867762921482</c:v>
                </c:pt>
                <c:pt idx="5097">
                  <c:v>0.6984662813200806</c:v>
                </c:pt>
                <c:pt idx="5098">
                  <c:v>0.69880708740390862</c:v>
                </c:pt>
                <c:pt idx="5099">
                  <c:v>0.69916810159041631</c:v>
                </c:pt>
                <c:pt idx="5100">
                  <c:v>0.69953340120215601</c:v>
                </c:pt>
                <c:pt idx="5101">
                  <c:v>0.69984466100328602</c:v>
                </c:pt>
                <c:pt idx="5102">
                  <c:v>0.70013785745602186</c:v>
                </c:pt>
                <c:pt idx="5103">
                  <c:v>0.7003741059020796</c:v>
                </c:pt>
                <c:pt idx="5104">
                  <c:v>0.70054389027375252</c:v>
                </c:pt>
                <c:pt idx="5105">
                  <c:v>0.70059219543382456</c:v>
                </c:pt>
                <c:pt idx="5106">
                  <c:v>0.70051965806150174</c:v>
                </c:pt>
                <c:pt idx="5107">
                  <c:v>0.70035971941752095</c:v>
                </c:pt>
                <c:pt idx="5108">
                  <c:v>0.70017350515310317</c:v>
                </c:pt>
                <c:pt idx="5109">
                  <c:v>0.69998842862098964</c:v>
                </c:pt>
                <c:pt idx="5110">
                  <c:v>0.69981580648092157</c:v>
                </c:pt>
                <c:pt idx="5111">
                  <c:v>0.69965311175480294</c:v>
                </c:pt>
                <c:pt idx="5112">
                  <c:v>0.69949577865266299</c:v>
                </c:pt>
                <c:pt idx="5113">
                  <c:v>0.69934125968522121</c:v>
                </c:pt>
                <c:pt idx="5114">
                  <c:v>0.69918572746519847</c:v>
                </c:pt>
                <c:pt idx="5115">
                  <c:v>0.69902465722499707</c:v>
                </c:pt>
                <c:pt idx="5116">
                  <c:v>0.69885207370775637</c:v>
                </c:pt>
                <c:pt idx="5117">
                  <c:v>0.6986977409048245</c:v>
                </c:pt>
                <c:pt idx="5118">
                  <c:v>0.69867089352780398</c:v>
                </c:pt>
                <c:pt idx="5119">
                  <c:v>0.69887566715078109</c:v>
                </c:pt>
                <c:pt idx="5120">
                  <c:v>0.69934730347203644</c:v>
                </c:pt>
                <c:pt idx="5121">
                  <c:v>0.70000714144133935</c:v>
                </c:pt>
                <c:pt idx="5122">
                  <c:v>0.70075809705689751</c:v>
                </c:pt>
                <c:pt idx="5123">
                  <c:v>0.70153473006311928</c:v>
                </c:pt>
                <c:pt idx="5124">
                  <c:v>0.70229505449151886</c:v>
                </c:pt>
                <c:pt idx="5125">
                  <c:v>0.70301933144265338</c:v>
                </c:pt>
                <c:pt idx="5126">
                  <c:v>0.70363496990028351</c:v>
                </c:pt>
                <c:pt idx="5127">
                  <c:v>0.70410414217070605</c:v>
                </c:pt>
                <c:pt idx="5128">
                  <c:v>0.70439356034305844</c:v>
                </c:pt>
                <c:pt idx="5129">
                  <c:v>0.70449349642700754</c:v>
                </c:pt>
                <c:pt idx="5130">
                  <c:v>0.70441461881213585</c:v>
                </c:pt>
                <c:pt idx="5131">
                  <c:v>0.70422088028792129</c:v>
                </c:pt>
                <c:pt idx="5132">
                  <c:v>0.70400320370270075</c:v>
                </c:pt>
                <c:pt idx="5133">
                  <c:v>0.70379620071291971</c:v>
                </c:pt>
                <c:pt idx="5134">
                  <c:v>0.70360672248032285</c:v>
                </c:pt>
                <c:pt idx="5135">
                  <c:v>0.7034267245178254</c:v>
                </c:pt>
                <c:pt idx="5136">
                  <c:v>0.70325271171935677</c:v>
                </c:pt>
                <c:pt idx="5137">
                  <c:v>0.70308262886409612</c:v>
                </c:pt>
                <c:pt idx="5138">
                  <c:v>0.70291148352940835</c:v>
                </c:pt>
                <c:pt idx="5139">
                  <c:v>0.7027365969544237</c:v>
                </c:pt>
                <c:pt idx="5140">
                  <c:v>0.70254918116018839</c:v>
                </c:pt>
                <c:pt idx="5141">
                  <c:v>0.70236340337562753</c:v>
                </c:pt>
                <c:pt idx="5142">
                  <c:v>0.70224057271120277</c:v>
                </c:pt>
                <c:pt idx="5143">
                  <c:v>0.70221011443524839</c:v>
                </c:pt>
                <c:pt idx="5144">
                  <c:v>0.70228521371819064</c:v>
                </c:pt>
                <c:pt idx="5145">
                  <c:v>0.70245268028152708</c:v>
                </c:pt>
                <c:pt idx="5146">
                  <c:v>0.70268217839364466</c:v>
                </c:pt>
                <c:pt idx="5147">
                  <c:v>0.70297072032995955</c:v>
                </c:pt>
                <c:pt idx="5148">
                  <c:v>0.70322184280351396</c:v>
                </c:pt>
                <c:pt idx="5149">
                  <c:v>0.70341898502614508</c:v>
                </c:pt>
                <c:pt idx="5150">
                  <c:v>0.70356812256370271</c:v>
                </c:pt>
                <c:pt idx="5151">
                  <c:v>0.70363969332360998</c:v>
                </c:pt>
                <c:pt idx="5152">
                  <c:v>0.70361494932844226</c:v>
                </c:pt>
                <c:pt idx="5153">
                  <c:v>0.70350242439184352</c:v>
                </c:pt>
                <c:pt idx="5154">
                  <c:v>0.70331906886001239</c:v>
                </c:pt>
                <c:pt idx="5155">
                  <c:v>0.70309853814246426</c:v>
                </c:pt>
                <c:pt idx="5156">
                  <c:v>0.70287371319613923</c:v>
                </c:pt>
                <c:pt idx="5157">
                  <c:v>0.70266194750900446</c:v>
                </c:pt>
                <c:pt idx="5158">
                  <c:v>0.70246808808711303</c:v>
                </c:pt>
                <c:pt idx="5159">
                  <c:v>0.70228599798365965</c:v>
                </c:pt>
                <c:pt idx="5160">
                  <c:v>0.70211096372813553</c:v>
                </c:pt>
                <c:pt idx="5161">
                  <c:v>0.70193922356905925</c:v>
                </c:pt>
                <c:pt idx="5162">
                  <c:v>0.70176682294979797</c:v>
                </c:pt>
                <c:pt idx="5163">
                  <c:v>0.70159083287301338</c:v>
                </c:pt>
                <c:pt idx="5164">
                  <c:v>0.70140308210793867</c:v>
                </c:pt>
                <c:pt idx="5165">
                  <c:v>0.70120946506483417</c:v>
                </c:pt>
                <c:pt idx="5166">
                  <c:v>0.70107118688562309</c:v>
                </c:pt>
                <c:pt idx="5167">
                  <c:v>0.70104969259695227</c:v>
                </c:pt>
                <c:pt idx="5168">
                  <c:v>0.70115938927466481</c:v>
                </c:pt>
                <c:pt idx="5169">
                  <c:v>0.70139779280131642</c:v>
                </c:pt>
                <c:pt idx="5170">
                  <c:v>0.70173015258675453</c:v>
                </c:pt>
                <c:pt idx="5171">
                  <c:v>0.70209983322676783</c:v>
                </c:pt>
                <c:pt idx="5172">
                  <c:v>0.70245714713210905</c:v>
                </c:pt>
                <c:pt idx="5173">
                  <c:v>0.70278888618381175</c:v>
                </c:pt>
                <c:pt idx="5174">
                  <c:v>0.70306190107682809</c:v>
                </c:pt>
                <c:pt idx="5175">
                  <c:v>0.70326953598969588</c:v>
                </c:pt>
                <c:pt idx="5176">
                  <c:v>0.7033539369014864</c:v>
                </c:pt>
                <c:pt idx="5177">
                  <c:v>0.7033070039843502</c:v>
                </c:pt>
                <c:pt idx="5178">
                  <c:v>0.7031480902373527</c:v>
                </c:pt>
                <c:pt idx="5179">
                  <c:v>0.70292997165416338</c:v>
                </c:pt>
                <c:pt idx="5180">
                  <c:v>0.70270031837469071</c:v>
                </c:pt>
                <c:pt idx="5181">
                  <c:v>0.70248519295531542</c:v>
                </c:pt>
                <c:pt idx="5182">
                  <c:v>0.70228669390318621</c:v>
                </c:pt>
                <c:pt idx="5183">
                  <c:v>0.70210116612498319</c:v>
                </c:pt>
                <c:pt idx="5184">
                  <c:v>0.70192236191350188</c:v>
                </c:pt>
                <c:pt idx="5185">
                  <c:v>0.70174812349198978</c:v>
                </c:pt>
                <c:pt idx="5186">
                  <c:v>0.70157237954943585</c:v>
                </c:pt>
                <c:pt idx="5187">
                  <c:v>0.7013939568460108</c:v>
                </c:pt>
                <c:pt idx="5188">
                  <c:v>0.70120582499855277</c:v>
                </c:pt>
                <c:pt idx="5189">
                  <c:v>0.70102514588802323</c:v>
                </c:pt>
                <c:pt idx="5190">
                  <c:v>0.70094549211788293</c:v>
                </c:pt>
                <c:pt idx="5191">
                  <c:v>0.70103962144568088</c:v>
                </c:pt>
                <c:pt idx="5192">
                  <c:v>0.70134141149858931</c:v>
                </c:pt>
                <c:pt idx="5193">
                  <c:v>0.70182672351496866</c:v>
                </c:pt>
                <c:pt idx="5194">
                  <c:v>0.70241761559420679</c:v>
                </c:pt>
                <c:pt idx="5195">
                  <c:v>0.70305661207032599</c:v>
                </c:pt>
                <c:pt idx="5196">
                  <c:v>0.70366497971771169</c:v>
                </c:pt>
                <c:pt idx="5197">
                  <c:v>0.70420363215270176</c:v>
                </c:pt>
                <c:pt idx="5198">
                  <c:v>0.70462131629855185</c:v>
                </c:pt>
                <c:pt idx="5199">
                  <c:v>0.70488676662842209</c:v>
                </c:pt>
                <c:pt idx="5200">
                  <c:v>0.70498772436172674</c:v>
                </c:pt>
                <c:pt idx="5201">
                  <c:v>0.70493107999879612</c:v>
                </c:pt>
                <c:pt idx="5202">
                  <c:v>0.70476611061507821</c:v>
                </c:pt>
                <c:pt idx="5203">
                  <c:v>0.70454827253221552</c:v>
                </c:pt>
                <c:pt idx="5204">
                  <c:v>0.70432226614158544</c:v>
                </c:pt>
                <c:pt idx="5205">
                  <c:v>0.70411022150232339</c:v>
                </c:pt>
                <c:pt idx="5206">
                  <c:v>0.70391381459114988</c:v>
                </c:pt>
                <c:pt idx="5207">
                  <c:v>0.7037284673113835</c:v>
                </c:pt>
                <c:pt idx="5208">
                  <c:v>0.70355182087665324</c:v>
                </c:pt>
                <c:pt idx="5209">
                  <c:v>0.70337912079407883</c:v>
                </c:pt>
                <c:pt idx="5210">
                  <c:v>0.70320628533767715</c:v>
                </c:pt>
                <c:pt idx="5211">
                  <c:v>0.70302973325440132</c:v>
                </c:pt>
                <c:pt idx="5212">
                  <c:v>0.70284220401013442</c:v>
                </c:pt>
                <c:pt idx="5213">
                  <c:v>0.70264536471807548</c:v>
                </c:pt>
                <c:pt idx="5214">
                  <c:v>0.70249018710329991</c:v>
                </c:pt>
                <c:pt idx="5215">
                  <c:v>0.70242010462494275</c:v>
                </c:pt>
                <c:pt idx="5216">
                  <c:v>0.70246639153777413</c:v>
                </c:pt>
                <c:pt idx="5217">
                  <c:v>0.70263555217056906</c:v>
                </c:pt>
                <c:pt idx="5218">
                  <c:v>0.70291174476809548</c:v>
                </c:pt>
                <c:pt idx="5219">
                  <c:v>0.70325533661449313</c:v>
                </c:pt>
                <c:pt idx="5220">
                  <c:v>0.70366847459240689</c:v>
                </c:pt>
                <c:pt idx="5221">
                  <c:v>0.7040772914641652</c:v>
                </c:pt>
                <c:pt idx="5222">
                  <c:v>0.70445335284564459</c:v>
                </c:pt>
                <c:pt idx="5223">
                  <c:v>0.70476922162202371</c:v>
                </c:pt>
                <c:pt idx="5224">
                  <c:v>0.70495893984229074</c:v>
                </c:pt>
                <c:pt idx="5225">
                  <c:v>0.70498613539117949</c:v>
                </c:pt>
                <c:pt idx="5226">
                  <c:v>0.70486924985534893</c:v>
                </c:pt>
                <c:pt idx="5227">
                  <c:v>0.70467151134090822</c:v>
                </c:pt>
                <c:pt idx="5228">
                  <c:v>0.70445826701011138</c:v>
                </c:pt>
                <c:pt idx="5229">
                  <c:v>0.70425822551680684</c:v>
                </c:pt>
                <c:pt idx="5230">
                  <c:v>0.7040738299560626</c:v>
                </c:pt>
                <c:pt idx="5231">
                  <c:v>0.70390086733030988</c:v>
                </c:pt>
                <c:pt idx="5232">
                  <c:v>0.70373520258448008</c:v>
                </c:pt>
                <c:pt idx="5233">
                  <c:v>0.70357466153287462</c:v>
                </c:pt>
                <c:pt idx="5234">
                  <c:v>0.70341620441775032</c:v>
                </c:pt>
                <c:pt idx="5235">
                  <c:v>0.70325665200530196</c:v>
                </c:pt>
                <c:pt idx="5236">
                  <c:v>0.70309593130660752</c:v>
                </c:pt>
                <c:pt idx="5237">
                  <c:v>0.70296096992663282</c:v>
                </c:pt>
                <c:pt idx="5238">
                  <c:v>0.70293593489035844</c:v>
                </c:pt>
                <c:pt idx="5239">
                  <c:v>0.70308667961899773</c:v>
                </c:pt>
                <c:pt idx="5240">
                  <c:v>0.70343274509876763</c:v>
                </c:pt>
                <c:pt idx="5241">
                  <c:v>0.70393557483145475</c:v>
                </c:pt>
                <c:pt idx="5242">
                  <c:v>0.7045348904906541</c:v>
                </c:pt>
                <c:pt idx="5243">
                  <c:v>0.70516694124563295</c:v>
                </c:pt>
                <c:pt idx="5244">
                  <c:v>0.70580994060043711</c:v>
                </c:pt>
                <c:pt idx="5245">
                  <c:v>0.70642784887550369</c:v>
                </c:pt>
                <c:pt idx="5246">
                  <c:v>0.70697921977827805</c:v>
                </c:pt>
                <c:pt idx="5247">
                  <c:v>0.70741810159945273</c:v>
                </c:pt>
                <c:pt idx="5248">
                  <c:v>0.70768849383245236</c:v>
                </c:pt>
                <c:pt idx="5249">
                  <c:v>0.70777797414956523</c:v>
                </c:pt>
                <c:pt idx="5250">
                  <c:v>0.70770327307887559</c:v>
                </c:pt>
                <c:pt idx="5251">
                  <c:v>0.70753592026081913</c:v>
                </c:pt>
                <c:pt idx="5252">
                  <c:v>0.7073504827318351</c:v>
                </c:pt>
                <c:pt idx="5253">
                  <c:v>0.70717288457807992</c:v>
                </c:pt>
                <c:pt idx="5254">
                  <c:v>0.70700673987050167</c:v>
                </c:pt>
                <c:pt idx="5255">
                  <c:v>0.70685060872385264</c:v>
                </c:pt>
                <c:pt idx="5256">
                  <c:v>0.70670260410903551</c:v>
                </c:pt>
                <c:pt idx="5257">
                  <c:v>0.70655827509872149</c:v>
                </c:pt>
                <c:pt idx="5258">
                  <c:v>0.70641526700877477</c:v>
                </c:pt>
                <c:pt idx="5259">
                  <c:v>0.70627213995395155</c:v>
                </c:pt>
                <c:pt idx="5260">
                  <c:v>0.7061291409198257</c:v>
                </c:pt>
                <c:pt idx="5261">
                  <c:v>0.70602028222945168</c:v>
                </c:pt>
                <c:pt idx="5262">
                  <c:v>0.70605403178506398</c:v>
                </c:pt>
                <c:pt idx="5263">
                  <c:v>0.70633518892853642</c:v>
                </c:pt>
                <c:pt idx="5264">
                  <c:v>0.70690354562832269</c:v>
                </c:pt>
                <c:pt idx="5265">
                  <c:v>0.70770446612690141</c:v>
                </c:pt>
                <c:pt idx="5266">
                  <c:v>0.7086745797078905</c:v>
                </c:pt>
                <c:pt idx="5267">
                  <c:v>0.70974408570876779</c:v>
                </c:pt>
                <c:pt idx="5268">
                  <c:v>0.71082990336496144</c:v>
                </c:pt>
                <c:pt idx="5269">
                  <c:v>0.7118568010965145</c:v>
                </c:pt>
                <c:pt idx="5270">
                  <c:v>0.71275493512797405</c:v>
                </c:pt>
                <c:pt idx="5271">
                  <c:v>0.71345485932971309</c:v>
                </c:pt>
                <c:pt idx="5272">
                  <c:v>0.71389125316458135</c:v>
                </c:pt>
                <c:pt idx="5273">
                  <c:v>0.71404778854941064</c:v>
                </c:pt>
                <c:pt idx="5274">
                  <c:v>0.71398272152436881</c:v>
                </c:pt>
                <c:pt idx="5275">
                  <c:v>0.71381383772050178</c:v>
                </c:pt>
                <c:pt idx="5276">
                  <c:v>0.71362201300824546</c:v>
                </c:pt>
                <c:pt idx="5277">
                  <c:v>0.71343565247589802</c:v>
                </c:pt>
                <c:pt idx="5278">
                  <c:v>0.7132627144635677</c:v>
                </c:pt>
                <c:pt idx="5279">
                  <c:v>0.71309926492580966</c:v>
                </c:pt>
                <c:pt idx="5280">
                  <c:v>0.71294194823261903</c:v>
                </c:pt>
                <c:pt idx="5281">
                  <c:v>0.71278681803183819</c:v>
                </c:pt>
                <c:pt idx="5282">
                  <c:v>0.71263259442547311</c:v>
                </c:pt>
                <c:pt idx="5283">
                  <c:v>0.7124736778597861</c:v>
                </c:pt>
                <c:pt idx="5284">
                  <c:v>0.71229875068810189</c:v>
                </c:pt>
                <c:pt idx="5285">
                  <c:v>0.7121237237446354</c:v>
                </c:pt>
                <c:pt idx="5286">
                  <c:v>0.71205830787167579</c:v>
                </c:pt>
                <c:pt idx="5287">
                  <c:v>0.71221428256157571</c:v>
                </c:pt>
                <c:pt idx="5288">
                  <c:v>0.71261794265003298</c:v>
                </c:pt>
                <c:pt idx="5289">
                  <c:v>0.71323257129827389</c:v>
                </c:pt>
                <c:pt idx="5290">
                  <c:v>0.71399273550605091</c:v>
                </c:pt>
                <c:pt idx="5291">
                  <c:v>0.71480006384705164</c:v>
                </c:pt>
                <c:pt idx="5292">
                  <c:v>0.71559625612453026</c:v>
                </c:pt>
                <c:pt idx="5293">
                  <c:v>0.7163593740597558</c:v>
                </c:pt>
                <c:pt idx="5294">
                  <c:v>0.71703251492515141</c:v>
                </c:pt>
                <c:pt idx="5295">
                  <c:v>0.71754464005282081</c:v>
                </c:pt>
                <c:pt idx="5296">
                  <c:v>0.71784843253982855</c:v>
                </c:pt>
                <c:pt idx="5297">
                  <c:v>0.71792129676255956</c:v>
                </c:pt>
                <c:pt idx="5298">
                  <c:v>0.71779848378410327</c:v>
                </c:pt>
                <c:pt idx="5299">
                  <c:v>0.71758765077412578</c:v>
                </c:pt>
                <c:pt idx="5300">
                  <c:v>0.71736527670167227</c:v>
                </c:pt>
                <c:pt idx="5301">
                  <c:v>0.71715801116871292</c:v>
                </c:pt>
                <c:pt idx="5302">
                  <c:v>0.71696838935781715</c:v>
                </c:pt>
                <c:pt idx="5303">
                  <c:v>0.7167884242132152</c:v>
                </c:pt>
                <c:pt idx="5304">
                  <c:v>0.71661528519126372</c:v>
                </c:pt>
                <c:pt idx="5305">
                  <c:v>0.71644557563958622</c:v>
                </c:pt>
                <c:pt idx="5306">
                  <c:v>0.71627618606240617</c:v>
                </c:pt>
                <c:pt idx="5307">
                  <c:v>0.71610365827379374</c:v>
                </c:pt>
                <c:pt idx="5308">
                  <c:v>0.71591754203739499</c:v>
                </c:pt>
                <c:pt idx="5309">
                  <c:v>0.71572021783000472</c:v>
                </c:pt>
                <c:pt idx="5310">
                  <c:v>0.71556433194080671</c:v>
                </c:pt>
                <c:pt idx="5311">
                  <c:v>0.71550198078580818</c:v>
                </c:pt>
                <c:pt idx="5312">
                  <c:v>0.71557578600685623</c:v>
                </c:pt>
                <c:pt idx="5313">
                  <c:v>0.71580670459665674</c:v>
                </c:pt>
                <c:pt idx="5314">
                  <c:v>0.71615804659380788</c:v>
                </c:pt>
                <c:pt idx="5315">
                  <c:v>0.71659546425984399</c:v>
                </c:pt>
                <c:pt idx="5316">
                  <c:v>0.717085779167288</c:v>
                </c:pt>
                <c:pt idx="5317">
                  <c:v>0.7175740476007425</c:v>
                </c:pt>
                <c:pt idx="5318">
                  <c:v>0.71798285586125843</c:v>
                </c:pt>
                <c:pt idx="5319">
                  <c:v>0.7182591202684715</c:v>
                </c:pt>
                <c:pt idx="5320">
                  <c:v>0.71838435736200812</c:v>
                </c:pt>
                <c:pt idx="5321">
                  <c:v>0.71836207484473202</c:v>
                </c:pt>
                <c:pt idx="5322">
                  <c:v>0.7182107461342595</c:v>
                </c:pt>
                <c:pt idx="5323">
                  <c:v>0.71799586773826773</c:v>
                </c:pt>
                <c:pt idx="5324">
                  <c:v>0.7177732311226358</c:v>
                </c:pt>
                <c:pt idx="5325">
                  <c:v>0.71756603122547047</c:v>
                </c:pt>
                <c:pt idx="5326">
                  <c:v>0.71737533873067294</c:v>
                </c:pt>
                <c:pt idx="5327">
                  <c:v>0.71719570176504599</c:v>
                </c:pt>
                <c:pt idx="5328">
                  <c:v>0.71702226738201802</c:v>
                </c:pt>
                <c:pt idx="5329">
                  <c:v>0.71685278755562165</c:v>
                </c:pt>
                <c:pt idx="5330">
                  <c:v>0.71668286878984699</c:v>
                </c:pt>
                <c:pt idx="5331">
                  <c:v>0.71650886419585302</c:v>
                </c:pt>
                <c:pt idx="5332">
                  <c:v>0.71632174107306623</c:v>
                </c:pt>
                <c:pt idx="5333">
                  <c:v>0.71612746809768646</c:v>
                </c:pt>
                <c:pt idx="5334">
                  <c:v>0.71599481594281944</c:v>
                </c:pt>
                <c:pt idx="5335">
                  <c:v>0.7159863642521167</c:v>
                </c:pt>
                <c:pt idx="5336">
                  <c:v>0.71615951607159167</c:v>
                </c:pt>
                <c:pt idx="5337">
                  <c:v>0.71652168077623468</c:v>
                </c:pt>
                <c:pt idx="5338">
                  <c:v>0.71700512286931806</c:v>
                </c:pt>
                <c:pt idx="5339">
                  <c:v>0.71753436417317307</c:v>
                </c:pt>
                <c:pt idx="5340">
                  <c:v>0.71804242371262761</c:v>
                </c:pt>
                <c:pt idx="5341">
                  <c:v>0.71853426618159311</c:v>
                </c:pt>
                <c:pt idx="5342">
                  <c:v>0.71899203618765295</c:v>
                </c:pt>
                <c:pt idx="5343">
                  <c:v>0.71937627547507876</c:v>
                </c:pt>
                <c:pt idx="5344">
                  <c:v>0.71961090386208115</c:v>
                </c:pt>
                <c:pt idx="5345">
                  <c:v>0.71965066390437271</c:v>
                </c:pt>
                <c:pt idx="5346">
                  <c:v>0.71952547557610191</c:v>
                </c:pt>
                <c:pt idx="5347">
                  <c:v>0.71931329122740417</c:v>
                </c:pt>
                <c:pt idx="5348">
                  <c:v>0.71909161453526926</c:v>
                </c:pt>
                <c:pt idx="5349">
                  <c:v>0.71888526790343521</c:v>
                </c:pt>
                <c:pt idx="5350">
                  <c:v>0.71869592504466695</c:v>
                </c:pt>
                <c:pt idx="5351">
                  <c:v>0.71851869609225816</c:v>
                </c:pt>
                <c:pt idx="5352">
                  <c:v>0.71834744820164154</c:v>
                </c:pt>
                <c:pt idx="5353">
                  <c:v>0.71818086865692299</c:v>
                </c:pt>
                <c:pt idx="5354">
                  <c:v>0.71801342354016195</c:v>
                </c:pt>
                <c:pt idx="5355">
                  <c:v>0.71784071115087489</c:v>
                </c:pt>
                <c:pt idx="5356">
                  <c:v>0.7176561560285557</c:v>
                </c:pt>
                <c:pt idx="5357">
                  <c:v>0.71747488193914322</c:v>
                </c:pt>
                <c:pt idx="5358">
                  <c:v>0.71741279808860592</c:v>
                </c:pt>
                <c:pt idx="5359">
                  <c:v>0.71757559226378231</c:v>
                </c:pt>
                <c:pt idx="5360">
                  <c:v>0.71799773211714735</c:v>
                </c:pt>
                <c:pt idx="5361">
                  <c:v>0.71859278763922085</c:v>
                </c:pt>
                <c:pt idx="5362">
                  <c:v>0.71923182680259745</c:v>
                </c:pt>
                <c:pt idx="5363">
                  <c:v>0.71987661447726514</c:v>
                </c:pt>
                <c:pt idx="5364">
                  <c:v>0.72049950390863904</c:v>
                </c:pt>
                <c:pt idx="5365">
                  <c:v>0.72107088886646753</c:v>
                </c:pt>
                <c:pt idx="5366">
                  <c:v>0.72154638173523811</c:v>
                </c:pt>
                <c:pt idx="5367">
                  <c:v>0.72187383230638236</c:v>
                </c:pt>
                <c:pt idx="5368">
                  <c:v>0.7220216720865783</c:v>
                </c:pt>
                <c:pt idx="5369">
                  <c:v>0.72198360439404841</c:v>
                </c:pt>
                <c:pt idx="5370">
                  <c:v>0.7218118852441805</c:v>
                </c:pt>
                <c:pt idx="5371">
                  <c:v>0.72158633874869016</c:v>
                </c:pt>
                <c:pt idx="5372">
                  <c:v>0.72136325088697018</c:v>
                </c:pt>
                <c:pt idx="5373">
                  <c:v>0.72115578844662509</c:v>
                </c:pt>
                <c:pt idx="5374">
                  <c:v>0.72096417705070248</c:v>
                </c:pt>
                <c:pt idx="5375">
                  <c:v>0.72078394526068557</c:v>
                </c:pt>
                <c:pt idx="5376">
                  <c:v>0.72061102775954089</c:v>
                </c:pt>
                <c:pt idx="5377">
                  <c:v>0.72044312319221704</c:v>
                </c:pt>
                <c:pt idx="5378">
                  <c:v>0.72027357362778888</c:v>
                </c:pt>
                <c:pt idx="5379">
                  <c:v>0.7201008489317906</c:v>
                </c:pt>
                <c:pt idx="5380">
                  <c:v>0.71991411509586156</c:v>
                </c:pt>
                <c:pt idx="5381">
                  <c:v>0.7197091157194152</c:v>
                </c:pt>
                <c:pt idx="5382">
                  <c:v>0.71951962277729931</c:v>
                </c:pt>
                <c:pt idx="5383">
                  <c:v>0.71937937385936113</c:v>
                </c:pt>
                <c:pt idx="5384">
                  <c:v>0.71930733391702084</c:v>
                </c:pt>
                <c:pt idx="5385">
                  <c:v>0.71931019033152499</c:v>
                </c:pt>
                <c:pt idx="5386">
                  <c:v>0.71937343329770309</c:v>
                </c:pt>
                <c:pt idx="5387">
                  <c:v>0.71948954562207101</c:v>
                </c:pt>
                <c:pt idx="5388">
                  <c:v>0.71964050130204127</c:v>
                </c:pt>
                <c:pt idx="5389">
                  <c:v>0.71980545087332715</c:v>
                </c:pt>
                <c:pt idx="5390">
                  <c:v>0.71995755345810752</c:v>
                </c:pt>
                <c:pt idx="5391">
                  <c:v>0.72004600736131796</c:v>
                </c:pt>
                <c:pt idx="5392">
                  <c:v>0.72005251372325518</c:v>
                </c:pt>
                <c:pt idx="5393">
                  <c:v>0.71996214204660391</c:v>
                </c:pt>
                <c:pt idx="5394">
                  <c:v>0.7197888719420994</c:v>
                </c:pt>
                <c:pt idx="5395">
                  <c:v>0.71957212786063862</c:v>
                </c:pt>
                <c:pt idx="5396">
                  <c:v>0.71935495542491579</c:v>
                </c:pt>
                <c:pt idx="5397">
                  <c:v>0.71915239926022612</c:v>
                </c:pt>
                <c:pt idx="5398">
                  <c:v>0.71896595258089757</c:v>
                </c:pt>
                <c:pt idx="5399">
                  <c:v>0.71879157878555844</c:v>
                </c:pt>
                <c:pt idx="5400">
                  <c:v>0.71862501154755121</c:v>
                </c:pt>
                <c:pt idx="5401">
                  <c:v>0.71846200505140678</c:v>
                </c:pt>
                <c:pt idx="5402">
                  <c:v>0.71830063124565546</c:v>
                </c:pt>
                <c:pt idx="5403">
                  <c:v>0.71814041837302356</c:v>
                </c:pt>
                <c:pt idx="5404">
                  <c:v>0.71797757823032138</c:v>
                </c:pt>
                <c:pt idx="5405">
                  <c:v>0.71783301136586608</c:v>
                </c:pt>
                <c:pt idx="5406">
                  <c:v>0.71780231141124162</c:v>
                </c:pt>
                <c:pt idx="5407">
                  <c:v>0.71798465536054079</c:v>
                </c:pt>
                <c:pt idx="5408">
                  <c:v>0.71843346000778052</c:v>
                </c:pt>
                <c:pt idx="5409">
                  <c:v>0.71910928263592699</c:v>
                </c:pt>
                <c:pt idx="5410">
                  <c:v>0.71991201928087667</c:v>
                </c:pt>
                <c:pt idx="5411">
                  <c:v>0.72077392817749308</c:v>
                </c:pt>
                <c:pt idx="5412">
                  <c:v>0.72166726353732902</c:v>
                </c:pt>
                <c:pt idx="5413">
                  <c:v>0.72254536878204467</c:v>
                </c:pt>
                <c:pt idx="5414">
                  <c:v>0.72332612082551462</c:v>
                </c:pt>
                <c:pt idx="5415">
                  <c:v>0.72393703037498613</c:v>
                </c:pt>
                <c:pt idx="5416">
                  <c:v>0.72430411138239936</c:v>
                </c:pt>
                <c:pt idx="5417">
                  <c:v>0.72440962585311786</c:v>
                </c:pt>
                <c:pt idx="5418">
                  <c:v>0.72430881354155996</c:v>
                </c:pt>
                <c:pt idx="5419">
                  <c:v>0.72412946475727846</c:v>
                </c:pt>
                <c:pt idx="5420">
                  <c:v>0.72393877226248116</c:v>
                </c:pt>
                <c:pt idx="5421">
                  <c:v>0.72375842560982284</c:v>
                </c:pt>
                <c:pt idx="5422">
                  <c:v>0.72359098049306181</c:v>
                </c:pt>
                <c:pt idx="5423">
                  <c:v>0.72343191624683645</c:v>
                </c:pt>
                <c:pt idx="5424">
                  <c:v>0.72328057241096344</c:v>
                </c:pt>
                <c:pt idx="5425">
                  <c:v>0.72313390922770093</c:v>
                </c:pt>
                <c:pt idx="5426">
                  <c:v>0.72298859568046625</c:v>
                </c:pt>
                <c:pt idx="5427">
                  <c:v>0.72284379491287687</c:v>
                </c:pt>
                <c:pt idx="5428">
                  <c:v>0.72269792982758008</c:v>
                </c:pt>
                <c:pt idx="5429">
                  <c:v>0.72257519874590159</c:v>
                </c:pt>
                <c:pt idx="5430">
                  <c:v>0.7225745261804174</c:v>
                </c:pt>
                <c:pt idx="5431">
                  <c:v>0.72279876530989151</c:v>
                </c:pt>
                <c:pt idx="5432">
                  <c:v>0.72327799779841029</c:v>
                </c:pt>
                <c:pt idx="5433">
                  <c:v>0.72395040173696568</c:v>
                </c:pt>
                <c:pt idx="5434">
                  <c:v>0.72475329643636444</c:v>
                </c:pt>
                <c:pt idx="5435">
                  <c:v>0.72560055088696263</c:v>
                </c:pt>
                <c:pt idx="5436">
                  <c:v>0.72644521127325279</c:v>
                </c:pt>
                <c:pt idx="5437">
                  <c:v>0.72724462948277724</c:v>
                </c:pt>
                <c:pt idx="5438">
                  <c:v>0.72795735483065671</c:v>
                </c:pt>
                <c:pt idx="5439">
                  <c:v>0.72852631512056976</c:v>
                </c:pt>
                <c:pt idx="5440">
                  <c:v>0.72888458485370067</c:v>
                </c:pt>
                <c:pt idx="5441">
                  <c:v>0.72900063102534673</c:v>
                </c:pt>
                <c:pt idx="5442">
                  <c:v>0.72891840767199678</c:v>
                </c:pt>
                <c:pt idx="5443">
                  <c:v>0.72874370941205557</c:v>
                </c:pt>
                <c:pt idx="5444">
                  <c:v>0.72855513367163771</c:v>
                </c:pt>
                <c:pt idx="5445">
                  <c:v>0.7283722026095627</c:v>
                </c:pt>
                <c:pt idx="5446">
                  <c:v>0.72820294840621125</c:v>
                </c:pt>
                <c:pt idx="5447">
                  <c:v>0.72804180432574128</c:v>
                </c:pt>
                <c:pt idx="5448">
                  <c:v>0.72788737560751715</c:v>
                </c:pt>
                <c:pt idx="5449">
                  <c:v>0.7277363968707512</c:v>
                </c:pt>
                <c:pt idx="5450">
                  <c:v>0.72758438026798322</c:v>
                </c:pt>
                <c:pt idx="5451">
                  <c:v>0.72742776505734774</c:v>
                </c:pt>
                <c:pt idx="5452">
                  <c:v>0.72725675325820527</c:v>
                </c:pt>
                <c:pt idx="5453">
                  <c:v>0.72708227938209613</c:v>
                </c:pt>
                <c:pt idx="5454">
                  <c:v>0.72701154002559998</c:v>
                </c:pt>
                <c:pt idx="5455">
                  <c:v>0.72715555661853726</c:v>
                </c:pt>
                <c:pt idx="5456">
                  <c:v>0.7275769458791862</c:v>
                </c:pt>
                <c:pt idx="5457">
                  <c:v>0.72824376188950257</c:v>
                </c:pt>
                <c:pt idx="5458">
                  <c:v>0.72905170593504132</c:v>
                </c:pt>
                <c:pt idx="5459">
                  <c:v>0.72990359498015045</c:v>
                </c:pt>
                <c:pt idx="5460">
                  <c:v>0.73073241451600679</c:v>
                </c:pt>
                <c:pt idx="5461">
                  <c:v>0.73151455284119538</c:v>
                </c:pt>
                <c:pt idx="5462">
                  <c:v>0.73219917118602273</c:v>
                </c:pt>
                <c:pt idx="5463">
                  <c:v>0.73272815565711003</c:v>
                </c:pt>
                <c:pt idx="5464">
                  <c:v>0.7330529784947043</c:v>
                </c:pt>
                <c:pt idx="5465">
                  <c:v>0.73314024342708417</c:v>
                </c:pt>
                <c:pt idx="5466">
                  <c:v>0.73301857354128541</c:v>
                </c:pt>
                <c:pt idx="5467">
                  <c:v>0.73280685711880345</c:v>
                </c:pt>
                <c:pt idx="5468">
                  <c:v>0.73258723564749084</c:v>
                </c:pt>
                <c:pt idx="5469">
                  <c:v>0.73238159870268804</c:v>
                </c:pt>
                <c:pt idx="5470">
                  <c:v>0.73219348651506944</c:v>
                </c:pt>
                <c:pt idx="5471">
                  <c:v>0.73201772206132976</c:v>
                </c:pt>
                <c:pt idx="5472">
                  <c:v>0.73184851298258624</c:v>
                </c:pt>
                <c:pt idx="5473">
                  <c:v>0.73168298771282025</c:v>
                </c:pt>
                <c:pt idx="5474">
                  <c:v>0.73151701529920277</c:v>
                </c:pt>
                <c:pt idx="5475">
                  <c:v>0.73134514797077266</c:v>
                </c:pt>
                <c:pt idx="5476">
                  <c:v>0.73116074236727369</c:v>
                </c:pt>
                <c:pt idx="5477">
                  <c:v>0.7309731873081784</c:v>
                </c:pt>
                <c:pt idx="5478">
                  <c:v>0.73090360963836531</c:v>
                </c:pt>
                <c:pt idx="5479">
                  <c:v>0.73108302232310751</c:v>
                </c:pt>
                <c:pt idx="5480">
                  <c:v>0.73156316149729539</c:v>
                </c:pt>
                <c:pt idx="5481">
                  <c:v>0.73228922365625881</c:v>
                </c:pt>
                <c:pt idx="5482">
                  <c:v>0.73314381088870673</c:v>
                </c:pt>
                <c:pt idx="5483">
                  <c:v>0.73403832078103126</c:v>
                </c:pt>
                <c:pt idx="5484">
                  <c:v>0.73491922307028312</c:v>
                </c:pt>
                <c:pt idx="5485">
                  <c:v>0.73575914089818029</c:v>
                </c:pt>
                <c:pt idx="5486">
                  <c:v>0.7364825361395041</c:v>
                </c:pt>
                <c:pt idx="5487">
                  <c:v>0.73704316836124439</c:v>
                </c:pt>
                <c:pt idx="5488">
                  <c:v>0.73738655645168105</c:v>
                </c:pt>
                <c:pt idx="5489">
                  <c:v>0.73746112861768376</c:v>
                </c:pt>
                <c:pt idx="5490">
                  <c:v>0.73732151183213535</c:v>
                </c:pt>
                <c:pt idx="5491">
                  <c:v>0.73710325516658814</c:v>
                </c:pt>
                <c:pt idx="5492">
                  <c:v>0.73687802593706631</c:v>
                </c:pt>
                <c:pt idx="5493">
                  <c:v>0.73666938615465416</c:v>
                </c:pt>
                <c:pt idx="5494">
                  <c:v>0.73647666305245818</c:v>
                </c:pt>
                <c:pt idx="5495">
                  <c:v>0.73629627947966647</c:v>
                </c:pt>
                <c:pt idx="5496">
                  <c:v>0.7361234481255029</c:v>
                </c:pt>
                <c:pt idx="5497">
                  <c:v>0.73595477643982854</c:v>
                </c:pt>
                <c:pt idx="5498">
                  <c:v>0.73578553864542462</c:v>
                </c:pt>
                <c:pt idx="5499">
                  <c:v>0.7356116940386801</c:v>
                </c:pt>
                <c:pt idx="5500">
                  <c:v>0.73542519403026907</c:v>
                </c:pt>
                <c:pt idx="5501">
                  <c:v>0.7352335218732553</c:v>
                </c:pt>
                <c:pt idx="5502">
                  <c:v>0.73514902856687825</c:v>
                </c:pt>
                <c:pt idx="5503">
                  <c:v>0.73528669392864543</c:v>
                </c:pt>
                <c:pt idx="5504">
                  <c:v>0.73570009628802047</c:v>
                </c:pt>
                <c:pt idx="5505">
                  <c:v>0.73637388163032513</c:v>
                </c:pt>
                <c:pt idx="5506">
                  <c:v>0.73722878175532358</c:v>
                </c:pt>
                <c:pt idx="5507">
                  <c:v>0.7381663880453887</c:v>
                </c:pt>
                <c:pt idx="5508">
                  <c:v>0.7391270237903681</c:v>
                </c:pt>
                <c:pt idx="5509">
                  <c:v>0.74004050401336874</c:v>
                </c:pt>
                <c:pt idx="5510">
                  <c:v>0.74085889208355915</c:v>
                </c:pt>
                <c:pt idx="5511">
                  <c:v>0.74150027271630181</c:v>
                </c:pt>
                <c:pt idx="5512">
                  <c:v>0.74187696046304863</c:v>
                </c:pt>
                <c:pt idx="5513">
                  <c:v>0.7419627460549133</c:v>
                </c:pt>
                <c:pt idx="5514">
                  <c:v>0.74182294381734681</c:v>
                </c:pt>
                <c:pt idx="5515">
                  <c:v>0.74160316069389887</c:v>
                </c:pt>
                <c:pt idx="5516">
                  <c:v>0.74137703717667391</c:v>
                </c:pt>
                <c:pt idx="5517">
                  <c:v>0.74116695340677841</c:v>
                </c:pt>
                <c:pt idx="5518">
                  <c:v>0.74097333191464287</c:v>
                </c:pt>
                <c:pt idx="5519">
                  <c:v>0.74079137718501531</c:v>
                </c:pt>
                <c:pt idx="5520">
                  <c:v>0.74061610910197317</c:v>
                </c:pt>
                <c:pt idx="5521">
                  <c:v>0.74044536988876541</c:v>
                </c:pt>
                <c:pt idx="5522">
                  <c:v>0.74027365844534809</c:v>
                </c:pt>
                <c:pt idx="5523">
                  <c:v>0.7400983165220375</c:v>
                </c:pt>
                <c:pt idx="5524">
                  <c:v>0.73990874393798656</c:v>
                </c:pt>
                <c:pt idx="5525">
                  <c:v>0.73971136895555234</c:v>
                </c:pt>
                <c:pt idx="5526">
                  <c:v>0.73961939357534823</c:v>
                </c:pt>
                <c:pt idx="5527">
                  <c:v>0.73975141692949653</c:v>
                </c:pt>
                <c:pt idx="5528">
                  <c:v>0.74015227786069215</c:v>
                </c:pt>
                <c:pt idx="5529">
                  <c:v>0.74077260254248878</c:v>
                </c:pt>
                <c:pt idx="5530">
                  <c:v>0.74154374590403294</c:v>
                </c:pt>
                <c:pt idx="5531">
                  <c:v>0.74235858232598784</c:v>
                </c:pt>
                <c:pt idx="5532">
                  <c:v>0.74314387687646943</c:v>
                </c:pt>
                <c:pt idx="5533">
                  <c:v>0.74385787544063764</c:v>
                </c:pt>
                <c:pt idx="5534">
                  <c:v>0.74444758698689295</c:v>
                </c:pt>
                <c:pt idx="5535">
                  <c:v>0.74486689118853444</c:v>
                </c:pt>
                <c:pt idx="5536">
                  <c:v>0.745065402243553</c:v>
                </c:pt>
                <c:pt idx="5537">
                  <c:v>0.7450496367874323</c:v>
                </c:pt>
                <c:pt idx="5538">
                  <c:v>0.74488008249626403</c:v>
                </c:pt>
                <c:pt idx="5539">
                  <c:v>0.74465377298466118</c:v>
                </c:pt>
                <c:pt idx="5540">
                  <c:v>0.74442592242558758</c:v>
                </c:pt>
                <c:pt idx="5541">
                  <c:v>0.74421410340937011</c:v>
                </c:pt>
                <c:pt idx="5542">
                  <c:v>0.74401885332907813</c:v>
                </c:pt>
                <c:pt idx="5543">
                  <c:v>0.74383612327662552</c:v>
                </c:pt>
                <c:pt idx="5544">
                  <c:v>0.74365953017097786</c:v>
                </c:pt>
                <c:pt idx="5545">
                  <c:v>0.74348724441435665</c:v>
                </c:pt>
                <c:pt idx="5546">
                  <c:v>0.74331416282372598</c:v>
                </c:pt>
                <c:pt idx="5547">
                  <c:v>0.74313737691293058</c:v>
                </c:pt>
                <c:pt idx="5548">
                  <c:v>0.74294725873133727</c:v>
                </c:pt>
                <c:pt idx="5549">
                  <c:v>0.74274736468519764</c:v>
                </c:pt>
                <c:pt idx="5550">
                  <c:v>0.74264292440671187</c:v>
                </c:pt>
                <c:pt idx="5551">
                  <c:v>0.74274292616426429</c:v>
                </c:pt>
                <c:pt idx="5552">
                  <c:v>0.74311054812136101</c:v>
                </c:pt>
                <c:pt idx="5553">
                  <c:v>0.74371398058513094</c:v>
                </c:pt>
                <c:pt idx="5554">
                  <c:v>0.74448299302839871</c:v>
                </c:pt>
                <c:pt idx="5555">
                  <c:v>0.74533237264578966</c:v>
                </c:pt>
                <c:pt idx="5556">
                  <c:v>0.7461888166056696</c:v>
                </c:pt>
                <c:pt idx="5557">
                  <c:v>0.74699984892004045</c:v>
                </c:pt>
                <c:pt idx="5558">
                  <c:v>0.74768787991942331</c:v>
                </c:pt>
                <c:pt idx="5559">
                  <c:v>0.74816146366190406</c:v>
                </c:pt>
                <c:pt idx="5560">
                  <c:v>0.74838507763989026</c:v>
                </c:pt>
                <c:pt idx="5561">
                  <c:v>0.74837984730898499</c:v>
                </c:pt>
                <c:pt idx="5562">
                  <c:v>0.74821347265839233</c:v>
                </c:pt>
                <c:pt idx="5563">
                  <c:v>0.74799305324360732</c:v>
                </c:pt>
                <c:pt idx="5564">
                  <c:v>0.74777745196472012</c:v>
                </c:pt>
                <c:pt idx="5565">
                  <c:v>0.74757640542330894</c:v>
                </c:pt>
                <c:pt idx="5566">
                  <c:v>0.74738867474374671</c:v>
                </c:pt>
                <c:pt idx="5567">
                  <c:v>0.7472102479380851</c:v>
                </c:pt>
                <c:pt idx="5568">
                  <c:v>0.74703978767700474</c:v>
                </c:pt>
                <c:pt idx="5569">
                  <c:v>0.74687370040074597</c:v>
                </c:pt>
                <c:pt idx="5570">
                  <c:v>0.74670865099049177</c:v>
                </c:pt>
                <c:pt idx="5571">
                  <c:v>0.74654248987396454</c:v>
                </c:pt>
                <c:pt idx="5572">
                  <c:v>0.74637275570886297</c:v>
                </c:pt>
                <c:pt idx="5573">
                  <c:v>0.74620773108542848</c:v>
                </c:pt>
                <c:pt idx="5574">
                  <c:v>0.74611371107278346</c:v>
                </c:pt>
                <c:pt idx="5575">
                  <c:v>0.74616719203585491</c:v>
                </c:pt>
                <c:pt idx="5576">
                  <c:v>0.74643520868566837</c:v>
                </c:pt>
                <c:pt idx="5577">
                  <c:v>0.74689135482704794</c:v>
                </c:pt>
                <c:pt idx="5578">
                  <c:v>0.74748969417270517</c:v>
                </c:pt>
                <c:pt idx="5579">
                  <c:v>0.74812202221492585</c:v>
                </c:pt>
                <c:pt idx="5580">
                  <c:v>0.74866007770042575</c:v>
                </c:pt>
                <c:pt idx="5581">
                  <c:v>0.74904301534272111</c:v>
                </c:pt>
                <c:pt idx="5582">
                  <c:v>0.74927943969932842</c:v>
                </c:pt>
                <c:pt idx="5583">
                  <c:v>0.74942169181009166</c:v>
                </c:pt>
                <c:pt idx="5584">
                  <c:v>0.74945858951884758</c:v>
                </c:pt>
                <c:pt idx="5585">
                  <c:v>0.74938268978136569</c:v>
                </c:pt>
                <c:pt idx="5586">
                  <c:v>0.7492208924549858</c:v>
                </c:pt>
                <c:pt idx="5587">
                  <c:v>0.74902672410719118</c:v>
                </c:pt>
                <c:pt idx="5588">
                  <c:v>0.74883210987366045</c:v>
                </c:pt>
                <c:pt idx="5589">
                  <c:v>0.74864905984670882</c:v>
                </c:pt>
                <c:pt idx="5590">
                  <c:v>0.74847708996234996</c:v>
                </c:pt>
                <c:pt idx="5591">
                  <c:v>0.74831438703175535</c:v>
                </c:pt>
                <c:pt idx="5592">
                  <c:v>0.74815935118243027</c:v>
                </c:pt>
                <c:pt idx="5593">
                  <c:v>0.74800980002420114</c:v>
                </c:pt>
                <c:pt idx="5594">
                  <c:v>0.74786096265523716</c:v>
                </c:pt>
                <c:pt idx="5595">
                  <c:v>0.74771343389993195</c:v>
                </c:pt>
                <c:pt idx="5596">
                  <c:v>0.74756523647996731</c:v>
                </c:pt>
                <c:pt idx="5597">
                  <c:v>0.74742555180119796</c:v>
                </c:pt>
                <c:pt idx="5598">
                  <c:v>0.7473626274620494</c:v>
                </c:pt>
                <c:pt idx="5599">
                  <c:v>0.74745858670313925</c:v>
                </c:pt>
                <c:pt idx="5600">
                  <c:v>0.74774418126582509</c:v>
                </c:pt>
                <c:pt idx="5601">
                  <c:v>0.74814106396045676</c:v>
                </c:pt>
                <c:pt idx="5602">
                  <c:v>0.74862848460888376</c:v>
                </c:pt>
                <c:pt idx="5603">
                  <c:v>0.74920616946483853</c:v>
                </c:pt>
                <c:pt idx="5604">
                  <c:v>0.74982065558495314</c:v>
                </c:pt>
                <c:pt idx="5605">
                  <c:v>0.75040825709634396</c:v>
                </c:pt>
                <c:pt idx="5606">
                  <c:v>0.7509485192008386</c:v>
                </c:pt>
                <c:pt idx="5607">
                  <c:v>0.75138046746873222</c:v>
                </c:pt>
                <c:pt idx="5608">
                  <c:v>0.7516360215441934</c:v>
                </c:pt>
                <c:pt idx="5609">
                  <c:v>0.75169387053850489</c:v>
                </c:pt>
                <c:pt idx="5610">
                  <c:v>0.75157243577941146</c:v>
                </c:pt>
                <c:pt idx="5611">
                  <c:v>0.75138316960503293</c:v>
                </c:pt>
                <c:pt idx="5612">
                  <c:v>0.75118973271356915</c:v>
                </c:pt>
                <c:pt idx="5613">
                  <c:v>0.75100416391299607</c:v>
                </c:pt>
                <c:pt idx="5614">
                  <c:v>0.75082994600266839</c:v>
                </c:pt>
                <c:pt idx="5615">
                  <c:v>0.75066499914834306</c:v>
                </c:pt>
                <c:pt idx="5616">
                  <c:v>0.75050568466565204</c:v>
                </c:pt>
                <c:pt idx="5617">
                  <c:v>0.7503487699917033</c:v>
                </c:pt>
                <c:pt idx="5618">
                  <c:v>0.7501907313047701</c:v>
                </c:pt>
                <c:pt idx="5619">
                  <c:v>0.75002639978602026</c:v>
                </c:pt>
                <c:pt idx="5620">
                  <c:v>0.74984450248771339</c:v>
                </c:pt>
                <c:pt idx="5621">
                  <c:v>0.74964106763073024</c:v>
                </c:pt>
                <c:pt idx="5622">
                  <c:v>0.7495046885161486</c:v>
                </c:pt>
                <c:pt idx="5623">
                  <c:v>0.74952200208468411</c:v>
                </c:pt>
                <c:pt idx="5624">
                  <c:v>0.74973663092405862</c:v>
                </c:pt>
                <c:pt idx="5625">
                  <c:v>0.75011176895211629</c:v>
                </c:pt>
                <c:pt idx="5626">
                  <c:v>0.7505877335181862</c:v>
                </c:pt>
                <c:pt idx="5627">
                  <c:v>0.7511296810743664</c:v>
                </c:pt>
                <c:pt idx="5628">
                  <c:v>0.75166840467890095</c:v>
                </c:pt>
                <c:pt idx="5629">
                  <c:v>0.75216932829955419</c:v>
                </c:pt>
                <c:pt idx="5630">
                  <c:v>0.7525926364769735</c:v>
                </c:pt>
                <c:pt idx="5631">
                  <c:v>0.75289231428450942</c:v>
                </c:pt>
                <c:pt idx="5632">
                  <c:v>0.75303507295995575</c:v>
                </c:pt>
                <c:pt idx="5633">
                  <c:v>0.75299570940505656</c:v>
                </c:pt>
                <c:pt idx="5634">
                  <c:v>0.75281108813912656</c:v>
                </c:pt>
                <c:pt idx="5635">
                  <c:v>0.75257214302128606</c:v>
                </c:pt>
                <c:pt idx="5636">
                  <c:v>0.75233640796237411</c:v>
                </c:pt>
                <c:pt idx="5637">
                  <c:v>0.75211887042754277</c:v>
                </c:pt>
                <c:pt idx="5638">
                  <c:v>0.75191886995660961</c:v>
                </c:pt>
                <c:pt idx="5639">
                  <c:v>0.75173400263859147</c:v>
                </c:pt>
                <c:pt idx="5640">
                  <c:v>0.75155512458684182</c:v>
                </c:pt>
                <c:pt idx="5641">
                  <c:v>0.7513812471621989</c:v>
                </c:pt>
                <c:pt idx="5642">
                  <c:v>0.75120694310489156</c:v>
                </c:pt>
                <c:pt idx="5643">
                  <c:v>0.75102770405626995</c:v>
                </c:pt>
                <c:pt idx="5644">
                  <c:v>0.75083425075585841</c:v>
                </c:pt>
                <c:pt idx="5645">
                  <c:v>0.75062438910584017</c:v>
                </c:pt>
                <c:pt idx="5646">
                  <c:v>0.75049769130878419</c:v>
                </c:pt>
                <c:pt idx="5647">
                  <c:v>0.75059828833530207</c:v>
                </c:pt>
                <c:pt idx="5648">
                  <c:v>0.75098421878808796</c:v>
                </c:pt>
                <c:pt idx="5649">
                  <c:v>0.75159886895335415</c:v>
                </c:pt>
                <c:pt idx="5650">
                  <c:v>0.75237750828144256</c:v>
                </c:pt>
                <c:pt idx="5651">
                  <c:v>0.75323941535541716</c:v>
                </c:pt>
                <c:pt idx="5652">
                  <c:v>0.75411196804383096</c:v>
                </c:pt>
                <c:pt idx="5653">
                  <c:v>0.75492594270589719</c:v>
                </c:pt>
                <c:pt idx="5654">
                  <c:v>0.7556283221483977</c:v>
                </c:pt>
                <c:pt idx="5655">
                  <c:v>0.75614535370621305</c:v>
                </c:pt>
                <c:pt idx="5656">
                  <c:v>0.75642952159515642</c:v>
                </c:pt>
                <c:pt idx="5657">
                  <c:v>0.7564537902939753</c:v>
                </c:pt>
                <c:pt idx="5658">
                  <c:v>0.75628120799051424</c:v>
                </c:pt>
                <c:pt idx="5659">
                  <c:v>0.7560455551308386</c:v>
                </c:pt>
                <c:pt idx="5660">
                  <c:v>0.75581051745224526</c:v>
                </c:pt>
                <c:pt idx="5661">
                  <c:v>0.75559379216037381</c:v>
                </c:pt>
                <c:pt idx="5662">
                  <c:v>0.75539469828385486</c:v>
                </c:pt>
                <c:pt idx="5663">
                  <c:v>0.75520775933606676</c:v>
                </c:pt>
                <c:pt idx="5664">
                  <c:v>0.7550277572713312</c:v>
                </c:pt>
                <c:pt idx="5665">
                  <c:v>0.75485075804420365</c:v>
                </c:pt>
                <c:pt idx="5666">
                  <c:v>0.75467323783295626</c:v>
                </c:pt>
                <c:pt idx="5667">
                  <c:v>0.7544921609820826</c:v>
                </c:pt>
                <c:pt idx="5668">
                  <c:v>0.75429788723423652</c:v>
                </c:pt>
                <c:pt idx="5669">
                  <c:v>0.75408709155116305</c:v>
                </c:pt>
                <c:pt idx="5670">
                  <c:v>0.7539803933584468</c:v>
                </c:pt>
                <c:pt idx="5671">
                  <c:v>0.7541412914865121</c:v>
                </c:pt>
                <c:pt idx="5672">
                  <c:v>0.75462000989293443</c:v>
                </c:pt>
                <c:pt idx="5673">
                  <c:v>0.75536142509854343</c:v>
                </c:pt>
                <c:pt idx="5674">
                  <c:v>0.75627494032451725</c:v>
                </c:pt>
                <c:pt idx="5675">
                  <c:v>0.75729070978372437</c:v>
                </c:pt>
                <c:pt idx="5676">
                  <c:v>0.75833469437020307</c:v>
                </c:pt>
                <c:pt idx="5677">
                  <c:v>0.75932627976976275</c:v>
                </c:pt>
                <c:pt idx="5678">
                  <c:v>0.76018560082941078</c:v>
                </c:pt>
                <c:pt idx="5679">
                  <c:v>0.76083663535994062</c:v>
                </c:pt>
                <c:pt idx="5680">
                  <c:v>0.7611958585871369</c:v>
                </c:pt>
                <c:pt idx="5681">
                  <c:v>0.76124010539217313</c:v>
                </c:pt>
                <c:pt idx="5682">
                  <c:v>0.76106475916779548</c:v>
                </c:pt>
                <c:pt idx="5683">
                  <c:v>0.76082855208042977</c:v>
                </c:pt>
                <c:pt idx="5684">
                  <c:v>0.76059523734144718</c:v>
                </c:pt>
                <c:pt idx="5685">
                  <c:v>0.760377424956725</c:v>
                </c:pt>
                <c:pt idx="5686">
                  <c:v>0.76017534054931057</c:v>
                </c:pt>
                <c:pt idx="5687">
                  <c:v>0.75998579668091992</c:v>
                </c:pt>
                <c:pt idx="5688">
                  <c:v>0.75980099499869713</c:v>
                </c:pt>
                <c:pt idx="5689">
                  <c:v>0.75961995096572166</c:v>
                </c:pt>
                <c:pt idx="5690">
                  <c:v>0.7594394566325251</c:v>
                </c:pt>
                <c:pt idx="5691">
                  <c:v>0.75925584459908213</c:v>
                </c:pt>
                <c:pt idx="5692">
                  <c:v>0.75905943358567063</c:v>
                </c:pt>
                <c:pt idx="5693">
                  <c:v>0.75884773130818306</c:v>
                </c:pt>
                <c:pt idx="5694">
                  <c:v>0.75874409481590677</c:v>
                </c:pt>
                <c:pt idx="5695">
                  <c:v>0.75891086185165635</c:v>
                </c:pt>
                <c:pt idx="5696">
                  <c:v>0.75940383727274041</c:v>
                </c:pt>
                <c:pt idx="5697">
                  <c:v>0.76015673934149119</c:v>
                </c:pt>
                <c:pt idx="5698">
                  <c:v>0.76109283165376518</c:v>
                </c:pt>
                <c:pt idx="5699">
                  <c:v>0.76212672429223272</c:v>
                </c:pt>
                <c:pt idx="5700">
                  <c:v>0.76317734349213751</c:v>
                </c:pt>
                <c:pt idx="5701">
                  <c:v>0.76417090787270403</c:v>
                </c:pt>
                <c:pt idx="5702">
                  <c:v>0.76503291349815228</c:v>
                </c:pt>
                <c:pt idx="5703">
                  <c:v>0.76568445854437539</c:v>
                </c:pt>
                <c:pt idx="5704">
                  <c:v>0.76603978209222201</c:v>
                </c:pt>
                <c:pt idx="5705">
                  <c:v>0.76608025327195983</c:v>
                </c:pt>
                <c:pt idx="5706">
                  <c:v>0.76590325001494519</c:v>
                </c:pt>
                <c:pt idx="5707">
                  <c:v>0.76566772347327727</c:v>
                </c:pt>
                <c:pt idx="5708">
                  <c:v>0.76543407645308315</c:v>
                </c:pt>
                <c:pt idx="5709">
                  <c:v>0.76521468060481512</c:v>
                </c:pt>
                <c:pt idx="5710">
                  <c:v>0.765011070165173</c:v>
                </c:pt>
                <c:pt idx="5711">
                  <c:v>0.76481847423232829</c:v>
                </c:pt>
                <c:pt idx="5712">
                  <c:v>0.7646330736234791</c:v>
                </c:pt>
                <c:pt idx="5713">
                  <c:v>0.76445230444039325</c:v>
                </c:pt>
                <c:pt idx="5714">
                  <c:v>0.76427321717454644</c:v>
                </c:pt>
                <c:pt idx="5715">
                  <c:v>0.76408909236145661</c:v>
                </c:pt>
                <c:pt idx="5716">
                  <c:v>0.76389219318182355</c:v>
                </c:pt>
                <c:pt idx="5717">
                  <c:v>0.7636800675225619</c:v>
                </c:pt>
                <c:pt idx="5718">
                  <c:v>0.76357032872075647</c:v>
                </c:pt>
                <c:pt idx="5719">
                  <c:v>0.76372854214743102</c:v>
                </c:pt>
                <c:pt idx="5720">
                  <c:v>0.76419664040418156</c:v>
                </c:pt>
                <c:pt idx="5721">
                  <c:v>0.76491907351476285</c:v>
                </c:pt>
                <c:pt idx="5722">
                  <c:v>0.76581433457997117</c:v>
                </c:pt>
                <c:pt idx="5723">
                  <c:v>0.76680589157285572</c:v>
                </c:pt>
                <c:pt idx="5724">
                  <c:v>0.76781330982631613</c:v>
                </c:pt>
                <c:pt idx="5725">
                  <c:v>0.76875776559433739</c:v>
                </c:pt>
                <c:pt idx="5726">
                  <c:v>0.76956732267042982</c:v>
                </c:pt>
                <c:pt idx="5727">
                  <c:v>0.77016794463825855</c:v>
                </c:pt>
                <c:pt idx="5728">
                  <c:v>0.77048724249704637</c:v>
                </c:pt>
                <c:pt idx="5729">
                  <c:v>0.77050762126918926</c:v>
                </c:pt>
                <c:pt idx="5730">
                  <c:v>0.77032676471555106</c:v>
                </c:pt>
                <c:pt idx="5731">
                  <c:v>0.77009545668630031</c:v>
                </c:pt>
                <c:pt idx="5732">
                  <c:v>0.76986832401873107</c:v>
                </c:pt>
                <c:pt idx="5733">
                  <c:v>0.76965535637610694</c:v>
                </c:pt>
                <c:pt idx="5734">
                  <c:v>0.76945606148996548</c:v>
                </c:pt>
                <c:pt idx="5735">
                  <c:v>0.76926801904038022</c:v>
                </c:pt>
                <c:pt idx="5736">
                  <c:v>0.76908853385752818</c:v>
                </c:pt>
                <c:pt idx="5737">
                  <c:v>0.76891430774272596</c:v>
                </c:pt>
                <c:pt idx="5738">
                  <c:v>0.76874258399259743</c:v>
                </c:pt>
                <c:pt idx="5739">
                  <c:v>0.76857171761003718</c:v>
                </c:pt>
                <c:pt idx="5740">
                  <c:v>0.76839822989792639</c:v>
                </c:pt>
                <c:pt idx="5741">
                  <c:v>0.76822725023873195</c:v>
                </c:pt>
                <c:pt idx="5742">
                  <c:v>0.76816137776259619</c:v>
                </c:pt>
                <c:pt idx="5743">
                  <c:v>0.76834085581521794</c:v>
                </c:pt>
                <c:pt idx="5744">
                  <c:v>0.76881742281434584</c:v>
                </c:pt>
                <c:pt idx="5745">
                  <c:v>0.76954528957306179</c:v>
                </c:pt>
                <c:pt idx="5746">
                  <c:v>0.77045212548993847</c:v>
                </c:pt>
                <c:pt idx="5747">
                  <c:v>0.77146296220614741</c:v>
                </c:pt>
                <c:pt idx="5748">
                  <c:v>0.77249497499851294</c:v>
                </c:pt>
                <c:pt idx="5749">
                  <c:v>0.77347279521055723</c:v>
                </c:pt>
                <c:pt idx="5750">
                  <c:v>0.77430895792760712</c:v>
                </c:pt>
                <c:pt idx="5751">
                  <c:v>0.7749305268486455</c:v>
                </c:pt>
                <c:pt idx="5752">
                  <c:v>0.7752630544822785</c:v>
                </c:pt>
                <c:pt idx="5753">
                  <c:v>0.77529978895289309</c:v>
                </c:pt>
                <c:pt idx="5754">
                  <c:v>0.77514729977604646</c:v>
                </c:pt>
                <c:pt idx="5755">
                  <c:v>0.77494500418066403</c:v>
                </c:pt>
                <c:pt idx="5756">
                  <c:v>0.77474374022068271</c:v>
                </c:pt>
                <c:pt idx="5757">
                  <c:v>0.77455279748941686</c:v>
                </c:pt>
                <c:pt idx="5758">
                  <c:v>0.7743740835271532</c:v>
                </c:pt>
                <c:pt idx="5759">
                  <c:v>0.7742048293238003</c:v>
                </c:pt>
                <c:pt idx="5760">
                  <c:v>0.77404298786301162</c:v>
                </c:pt>
                <c:pt idx="5761">
                  <c:v>0.77388597883760879</c:v>
                </c:pt>
                <c:pt idx="5762">
                  <c:v>0.77373338792163671</c:v>
                </c:pt>
                <c:pt idx="5763">
                  <c:v>0.77358003398955089</c:v>
                </c:pt>
                <c:pt idx="5764">
                  <c:v>0.77342561757803796</c:v>
                </c:pt>
                <c:pt idx="5765">
                  <c:v>0.77327784158488022</c:v>
                </c:pt>
                <c:pt idx="5766">
                  <c:v>0.77323646525066803</c:v>
                </c:pt>
                <c:pt idx="5767">
                  <c:v>0.77340639443985404</c:v>
                </c:pt>
                <c:pt idx="5768">
                  <c:v>0.77383225144681311</c:v>
                </c:pt>
                <c:pt idx="5769">
                  <c:v>0.77450288790131461</c:v>
                </c:pt>
                <c:pt idx="5770">
                  <c:v>0.77534665036114625</c:v>
                </c:pt>
                <c:pt idx="5771">
                  <c:v>0.77628807183282433</c:v>
                </c:pt>
                <c:pt idx="5772">
                  <c:v>0.77723019774786695</c:v>
                </c:pt>
                <c:pt idx="5773">
                  <c:v>0.77809189578767124</c:v>
                </c:pt>
                <c:pt idx="5774">
                  <c:v>0.77876735322219204</c:v>
                </c:pt>
                <c:pt idx="5775">
                  <c:v>0.77923445214451181</c:v>
                </c:pt>
                <c:pt idx="5776">
                  <c:v>0.77945296803189701</c:v>
                </c:pt>
                <c:pt idx="5777">
                  <c:v>0.77943303611868509</c:v>
                </c:pt>
                <c:pt idx="5778">
                  <c:v>0.7792724325244188</c:v>
                </c:pt>
                <c:pt idx="5779">
                  <c:v>0.77907095284855854</c:v>
                </c:pt>
                <c:pt idx="5780">
                  <c:v>0.77886713729705859</c:v>
                </c:pt>
                <c:pt idx="5781">
                  <c:v>0.77867572280851893</c:v>
                </c:pt>
                <c:pt idx="5782">
                  <c:v>0.77849417420037126</c:v>
                </c:pt>
                <c:pt idx="5783">
                  <c:v>0.77832133874396969</c:v>
                </c:pt>
                <c:pt idx="5784">
                  <c:v>0.77815417668157394</c:v>
                </c:pt>
                <c:pt idx="5785">
                  <c:v>0.77798934468988867</c:v>
                </c:pt>
                <c:pt idx="5786">
                  <c:v>0.77782329023152808</c:v>
                </c:pt>
                <c:pt idx="5787">
                  <c:v>0.7776513695740167</c:v>
                </c:pt>
                <c:pt idx="5788">
                  <c:v>0.77746091500897374</c:v>
                </c:pt>
                <c:pt idx="5789">
                  <c:v>0.77724179911867286</c:v>
                </c:pt>
                <c:pt idx="5790">
                  <c:v>0.7770638179810142</c:v>
                </c:pt>
                <c:pt idx="5791">
                  <c:v>0.7770168586499806</c:v>
                </c:pt>
                <c:pt idx="5792">
                  <c:v>0.77714820788133332</c:v>
                </c:pt>
                <c:pt idx="5793">
                  <c:v>0.77741959437849428</c:v>
                </c:pt>
                <c:pt idx="5794">
                  <c:v>0.7777543166646762</c:v>
                </c:pt>
                <c:pt idx="5795">
                  <c:v>0.77813137798292054</c:v>
                </c:pt>
                <c:pt idx="5796">
                  <c:v>0.77853910162574569</c:v>
                </c:pt>
                <c:pt idx="5797">
                  <c:v>0.77897076371744511</c:v>
                </c:pt>
                <c:pt idx="5798">
                  <c:v>0.7793731596389053</c:v>
                </c:pt>
                <c:pt idx="5799">
                  <c:v>0.77967873253465114</c:v>
                </c:pt>
                <c:pt idx="5800">
                  <c:v>0.77980548522979243</c:v>
                </c:pt>
                <c:pt idx="5801">
                  <c:v>0.77973802127467251</c:v>
                </c:pt>
                <c:pt idx="5802">
                  <c:v>0.77952884239323472</c:v>
                </c:pt>
                <c:pt idx="5803">
                  <c:v>0.77928446929986461</c:v>
                </c:pt>
                <c:pt idx="5804">
                  <c:v>0.77904962442641779</c:v>
                </c:pt>
                <c:pt idx="5805">
                  <c:v>0.7788335472880189</c:v>
                </c:pt>
                <c:pt idx="5806">
                  <c:v>0.77863407190344214</c:v>
                </c:pt>
                <c:pt idx="5807">
                  <c:v>0.77844635353059255</c:v>
                </c:pt>
                <c:pt idx="5808">
                  <c:v>0.77826537103117421</c:v>
                </c:pt>
                <c:pt idx="5809">
                  <c:v>0.77808816669218783</c:v>
                </c:pt>
                <c:pt idx="5810">
                  <c:v>0.77791071211673568</c:v>
                </c:pt>
                <c:pt idx="5811">
                  <c:v>0.77772986499114316</c:v>
                </c:pt>
                <c:pt idx="5812">
                  <c:v>0.77753367960077668</c:v>
                </c:pt>
                <c:pt idx="5813">
                  <c:v>0.77731382701047658</c:v>
                </c:pt>
                <c:pt idx="5814">
                  <c:v>0.77717983330736984</c:v>
                </c:pt>
                <c:pt idx="5815">
                  <c:v>0.7772849982711254</c:v>
                </c:pt>
                <c:pt idx="5816">
                  <c:v>0.77768769363699619</c:v>
                </c:pt>
                <c:pt idx="5817">
                  <c:v>0.77834288930533602</c:v>
                </c:pt>
                <c:pt idx="5818">
                  <c:v>0.77916156362080757</c:v>
                </c:pt>
                <c:pt idx="5819">
                  <c:v>0.78007232212450006</c:v>
                </c:pt>
                <c:pt idx="5820">
                  <c:v>0.78098464187786121</c:v>
                </c:pt>
                <c:pt idx="5821">
                  <c:v>0.78185846893052147</c:v>
                </c:pt>
                <c:pt idx="5822">
                  <c:v>0.78261365464945387</c:v>
                </c:pt>
                <c:pt idx="5823">
                  <c:v>0.78318610406058164</c:v>
                </c:pt>
                <c:pt idx="5824">
                  <c:v>0.78348787441584389</c:v>
                </c:pt>
                <c:pt idx="5825">
                  <c:v>0.78349459651256137</c:v>
                </c:pt>
                <c:pt idx="5826">
                  <c:v>0.78330026492336158</c:v>
                </c:pt>
                <c:pt idx="5827">
                  <c:v>0.7830614485230728</c:v>
                </c:pt>
                <c:pt idx="5828">
                  <c:v>0.7828303571966353</c:v>
                </c:pt>
                <c:pt idx="5829">
                  <c:v>0.78261804180972028</c:v>
                </c:pt>
                <c:pt idx="5830">
                  <c:v>0.78242208614463504</c:v>
                </c:pt>
                <c:pt idx="5831">
                  <c:v>0.7822373213825472</c:v>
                </c:pt>
                <c:pt idx="5832">
                  <c:v>0.78205922275585904</c:v>
                </c:pt>
                <c:pt idx="5833">
                  <c:v>0.78188529610437019</c:v>
                </c:pt>
                <c:pt idx="5834">
                  <c:v>0.78171017159962963</c:v>
                </c:pt>
                <c:pt idx="5835">
                  <c:v>0.78153101049351303</c:v>
                </c:pt>
                <c:pt idx="5836">
                  <c:v>0.78133721670741685</c:v>
                </c:pt>
                <c:pt idx="5837">
                  <c:v>0.78112069103146042</c:v>
                </c:pt>
                <c:pt idx="5838">
                  <c:v>0.78099677923360999</c:v>
                </c:pt>
                <c:pt idx="5839">
                  <c:v>0.78113288491281008</c:v>
                </c:pt>
                <c:pt idx="5840">
                  <c:v>0.78158473569962283</c:v>
                </c:pt>
                <c:pt idx="5841">
                  <c:v>0.78229802374431767</c:v>
                </c:pt>
                <c:pt idx="5842">
                  <c:v>0.78319767066232249</c:v>
                </c:pt>
                <c:pt idx="5843">
                  <c:v>0.78420489200839705</c:v>
                </c:pt>
                <c:pt idx="5844">
                  <c:v>0.78522932653393418</c:v>
                </c:pt>
                <c:pt idx="5845">
                  <c:v>0.78618271445827892</c:v>
                </c:pt>
                <c:pt idx="5846">
                  <c:v>0.78698925724139845</c:v>
                </c:pt>
                <c:pt idx="5847">
                  <c:v>0.78756683334536359</c:v>
                </c:pt>
                <c:pt idx="5848">
                  <c:v>0.7878480928837438</c:v>
                </c:pt>
                <c:pt idx="5849">
                  <c:v>0.78783155678720251</c:v>
                </c:pt>
                <c:pt idx="5850">
                  <c:v>0.78762883652976134</c:v>
                </c:pt>
                <c:pt idx="5851">
                  <c:v>0.78738456146440894</c:v>
                </c:pt>
                <c:pt idx="5852">
                  <c:v>0.78715006528112141</c:v>
                </c:pt>
                <c:pt idx="5853">
                  <c:v>0.78693324153555899</c:v>
                </c:pt>
                <c:pt idx="5854">
                  <c:v>0.78673261752457568</c:v>
                </c:pt>
                <c:pt idx="5855">
                  <c:v>0.7865458426662737</c:v>
                </c:pt>
                <c:pt idx="5856">
                  <c:v>0.78637160834699837</c:v>
                </c:pt>
                <c:pt idx="5857">
                  <c:v>0.78620156651410922</c:v>
                </c:pt>
                <c:pt idx="5858">
                  <c:v>0.78603051963311366</c:v>
                </c:pt>
                <c:pt idx="5859">
                  <c:v>0.7858517195238689</c:v>
                </c:pt>
                <c:pt idx="5860">
                  <c:v>0.78565670737333271</c:v>
                </c:pt>
                <c:pt idx="5861">
                  <c:v>0.78543786675859439</c:v>
                </c:pt>
                <c:pt idx="5862">
                  <c:v>0.78528884141485367</c:v>
                </c:pt>
                <c:pt idx="5863">
                  <c:v>0.78533508066794211</c:v>
                </c:pt>
                <c:pt idx="5864">
                  <c:v>0.78561593100734917</c:v>
                </c:pt>
                <c:pt idx="5865">
                  <c:v>0.78611253636596834</c:v>
                </c:pt>
                <c:pt idx="5866">
                  <c:v>0.78678263693126271</c:v>
                </c:pt>
                <c:pt idx="5867">
                  <c:v>0.78755253123883551</c:v>
                </c:pt>
                <c:pt idx="5868">
                  <c:v>0.78829748400439636</c:v>
                </c:pt>
                <c:pt idx="5869">
                  <c:v>0.78895811089915879</c:v>
                </c:pt>
                <c:pt idx="5870">
                  <c:v>0.78949661789866143</c:v>
                </c:pt>
                <c:pt idx="5871">
                  <c:v>0.78987091195058157</c:v>
                </c:pt>
                <c:pt idx="5872">
                  <c:v>0.79003189578105071</c:v>
                </c:pt>
                <c:pt idx="5873">
                  <c:v>0.78997367672030883</c:v>
                </c:pt>
                <c:pt idx="5874">
                  <c:v>0.78976676480892372</c:v>
                </c:pt>
                <c:pt idx="5875">
                  <c:v>0.78952393146710109</c:v>
                </c:pt>
                <c:pt idx="5876">
                  <c:v>0.78929312319502887</c:v>
                </c:pt>
                <c:pt idx="5877">
                  <c:v>0.78908078729692799</c:v>
                </c:pt>
                <c:pt idx="5878">
                  <c:v>0.78888261232153445</c:v>
                </c:pt>
                <c:pt idx="5879">
                  <c:v>0.78869595642811041</c:v>
                </c:pt>
                <c:pt idx="5880">
                  <c:v>0.78851630715577226</c:v>
                </c:pt>
                <c:pt idx="5881">
                  <c:v>0.78834123187787652</c:v>
                </c:pt>
                <c:pt idx="5882">
                  <c:v>0.78816534025478557</c:v>
                </c:pt>
                <c:pt idx="5883">
                  <c:v>0.78798543254150433</c:v>
                </c:pt>
                <c:pt idx="5884">
                  <c:v>0.78779156901737624</c:v>
                </c:pt>
                <c:pt idx="5885">
                  <c:v>0.78757299462238106</c:v>
                </c:pt>
                <c:pt idx="5886">
                  <c:v>0.78743174034734986</c:v>
                </c:pt>
                <c:pt idx="5887">
                  <c:v>0.78751044861206543</c:v>
                </c:pt>
                <c:pt idx="5888">
                  <c:v>0.78787429693664024</c:v>
                </c:pt>
                <c:pt idx="5889">
                  <c:v>0.78848212179279675</c:v>
                </c:pt>
                <c:pt idx="5890">
                  <c:v>0.78926799746725085</c:v>
                </c:pt>
                <c:pt idx="5891">
                  <c:v>0.79014728250702593</c:v>
                </c:pt>
                <c:pt idx="5892">
                  <c:v>0.79101625107936568</c:v>
                </c:pt>
                <c:pt idx="5893">
                  <c:v>0.79181048823569611</c:v>
                </c:pt>
                <c:pt idx="5894">
                  <c:v>0.79248068237997837</c:v>
                </c:pt>
                <c:pt idx="5895">
                  <c:v>0.79295343224578863</c:v>
                </c:pt>
                <c:pt idx="5896">
                  <c:v>0.79314856205154149</c:v>
                </c:pt>
                <c:pt idx="5897">
                  <c:v>0.79308460320743746</c:v>
                </c:pt>
                <c:pt idx="5898">
                  <c:v>0.79287785478646788</c:v>
                </c:pt>
                <c:pt idx="5899">
                  <c:v>0.79264593933603378</c:v>
                </c:pt>
                <c:pt idx="5900">
                  <c:v>0.79242755263810882</c:v>
                </c:pt>
                <c:pt idx="5901">
                  <c:v>0.79222527132330867</c:v>
                </c:pt>
                <c:pt idx="5902">
                  <c:v>0.79203737245202366</c:v>
                </c:pt>
                <c:pt idx="5903">
                  <c:v>0.79186099266270826</c:v>
                </c:pt>
                <c:pt idx="5904">
                  <c:v>0.79169081135375541</c:v>
                </c:pt>
                <c:pt idx="5905">
                  <c:v>0.79152561426296297</c:v>
                </c:pt>
                <c:pt idx="5906">
                  <c:v>0.79136345282767551</c:v>
                </c:pt>
                <c:pt idx="5907">
                  <c:v>0.79120116422303544</c:v>
                </c:pt>
                <c:pt idx="5908">
                  <c:v>0.79103544204588638</c:v>
                </c:pt>
                <c:pt idx="5909">
                  <c:v>0.79086621444873217</c:v>
                </c:pt>
                <c:pt idx="5910">
                  <c:v>0.79076081223833439</c:v>
                </c:pt>
                <c:pt idx="5911">
                  <c:v>0.79081994906393649</c:v>
                </c:pt>
                <c:pt idx="5912">
                  <c:v>0.79110917617490539</c:v>
                </c:pt>
                <c:pt idx="5913">
                  <c:v>0.79158982108786202</c:v>
                </c:pt>
                <c:pt idx="5914">
                  <c:v>0.79219817838676876</c:v>
                </c:pt>
                <c:pt idx="5915">
                  <c:v>0.7928872695071052</c:v>
                </c:pt>
                <c:pt idx="5916">
                  <c:v>0.79362532407568065</c:v>
                </c:pt>
                <c:pt idx="5917">
                  <c:v>0.79432578702312162</c:v>
                </c:pt>
                <c:pt idx="5918">
                  <c:v>0.79491848583374314</c:v>
                </c:pt>
                <c:pt idx="5919">
                  <c:v>0.79534697171568214</c:v>
                </c:pt>
                <c:pt idx="5920">
                  <c:v>0.79554459498804508</c:v>
                </c:pt>
                <c:pt idx="5921">
                  <c:v>0.79551195500313021</c:v>
                </c:pt>
                <c:pt idx="5922">
                  <c:v>0.79534400356743373</c:v>
                </c:pt>
                <c:pt idx="5923">
                  <c:v>0.79514771194457357</c:v>
                </c:pt>
                <c:pt idx="5924">
                  <c:v>0.79495804090683175</c:v>
                </c:pt>
                <c:pt idx="5925">
                  <c:v>0.79477801833091044</c:v>
                </c:pt>
                <c:pt idx="5926">
                  <c:v>0.7946090348752104</c:v>
                </c:pt>
                <c:pt idx="5927">
                  <c:v>0.79445024958111254</c:v>
                </c:pt>
                <c:pt idx="5928">
                  <c:v>0.79430059586695334</c:v>
                </c:pt>
                <c:pt idx="5929">
                  <c:v>0.79415410907988815</c:v>
                </c:pt>
                <c:pt idx="5930">
                  <c:v>0.79400900884898695</c:v>
                </c:pt>
                <c:pt idx="5931">
                  <c:v>0.79386158675184737</c:v>
                </c:pt>
                <c:pt idx="5932">
                  <c:v>0.79371149409830977</c:v>
                </c:pt>
                <c:pt idx="5933">
                  <c:v>0.79356151108265094</c:v>
                </c:pt>
                <c:pt idx="5934">
                  <c:v>0.79346453382375093</c:v>
                </c:pt>
                <c:pt idx="5935">
                  <c:v>0.79349336667308779</c:v>
                </c:pt>
                <c:pt idx="5936">
                  <c:v>0.79365164620556661</c:v>
                </c:pt>
                <c:pt idx="5937">
                  <c:v>0.79389200019639405</c:v>
                </c:pt>
                <c:pt idx="5938">
                  <c:v>0.7941538246942299</c:v>
                </c:pt>
                <c:pt idx="5939">
                  <c:v>0.7944448171797911</c:v>
                </c:pt>
                <c:pt idx="5940">
                  <c:v>0.79471479961474734</c:v>
                </c:pt>
                <c:pt idx="5941">
                  <c:v>0.79498798376856705</c:v>
                </c:pt>
                <c:pt idx="5942">
                  <c:v>0.79523356443522053</c:v>
                </c:pt>
                <c:pt idx="5943">
                  <c:v>0.79538772363779298</c:v>
                </c:pt>
                <c:pt idx="5944">
                  <c:v>0.79539914010970625</c:v>
                </c:pt>
                <c:pt idx="5945">
                  <c:v>0.79527961927599222</c:v>
                </c:pt>
                <c:pt idx="5946">
                  <c:v>0.79509365882682248</c:v>
                </c:pt>
                <c:pt idx="5947">
                  <c:v>0.79489309040887801</c:v>
                </c:pt>
                <c:pt idx="5948">
                  <c:v>0.79469959198385709</c:v>
                </c:pt>
                <c:pt idx="5949">
                  <c:v>0.79451350219916261</c:v>
                </c:pt>
                <c:pt idx="5950">
                  <c:v>0.79433873048681802</c:v>
                </c:pt>
                <c:pt idx="5951">
                  <c:v>0.79417365236090354</c:v>
                </c:pt>
                <c:pt idx="5952">
                  <c:v>0.79401349281735423</c:v>
                </c:pt>
                <c:pt idx="5953">
                  <c:v>0.79385555258411333</c:v>
                </c:pt>
                <c:pt idx="5954">
                  <c:v>0.79369618477233828</c:v>
                </c:pt>
                <c:pt idx="5955">
                  <c:v>0.7935311025441858</c:v>
                </c:pt>
                <c:pt idx="5956">
                  <c:v>0.79334900833849442</c:v>
                </c:pt>
                <c:pt idx="5957">
                  <c:v>0.79312933524079166</c:v>
                </c:pt>
                <c:pt idx="5958">
                  <c:v>0.79293102121174208</c:v>
                </c:pt>
                <c:pt idx="5959">
                  <c:v>0.79283699080301828</c:v>
                </c:pt>
                <c:pt idx="5960">
                  <c:v>0.79288557371054902</c:v>
                </c:pt>
                <c:pt idx="5961">
                  <c:v>0.79305507130695718</c:v>
                </c:pt>
                <c:pt idx="5962">
                  <c:v>0.79333237464272521</c:v>
                </c:pt>
                <c:pt idx="5963">
                  <c:v>0.79368903826622839</c:v>
                </c:pt>
                <c:pt idx="5964">
                  <c:v>0.79406651994872823</c:v>
                </c:pt>
                <c:pt idx="5965">
                  <c:v>0.79442794243852699</c:v>
                </c:pt>
                <c:pt idx="5966">
                  <c:v>0.79473676430611118</c:v>
                </c:pt>
                <c:pt idx="5967">
                  <c:v>0.79493252813924631</c:v>
                </c:pt>
                <c:pt idx="5968">
                  <c:v>0.79498514126305642</c:v>
                </c:pt>
                <c:pt idx="5969">
                  <c:v>0.79487527217659737</c:v>
                </c:pt>
                <c:pt idx="5970">
                  <c:v>0.79465291429862372</c:v>
                </c:pt>
                <c:pt idx="5971">
                  <c:v>0.79441101173896467</c:v>
                </c:pt>
                <c:pt idx="5972">
                  <c:v>0.79418200434900965</c:v>
                </c:pt>
                <c:pt idx="5973">
                  <c:v>0.79397128883459078</c:v>
                </c:pt>
                <c:pt idx="5974">
                  <c:v>0.79377796680576851</c:v>
                </c:pt>
                <c:pt idx="5975">
                  <c:v>0.79359756682402749</c:v>
                </c:pt>
                <c:pt idx="5976">
                  <c:v>0.79342358684345582</c:v>
                </c:pt>
                <c:pt idx="5977">
                  <c:v>0.79325330708081077</c:v>
                </c:pt>
                <c:pt idx="5978">
                  <c:v>0.79308188279399683</c:v>
                </c:pt>
                <c:pt idx="5979">
                  <c:v>0.7929067541870185</c:v>
                </c:pt>
                <c:pt idx="5980">
                  <c:v>0.79271599195418796</c:v>
                </c:pt>
                <c:pt idx="5981">
                  <c:v>0.79249610087665245</c:v>
                </c:pt>
                <c:pt idx="5982">
                  <c:v>0.79233055406442798</c:v>
                </c:pt>
                <c:pt idx="5983">
                  <c:v>0.79236088223102674</c:v>
                </c:pt>
                <c:pt idx="5984">
                  <c:v>0.79266747360411616</c:v>
                </c:pt>
                <c:pt idx="5985">
                  <c:v>0.7932108395096138</c:v>
                </c:pt>
                <c:pt idx="5986">
                  <c:v>0.79390977208595459</c:v>
                </c:pt>
                <c:pt idx="5987">
                  <c:v>0.79473612251961112</c:v>
                </c:pt>
                <c:pt idx="5988">
                  <c:v>0.79559950340035168</c:v>
                </c:pt>
                <c:pt idx="5989">
                  <c:v>0.79640661115077049</c:v>
                </c:pt>
                <c:pt idx="5990">
                  <c:v>0.79710425529674889</c:v>
                </c:pt>
                <c:pt idx="5991">
                  <c:v>0.79761179677508465</c:v>
                </c:pt>
                <c:pt idx="5992">
                  <c:v>0.79784513380872346</c:v>
                </c:pt>
                <c:pt idx="5993">
                  <c:v>0.7977981799358258</c:v>
                </c:pt>
                <c:pt idx="5994">
                  <c:v>0.79758172844693376</c:v>
                </c:pt>
                <c:pt idx="5995">
                  <c:v>0.79733775425750453</c:v>
                </c:pt>
                <c:pt idx="5996">
                  <c:v>0.79710798385143566</c:v>
                </c:pt>
                <c:pt idx="5997">
                  <c:v>0.7968969729759402</c:v>
                </c:pt>
                <c:pt idx="5998">
                  <c:v>0.79670289203324207</c:v>
                </c:pt>
                <c:pt idx="5999">
                  <c:v>0.79651918154610546</c:v>
                </c:pt>
                <c:pt idx="6000">
                  <c:v>0.79634218642121446</c:v>
                </c:pt>
                <c:pt idx="6001">
                  <c:v>0.79616838693907943</c:v>
                </c:pt>
                <c:pt idx="6002">
                  <c:v>0.79599366035134289</c:v>
                </c:pt>
                <c:pt idx="6003">
                  <c:v>0.79581526226134169</c:v>
                </c:pt>
                <c:pt idx="6004">
                  <c:v>0.79562340473118842</c:v>
                </c:pt>
                <c:pt idx="6005">
                  <c:v>0.79540246531921888</c:v>
                </c:pt>
                <c:pt idx="6006">
                  <c:v>0.79524268839972267</c:v>
                </c:pt>
                <c:pt idx="6007">
                  <c:v>0.79530223774754027</c:v>
                </c:pt>
                <c:pt idx="6008">
                  <c:v>0.79566179313926022</c:v>
                </c:pt>
                <c:pt idx="6009">
                  <c:v>0.79630476125890803</c:v>
                </c:pt>
                <c:pt idx="6010">
                  <c:v>0.79715462043127827</c:v>
                </c:pt>
                <c:pt idx="6011">
                  <c:v>0.79812578425733394</c:v>
                </c:pt>
                <c:pt idx="6012">
                  <c:v>0.79913358357427344</c:v>
                </c:pt>
                <c:pt idx="6013">
                  <c:v>0.80008255321578992</c:v>
                </c:pt>
                <c:pt idx="6014">
                  <c:v>0.80088365101535897</c:v>
                </c:pt>
                <c:pt idx="6015">
                  <c:v>0.8014542152167663</c:v>
                </c:pt>
                <c:pt idx="6016">
                  <c:v>0.80171202302208022</c:v>
                </c:pt>
                <c:pt idx="6017">
                  <c:v>0.80166570174505081</c:v>
                </c:pt>
                <c:pt idx="6018">
                  <c:v>0.8014479376758552</c:v>
                </c:pt>
                <c:pt idx="6019">
                  <c:v>0.80120477756766628</c:v>
                </c:pt>
                <c:pt idx="6020">
                  <c:v>0.80097416620297845</c:v>
                </c:pt>
                <c:pt idx="6021">
                  <c:v>0.80076184671382689</c:v>
                </c:pt>
                <c:pt idx="6022">
                  <c:v>0.80056566952793484</c:v>
                </c:pt>
                <c:pt idx="6023">
                  <c:v>0.80038090476584578</c:v>
                </c:pt>
                <c:pt idx="6024">
                  <c:v>0.80020303176220098</c:v>
                </c:pt>
                <c:pt idx="6025">
                  <c:v>0.80002895743017499</c:v>
                </c:pt>
                <c:pt idx="6026">
                  <c:v>0.79985393137912542</c:v>
                </c:pt>
                <c:pt idx="6027">
                  <c:v>0.79967480309090722</c:v>
                </c:pt>
                <c:pt idx="6028">
                  <c:v>0.79948072214820898</c:v>
                </c:pt>
                <c:pt idx="6029">
                  <c:v>0.79925621746646669</c:v>
                </c:pt>
                <c:pt idx="6030">
                  <c:v>0.79909916826350924</c:v>
                </c:pt>
                <c:pt idx="6031">
                  <c:v>0.79917821631705677</c:v>
                </c:pt>
                <c:pt idx="6032">
                  <c:v>0.79957187103015692</c:v>
                </c:pt>
                <c:pt idx="6033">
                  <c:v>0.80024156857036832</c:v>
                </c:pt>
                <c:pt idx="6034">
                  <c:v>0.80110777776860664</c:v>
                </c:pt>
                <c:pt idx="6035">
                  <c:v>0.80208135218082199</c:v>
                </c:pt>
                <c:pt idx="6036">
                  <c:v>0.80306913776733269</c:v>
                </c:pt>
                <c:pt idx="6037">
                  <c:v>0.80398905614095095</c:v>
                </c:pt>
                <c:pt idx="6038">
                  <c:v>0.80475323554976397</c:v>
                </c:pt>
                <c:pt idx="6039">
                  <c:v>0.80528161124376829</c:v>
                </c:pt>
                <c:pt idx="6040">
                  <c:v>0.805501136587219</c:v>
                </c:pt>
                <c:pt idx="6041">
                  <c:v>0.80543136460186682</c:v>
                </c:pt>
                <c:pt idx="6042">
                  <c:v>0.80520467574838017</c:v>
                </c:pt>
                <c:pt idx="6043">
                  <c:v>0.80495737238065113</c:v>
                </c:pt>
                <c:pt idx="6044">
                  <c:v>0.80472490680476205</c:v>
                </c:pt>
                <c:pt idx="6045">
                  <c:v>0.80451079053573127</c:v>
                </c:pt>
                <c:pt idx="6046">
                  <c:v>0.80431328012275793</c:v>
                </c:pt>
                <c:pt idx="6047">
                  <c:v>0.80412770311771142</c:v>
                </c:pt>
                <c:pt idx="6048">
                  <c:v>0.80395093771810189</c:v>
                </c:pt>
                <c:pt idx="6049">
                  <c:v>0.80377730642768941</c:v>
                </c:pt>
                <c:pt idx="6050">
                  <c:v>0.80360260035114017</c:v>
                </c:pt>
                <c:pt idx="6051">
                  <c:v>0.80342381665084317</c:v>
                </c:pt>
                <c:pt idx="6052">
                  <c:v>0.80323108944641075</c:v>
                </c:pt>
                <c:pt idx="6053">
                  <c:v>0.80300873758783542</c:v>
                </c:pt>
                <c:pt idx="6054">
                  <c:v>0.80283541786861967</c:v>
                </c:pt>
                <c:pt idx="6055">
                  <c:v>0.80284997742340569</c:v>
                </c:pt>
                <c:pt idx="6056">
                  <c:v>0.80312893647698458</c:v>
                </c:pt>
                <c:pt idx="6057">
                  <c:v>0.80365881589155441</c:v>
                </c:pt>
                <c:pt idx="6058">
                  <c:v>0.8043805449655419</c:v>
                </c:pt>
                <c:pt idx="6059">
                  <c:v>0.80520761896004256</c:v>
                </c:pt>
                <c:pt idx="6060">
                  <c:v>0.80605075607608501</c:v>
                </c:pt>
                <c:pt idx="6061">
                  <c:v>0.80682638258378503</c:v>
                </c:pt>
                <c:pt idx="6062">
                  <c:v>0.80747254729531603</c:v>
                </c:pt>
                <c:pt idx="6063">
                  <c:v>0.80792458531571798</c:v>
                </c:pt>
                <c:pt idx="6064">
                  <c:v>0.80811730977897667</c:v>
                </c:pt>
                <c:pt idx="6065">
                  <c:v>0.8080477970481057</c:v>
                </c:pt>
                <c:pt idx="6066">
                  <c:v>0.80783137439155928</c:v>
                </c:pt>
                <c:pt idx="6067">
                  <c:v>0.80759644747336934</c:v>
                </c:pt>
                <c:pt idx="6068">
                  <c:v>0.80737718289669058</c:v>
                </c:pt>
                <c:pt idx="6069">
                  <c:v>0.80717415907696366</c:v>
                </c:pt>
                <c:pt idx="6070">
                  <c:v>0.80698731037839311</c:v>
                </c:pt>
                <c:pt idx="6071">
                  <c:v>0.80681234586090222</c:v>
                </c:pt>
                <c:pt idx="6072">
                  <c:v>0.80664400645643797</c:v>
                </c:pt>
                <c:pt idx="6073">
                  <c:v>0.80648077433724885</c:v>
                </c:pt>
                <c:pt idx="6074">
                  <c:v>0.80631887544514103</c:v>
                </c:pt>
                <c:pt idx="6075">
                  <c:v>0.80615630378613556</c:v>
                </c:pt>
                <c:pt idx="6076">
                  <c:v>0.80599137334075943</c:v>
                </c:pt>
                <c:pt idx="6077">
                  <c:v>0.8058202584244244</c:v>
                </c:pt>
                <c:pt idx="6078">
                  <c:v>0.80571219597156629</c:v>
                </c:pt>
                <c:pt idx="6079">
                  <c:v>0.80581676379353051</c:v>
                </c:pt>
                <c:pt idx="6080">
                  <c:v>0.80621595581431493</c:v>
                </c:pt>
                <c:pt idx="6081">
                  <c:v>0.80687574682399055</c:v>
                </c:pt>
                <c:pt idx="6082">
                  <c:v>0.80772509093712186</c:v>
                </c:pt>
                <c:pt idx="6083">
                  <c:v>0.80867116538939654</c:v>
                </c:pt>
                <c:pt idx="6084">
                  <c:v>0.80961955193633328</c:v>
                </c:pt>
                <c:pt idx="6085">
                  <c:v>0.8104893512354997</c:v>
                </c:pt>
                <c:pt idx="6086">
                  <c:v>0.81120279948517848</c:v>
                </c:pt>
                <c:pt idx="6087">
                  <c:v>0.81169655300085808</c:v>
                </c:pt>
                <c:pt idx="6088">
                  <c:v>0.81191409919316848</c:v>
                </c:pt>
                <c:pt idx="6089">
                  <c:v>0.81186954457101601</c:v>
                </c:pt>
                <c:pt idx="6090">
                  <c:v>0.81168789090961146</c:v>
                </c:pt>
                <c:pt idx="6091">
                  <c:v>0.81149047895033033</c:v>
                </c:pt>
                <c:pt idx="6092">
                  <c:v>0.81130294517815382</c:v>
                </c:pt>
                <c:pt idx="6093">
                  <c:v>0.81112600748458363</c:v>
                </c:pt>
                <c:pt idx="6094">
                  <c:v>0.8109606134864068</c:v>
                </c:pt>
                <c:pt idx="6095">
                  <c:v>0.81080484743886616</c:v>
                </c:pt>
                <c:pt idx="6096">
                  <c:v>0.81065418867659911</c:v>
                </c:pt>
                <c:pt idx="6097">
                  <c:v>0.81050787418349601</c:v>
                </c:pt>
                <c:pt idx="6098">
                  <c:v>0.81036309392709249</c:v>
                </c:pt>
                <c:pt idx="6099">
                  <c:v>0.81021820701252356</c:v>
                </c:pt>
                <c:pt idx="6100">
                  <c:v>0.81007114181001771</c:v>
                </c:pt>
                <c:pt idx="6101">
                  <c:v>0.8099217131576395</c:v>
                </c:pt>
                <c:pt idx="6102">
                  <c:v>0.80982961827672684</c:v>
                </c:pt>
                <c:pt idx="6103">
                  <c:v>0.80992757403030025</c:v>
                </c:pt>
                <c:pt idx="6104">
                  <c:v>0.81028528852989878</c:v>
                </c:pt>
                <c:pt idx="6105">
                  <c:v>0.81088310379830142</c:v>
                </c:pt>
                <c:pt idx="6106">
                  <c:v>0.81164449107835468</c:v>
                </c:pt>
                <c:pt idx="6107">
                  <c:v>0.8124976056519948</c:v>
                </c:pt>
                <c:pt idx="6108">
                  <c:v>0.81335746699316902</c:v>
                </c:pt>
                <c:pt idx="6109">
                  <c:v>0.81413395588525983</c:v>
                </c:pt>
                <c:pt idx="6110">
                  <c:v>0.81477924943755076</c:v>
                </c:pt>
                <c:pt idx="6111">
                  <c:v>0.81523685599753093</c:v>
                </c:pt>
                <c:pt idx="6112">
                  <c:v>0.81544602704862112</c:v>
                </c:pt>
                <c:pt idx="6113">
                  <c:v>0.81540066962719471</c:v>
                </c:pt>
                <c:pt idx="6114">
                  <c:v>0.81522264021508128</c:v>
                </c:pt>
                <c:pt idx="6115">
                  <c:v>0.81502514210882049</c:v>
                </c:pt>
                <c:pt idx="6116">
                  <c:v>0.81483637356325622</c:v>
                </c:pt>
                <c:pt idx="6117">
                  <c:v>0.81465422602848214</c:v>
                </c:pt>
                <c:pt idx="6118">
                  <c:v>0.81448233408662973</c:v>
                </c:pt>
                <c:pt idx="6119">
                  <c:v>0.81431829792895516</c:v>
                </c:pt>
                <c:pt idx="6120">
                  <c:v>0.81415866757400046</c:v>
                </c:pt>
                <c:pt idx="6121">
                  <c:v>0.81400197442085986</c:v>
                </c:pt>
                <c:pt idx="6122">
                  <c:v>0.81384392342721557</c:v>
                </c:pt>
                <c:pt idx="6123">
                  <c:v>0.81367992418967594</c:v>
                </c:pt>
                <c:pt idx="6124">
                  <c:v>0.81349892528130852</c:v>
                </c:pt>
                <c:pt idx="6125">
                  <c:v>0.81328278788637176</c:v>
                </c:pt>
                <c:pt idx="6126">
                  <c:v>0.8131133594875366</c:v>
                </c:pt>
                <c:pt idx="6127">
                  <c:v>0.81316777761460446</c:v>
                </c:pt>
                <c:pt idx="6128">
                  <c:v>0.81352762538768908</c:v>
                </c:pt>
                <c:pt idx="6129">
                  <c:v>0.81415362561075988</c:v>
                </c:pt>
                <c:pt idx="6130">
                  <c:v>0.81495590491134462</c:v>
                </c:pt>
                <c:pt idx="6131">
                  <c:v>0.81585533737158566</c:v>
                </c:pt>
                <c:pt idx="6132">
                  <c:v>0.8167696991877117</c:v>
                </c:pt>
                <c:pt idx="6133">
                  <c:v>0.81760986444576145</c:v>
                </c:pt>
                <c:pt idx="6134">
                  <c:v>0.81830019387719577</c:v>
                </c:pt>
                <c:pt idx="6135">
                  <c:v>0.81875745338646921</c:v>
                </c:pt>
                <c:pt idx="6136">
                  <c:v>0.8189218077076923</c:v>
                </c:pt>
                <c:pt idx="6137">
                  <c:v>0.8188162667904344</c:v>
                </c:pt>
                <c:pt idx="6138">
                  <c:v>0.81857990412704251</c:v>
                </c:pt>
                <c:pt idx="6139">
                  <c:v>0.81833103780695204</c:v>
                </c:pt>
                <c:pt idx="6140">
                  <c:v>0.81809704619883672</c:v>
                </c:pt>
                <c:pt idx="6141">
                  <c:v>0.81788078035752931</c:v>
                </c:pt>
                <c:pt idx="6142">
                  <c:v>0.81768085782910127</c:v>
                </c:pt>
                <c:pt idx="6143">
                  <c:v>0.81749263488107926</c:v>
                </c:pt>
                <c:pt idx="6144">
                  <c:v>0.81731220618367806</c:v>
                </c:pt>
                <c:pt idx="6145">
                  <c:v>0.81713555974894792</c:v>
                </c:pt>
                <c:pt idx="6146">
                  <c:v>0.81695816260481491</c:v>
                </c:pt>
                <c:pt idx="6147">
                  <c:v>0.81677736880830654</c:v>
                </c:pt>
                <c:pt idx="6148">
                  <c:v>0.81658210642130191</c:v>
                </c:pt>
                <c:pt idx="6149">
                  <c:v>0.81635414001265272</c:v>
                </c:pt>
                <c:pt idx="6150">
                  <c:v>0.81617776865465463</c:v>
                </c:pt>
                <c:pt idx="6151">
                  <c:v>0.81622390351353269</c:v>
                </c:pt>
                <c:pt idx="6152">
                  <c:v>0.81657079144915201</c:v>
                </c:pt>
                <c:pt idx="6153">
                  <c:v>0.81717858095227547</c:v>
                </c:pt>
                <c:pt idx="6154">
                  <c:v>0.81796804087839281</c:v>
                </c:pt>
                <c:pt idx="6155">
                  <c:v>0.81885796363712138</c:v>
                </c:pt>
                <c:pt idx="6156">
                  <c:v>0.81975813819552013</c:v>
                </c:pt>
                <c:pt idx="6157">
                  <c:v>0.82058711069338797</c:v>
                </c:pt>
                <c:pt idx="6158">
                  <c:v>0.82126504144250234</c:v>
                </c:pt>
                <c:pt idx="6159">
                  <c:v>0.82171825811979882</c:v>
                </c:pt>
                <c:pt idx="6160">
                  <c:v>0.82187733086900971</c:v>
                </c:pt>
                <c:pt idx="6161">
                  <c:v>0.82176860504860549</c:v>
                </c:pt>
                <c:pt idx="6162">
                  <c:v>0.82153407057038241</c:v>
                </c:pt>
                <c:pt idx="6163">
                  <c:v>0.82128686155410902</c:v>
                </c:pt>
                <c:pt idx="6164">
                  <c:v>0.82105464211245038</c:v>
                </c:pt>
                <c:pt idx="6165">
                  <c:v>0.8208407063418548</c:v>
                </c:pt>
                <c:pt idx="6166">
                  <c:v>0.82064424610159736</c:v>
                </c:pt>
                <c:pt idx="6167">
                  <c:v>0.82045866909654952</c:v>
                </c:pt>
                <c:pt idx="6168">
                  <c:v>0.82027929057186422</c:v>
                </c:pt>
                <c:pt idx="6169">
                  <c:v>0.82010272618187574</c:v>
                </c:pt>
                <c:pt idx="6170">
                  <c:v>0.81992667867377189</c:v>
                </c:pt>
                <c:pt idx="6171">
                  <c:v>0.81974590128621128</c:v>
                </c:pt>
                <c:pt idx="6172">
                  <c:v>0.81955066761486839</c:v>
                </c:pt>
                <c:pt idx="6173">
                  <c:v>0.81932314424783281</c:v>
                </c:pt>
                <c:pt idx="6174">
                  <c:v>0.81913980911050088</c:v>
                </c:pt>
                <c:pt idx="6175">
                  <c:v>0.81917622956277647</c:v>
                </c:pt>
                <c:pt idx="6176">
                  <c:v>0.81951035313679965</c:v>
                </c:pt>
                <c:pt idx="6177">
                  <c:v>0.82011411550113844</c:v>
                </c:pt>
                <c:pt idx="6178">
                  <c:v>0.82090793724679745</c:v>
                </c:pt>
                <c:pt idx="6179">
                  <c:v>0.82179327834896587</c:v>
                </c:pt>
                <c:pt idx="6180">
                  <c:v>0.82268234712660615</c:v>
                </c:pt>
                <c:pt idx="6181">
                  <c:v>0.82349838933510999</c:v>
                </c:pt>
                <c:pt idx="6182">
                  <c:v>0.82415806238248313</c:v>
                </c:pt>
                <c:pt idx="6183">
                  <c:v>0.82458810347252598</c:v>
                </c:pt>
                <c:pt idx="6184">
                  <c:v>0.82473093923913277</c:v>
                </c:pt>
                <c:pt idx="6185">
                  <c:v>0.82461025748793959</c:v>
                </c:pt>
                <c:pt idx="6186">
                  <c:v>0.82436842172440694</c:v>
                </c:pt>
                <c:pt idx="6187">
                  <c:v>0.82411853394726253</c:v>
                </c:pt>
                <c:pt idx="6188">
                  <c:v>0.8238838162431682</c:v>
                </c:pt>
                <c:pt idx="6189">
                  <c:v>0.82366587258685819</c:v>
                </c:pt>
                <c:pt idx="6190">
                  <c:v>0.82346590083158389</c:v>
                </c:pt>
                <c:pt idx="6191">
                  <c:v>0.82327568009406171</c:v>
                </c:pt>
                <c:pt idx="6192">
                  <c:v>0.82309127632884438</c:v>
                </c:pt>
                <c:pt idx="6193">
                  <c:v>0.82291072456432857</c:v>
                </c:pt>
                <c:pt idx="6194">
                  <c:v>0.82273054200115781</c:v>
                </c:pt>
                <c:pt idx="6195">
                  <c:v>0.82254690535429098</c:v>
                </c:pt>
                <c:pt idx="6196">
                  <c:v>0.82234866884533875</c:v>
                </c:pt>
                <c:pt idx="6197">
                  <c:v>0.82211995766780654</c:v>
                </c:pt>
                <c:pt idx="6198">
                  <c:v>0.8219356617556316</c:v>
                </c:pt>
                <c:pt idx="6199">
                  <c:v>0.82197541719113465</c:v>
                </c:pt>
                <c:pt idx="6200">
                  <c:v>0.82232452797803524</c:v>
                </c:pt>
                <c:pt idx="6201">
                  <c:v>0.82294600681998931</c:v>
                </c:pt>
                <c:pt idx="6202">
                  <c:v>0.82373252075965286</c:v>
                </c:pt>
                <c:pt idx="6203">
                  <c:v>0.82458961292971744</c:v>
                </c:pt>
                <c:pt idx="6204">
                  <c:v>0.82542015801593249</c:v>
                </c:pt>
                <c:pt idx="6205">
                  <c:v>0.82616297986321674</c:v>
                </c:pt>
                <c:pt idx="6206">
                  <c:v>0.82672888777316278</c:v>
                </c:pt>
                <c:pt idx="6207">
                  <c:v>0.82705853915510863</c:v>
                </c:pt>
                <c:pt idx="6208">
                  <c:v>0.8271312616567249</c:v>
                </c:pt>
                <c:pt idx="6209">
                  <c:v>0.82698790181150073</c:v>
                </c:pt>
                <c:pt idx="6210">
                  <c:v>0.82674709541941582</c:v>
                </c:pt>
                <c:pt idx="6211">
                  <c:v>0.82650006279933963</c:v>
                </c:pt>
                <c:pt idx="6212">
                  <c:v>0.82626866790735232</c:v>
                </c:pt>
                <c:pt idx="6213">
                  <c:v>0.82605224618103068</c:v>
                </c:pt>
                <c:pt idx="6214">
                  <c:v>0.82585176985058562</c:v>
                </c:pt>
                <c:pt idx="6215">
                  <c:v>0.82566278798868775</c:v>
                </c:pt>
                <c:pt idx="6216">
                  <c:v>0.82548131732304664</c:v>
                </c:pt>
                <c:pt idx="6217">
                  <c:v>0.82530469550173879</c:v>
                </c:pt>
                <c:pt idx="6218">
                  <c:v>0.82512802855582135</c:v>
                </c:pt>
                <c:pt idx="6219">
                  <c:v>0.82494835467005945</c:v>
                </c:pt>
                <c:pt idx="6220">
                  <c:v>0.82475306766963374</c:v>
                </c:pt>
                <c:pt idx="6221">
                  <c:v>0.82452440119103676</c:v>
                </c:pt>
                <c:pt idx="6222">
                  <c:v>0.82432174742073572</c:v>
                </c:pt>
                <c:pt idx="6223">
                  <c:v>0.82425376956344287</c:v>
                </c:pt>
                <c:pt idx="6224">
                  <c:v>0.82438082201198148</c:v>
                </c:pt>
                <c:pt idx="6225">
                  <c:v>0.82470414691176996</c:v>
                </c:pt>
                <c:pt idx="6226">
                  <c:v>0.82517748219609099</c:v>
                </c:pt>
                <c:pt idx="6227">
                  <c:v>0.82572247316767355</c:v>
                </c:pt>
                <c:pt idx="6228">
                  <c:v>0.82622535438789912</c:v>
                </c:pt>
                <c:pt idx="6229">
                  <c:v>0.8265947644947288</c:v>
                </c:pt>
                <c:pt idx="6230">
                  <c:v>0.82682324277686847</c:v>
                </c:pt>
                <c:pt idx="6231">
                  <c:v>0.82691037363134456</c:v>
                </c:pt>
                <c:pt idx="6232">
                  <c:v>0.82684928552081571</c:v>
                </c:pt>
                <c:pt idx="6233">
                  <c:v>0.82666834535533118</c:v>
                </c:pt>
                <c:pt idx="6234">
                  <c:v>0.82643175081938947</c:v>
                </c:pt>
                <c:pt idx="6235">
                  <c:v>0.82619780023364575</c:v>
                </c:pt>
                <c:pt idx="6236">
                  <c:v>0.82598136209837625</c:v>
                </c:pt>
                <c:pt idx="6237">
                  <c:v>0.82578024581893195</c:v>
                </c:pt>
                <c:pt idx="6238">
                  <c:v>0.82559300330559404</c:v>
                </c:pt>
                <c:pt idx="6239">
                  <c:v>0.8254173742256814</c:v>
                </c:pt>
                <c:pt idx="6240">
                  <c:v>0.82524919891070336</c:v>
                </c:pt>
                <c:pt idx="6241">
                  <c:v>0.82508411258031422</c:v>
                </c:pt>
                <c:pt idx="6242">
                  <c:v>0.82492074918953606</c:v>
                </c:pt>
                <c:pt idx="6243">
                  <c:v>0.82475820624619223</c:v>
                </c:pt>
                <c:pt idx="6244">
                  <c:v>0.8245927137943232</c:v>
                </c:pt>
                <c:pt idx="6245">
                  <c:v>0.82441669132531481</c:v>
                </c:pt>
                <c:pt idx="6246">
                  <c:v>0.82424442371814322</c:v>
                </c:pt>
                <c:pt idx="6247">
                  <c:v>0.8241132401863499</c:v>
                </c:pt>
                <c:pt idx="6248">
                  <c:v>0.82406047770337909</c:v>
                </c:pt>
                <c:pt idx="6249">
                  <c:v>0.8240965746434441</c:v>
                </c:pt>
                <c:pt idx="6250">
                  <c:v>0.82421504109394772</c:v>
                </c:pt>
                <c:pt idx="6251">
                  <c:v>0.82440976369676633</c:v>
                </c:pt>
                <c:pt idx="6252">
                  <c:v>0.82460562387739589</c:v>
                </c:pt>
                <c:pt idx="6253">
                  <c:v>0.82476063228086993</c:v>
                </c:pt>
                <c:pt idx="6254">
                  <c:v>0.82483578656104595</c:v>
                </c:pt>
                <c:pt idx="6255">
                  <c:v>0.82482032864038646</c:v>
                </c:pt>
                <c:pt idx="6256">
                  <c:v>0.82471407463397783</c:v>
                </c:pt>
                <c:pt idx="6257">
                  <c:v>0.82453659213423547</c:v>
                </c:pt>
                <c:pt idx="6258">
                  <c:v>0.8243322741359278</c:v>
                </c:pt>
                <c:pt idx="6259">
                  <c:v>0.8241454500507811</c:v>
                </c:pt>
                <c:pt idx="6260">
                  <c:v>0.82398271840452619</c:v>
                </c:pt>
                <c:pt idx="6261">
                  <c:v>0.82382650931537194</c:v>
                </c:pt>
                <c:pt idx="6262">
                  <c:v>0.8236797476784159</c:v>
                </c:pt>
                <c:pt idx="6263">
                  <c:v>0.82354096899499041</c:v>
                </c:pt>
                <c:pt idx="6264">
                  <c:v>0.82340708428050902</c:v>
                </c:pt>
                <c:pt idx="6265">
                  <c:v>0.82327739205241401</c:v>
                </c:pt>
                <c:pt idx="6266">
                  <c:v>0.82314828234199622</c:v>
                </c:pt>
                <c:pt idx="6267">
                  <c:v>0.82301924647184688</c:v>
                </c:pt>
                <c:pt idx="6268">
                  <c:v>0.82288857791130565</c:v>
                </c:pt>
                <c:pt idx="6269">
                  <c:v>0.82275440420193913</c:v>
                </c:pt>
                <c:pt idx="6270">
                  <c:v>0.82263652478981264</c:v>
                </c:pt>
                <c:pt idx="6271">
                  <c:v>0.82258695551550798</c:v>
                </c:pt>
                <c:pt idx="6272">
                  <c:v>0.82265244730881848</c:v>
                </c:pt>
                <c:pt idx="6273">
                  <c:v>0.82283383036985325</c:v>
                </c:pt>
                <c:pt idx="6274">
                  <c:v>0.82311301180211305</c:v>
                </c:pt>
                <c:pt idx="6275">
                  <c:v>0.82343997425137005</c:v>
                </c:pt>
                <c:pt idx="6276">
                  <c:v>0.82377786833023947</c:v>
                </c:pt>
                <c:pt idx="6277">
                  <c:v>0.82406302217524119</c:v>
                </c:pt>
                <c:pt idx="6278">
                  <c:v>0.8242629080664069</c:v>
                </c:pt>
                <c:pt idx="6279">
                  <c:v>0.82434820822601107</c:v>
                </c:pt>
                <c:pt idx="6280">
                  <c:v>0.82430779382697617</c:v>
                </c:pt>
                <c:pt idx="6281">
                  <c:v>0.82416902291908967</c:v>
                </c:pt>
                <c:pt idx="6282">
                  <c:v>0.82398431262751326</c:v>
                </c:pt>
                <c:pt idx="6283">
                  <c:v>0.82379633171148525</c:v>
                </c:pt>
                <c:pt idx="6284">
                  <c:v>0.82361762595369481</c:v>
                </c:pt>
                <c:pt idx="6285">
                  <c:v>0.82344199687378206</c:v>
                </c:pt>
                <c:pt idx="6286">
                  <c:v>0.82327723872236658</c:v>
                </c:pt>
                <c:pt idx="6287">
                  <c:v>0.82312037327526399</c:v>
                </c:pt>
                <c:pt idx="6288">
                  <c:v>0.82296825001432794</c:v>
                </c:pt>
                <c:pt idx="6289">
                  <c:v>0.82281767329680655</c:v>
                </c:pt>
                <c:pt idx="6290">
                  <c:v>0.8226660710199919</c:v>
                </c:pt>
                <c:pt idx="6291">
                  <c:v>0.82250726931694496</c:v>
                </c:pt>
                <c:pt idx="6292">
                  <c:v>0.82233227198155556</c:v>
                </c:pt>
                <c:pt idx="6293">
                  <c:v>0.82211927194670764</c:v>
                </c:pt>
                <c:pt idx="6294">
                  <c:v>0.82189915245871548</c:v>
                </c:pt>
                <c:pt idx="6295">
                  <c:v>0.82173190054734202</c:v>
                </c:pt>
                <c:pt idx="6296">
                  <c:v>0.82167181200788109</c:v>
                </c:pt>
                <c:pt idx="6297">
                  <c:v>0.82173963970811248</c:v>
                </c:pt>
                <c:pt idx="6298">
                  <c:v>0.82191159328646946</c:v>
                </c:pt>
                <c:pt idx="6299">
                  <c:v>0.82213780604897335</c:v>
                </c:pt>
                <c:pt idx="6300">
                  <c:v>0.82234416193409265</c:v>
                </c:pt>
                <c:pt idx="6301">
                  <c:v>0.822518763274803</c:v>
                </c:pt>
                <c:pt idx="6302">
                  <c:v>0.82260245732478099</c:v>
                </c:pt>
                <c:pt idx="6303">
                  <c:v>0.82259047556284259</c:v>
                </c:pt>
                <c:pt idx="6304">
                  <c:v>0.82247622257855568</c:v>
                </c:pt>
                <c:pt idx="6305">
                  <c:v>0.82227176012843339</c:v>
                </c:pt>
                <c:pt idx="6306">
                  <c:v>0.82202564075904805</c:v>
                </c:pt>
                <c:pt idx="6307">
                  <c:v>0.82178336673408892</c:v>
                </c:pt>
                <c:pt idx="6308">
                  <c:v>0.8215578216323034</c:v>
                </c:pt>
                <c:pt idx="6309">
                  <c:v>0.82134940337069939</c:v>
                </c:pt>
                <c:pt idx="6310">
                  <c:v>0.82115643413427297</c:v>
                </c:pt>
                <c:pt idx="6311">
                  <c:v>0.82097337590284669</c:v>
                </c:pt>
                <c:pt idx="6312">
                  <c:v>0.82079674177482764</c:v>
                </c:pt>
                <c:pt idx="6313">
                  <c:v>0.82062333200522342</c:v>
                </c:pt>
                <c:pt idx="6314">
                  <c:v>0.82044957354545844</c:v>
                </c:pt>
                <c:pt idx="6315">
                  <c:v>0.82027056011988164</c:v>
                </c:pt>
                <c:pt idx="6316">
                  <c:v>0.82007771395056972</c:v>
                </c:pt>
                <c:pt idx="6317">
                  <c:v>0.81985091398988508</c:v>
                </c:pt>
                <c:pt idx="6318">
                  <c:v>0.81962383259864902</c:v>
                </c:pt>
                <c:pt idx="6319">
                  <c:v>0.81945704625175508</c:v>
                </c:pt>
                <c:pt idx="6320">
                  <c:v>0.81942134688380053</c:v>
                </c:pt>
                <c:pt idx="6321">
                  <c:v>0.81954624128440812</c:v>
                </c:pt>
                <c:pt idx="6322">
                  <c:v>0.81982871471602792</c:v>
                </c:pt>
                <c:pt idx="6323">
                  <c:v>0.82019421838945106</c:v>
                </c:pt>
                <c:pt idx="6324">
                  <c:v>0.82055572886451267</c:v>
                </c:pt>
                <c:pt idx="6325">
                  <c:v>0.82087189772217939</c:v>
                </c:pt>
                <c:pt idx="6326">
                  <c:v>0.82108424639563593</c:v>
                </c:pt>
                <c:pt idx="6327">
                  <c:v>0.82117606910581165</c:v>
                </c:pt>
                <c:pt idx="6328">
                  <c:v>0.82111387906058753</c:v>
                </c:pt>
                <c:pt idx="6329">
                  <c:v>0.82091837098066556</c:v>
                </c:pt>
                <c:pt idx="6330">
                  <c:v>0.82066787409854769</c:v>
                </c:pt>
                <c:pt idx="6331">
                  <c:v>0.82042095223887623</c:v>
                </c:pt>
                <c:pt idx="6332">
                  <c:v>0.82019294169255319</c:v>
                </c:pt>
                <c:pt idx="6333">
                  <c:v>0.81998329686203597</c:v>
                </c:pt>
                <c:pt idx="6334">
                  <c:v>0.81979032762560966</c:v>
                </c:pt>
                <c:pt idx="6335">
                  <c:v>0.81960891028905103</c:v>
                </c:pt>
                <c:pt idx="6336">
                  <c:v>0.81943309250622731</c:v>
                </c:pt>
                <c:pt idx="6337">
                  <c:v>0.81926136055162557</c:v>
                </c:pt>
                <c:pt idx="6338">
                  <c:v>0.81908957116570191</c:v>
                </c:pt>
                <c:pt idx="6339">
                  <c:v>0.81891319547862462</c:v>
                </c:pt>
                <c:pt idx="6340">
                  <c:v>0.81872152665138109</c:v>
                </c:pt>
                <c:pt idx="6341">
                  <c:v>0.81849363549560916</c:v>
                </c:pt>
                <c:pt idx="6342">
                  <c:v>0.81827598588228312</c:v>
                </c:pt>
                <c:pt idx="6343">
                  <c:v>0.8182096070461401</c:v>
                </c:pt>
                <c:pt idx="6344">
                  <c:v>0.81839779998774431</c:v>
                </c:pt>
                <c:pt idx="6345">
                  <c:v>0.81884743810161997</c:v>
                </c:pt>
                <c:pt idx="6346">
                  <c:v>0.8194881187211267</c:v>
                </c:pt>
                <c:pt idx="6347">
                  <c:v>0.82020511052472245</c:v>
                </c:pt>
                <c:pt idx="6348">
                  <c:v>0.82091496610052905</c:v>
                </c:pt>
                <c:pt idx="6349">
                  <c:v>0.82155583101172114</c:v>
                </c:pt>
                <c:pt idx="6350">
                  <c:v>0.82205868616810629</c:v>
                </c:pt>
                <c:pt idx="6351">
                  <c:v>0.8223724195172033</c:v>
                </c:pt>
                <c:pt idx="6352">
                  <c:v>0.82243672827367487</c:v>
                </c:pt>
                <c:pt idx="6353">
                  <c:v>0.82227940321498705</c:v>
                </c:pt>
                <c:pt idx="6354">
                  <c:v>0.82203352814155062</c:v>
                </c:pt>
                <c:pt idx="6355">
                  <c:v>0.82178932606512034</c:v>
                </c:pt>
                <c:pt idx="6356">
                  <c:v>0.821562837448787</c:v>
                </c:pt>
                <c:pt idx="6357">
                  <c:v>0.82135392691872333</c:v>
                </c:pt>
                <c:pt idx="6358">
                  <c:v>0.82116205708185763</c:v>
                </c:pt>
                <c:pt idx="6359">
                  <c:v>0.82098089408400421</c:v>
                </c:pt>
                <c:pt idx="6360">
                  <c:v>0.82080563010319851</c:v>
                </c:pt>
                <c:pt idx="6361">
                  <c:v>0.82063414018058956</c:v>
                </c:pt>
                <c:pt idx="6362">
                  <c:v>0.82046152214275814</c:v>
                </c:pt>
                <c:pt idx="6363">
                  <c:v>0.8202845885514245</c:v>
                </c:pt>
                <c:pt idx="6364">
                  <c:v>0.82009305920024478</c:v>
                </c:pt>
                <c:pt idx="6365">
                  <c:v>0.81987575775688759</c:v>
                </c:pt>
                <c:pt idx="6366">
                  <c:v>0.8196715108870537</c:v>
                </c:pt>
                <c:pt idx="6367">
                  <c:v>0.81967127601520595</c:v>
                </c:pt>
                <c:pt idx="6368">
                  <c:v>0.81998474981973923</c:v>
                </c:pt>
                <c:pt idx="6369">
                  <c:v>0.82059101211139962</c:v>
                </c:pt>
                <c:pt idx="6370">
                  <c:v>0.8213850476968465</c:v>
                </c:pt>
                <c:pt idx="6371">
                  <c:v>0.82225440342767842</c:v>
                </c:pt>
                <c:pt idx="6372">
                  <c:v>0.82309213646585666</c:v>
                </c:pt>
                <c:pt idx="6373">
                  <c:v>0.82381044690696226</c:v>
                </c:pt>
                <c:pt idx="6374">
                  <c:v>0.82435510894600894</c:v>
                </c:pt>
                <c:pt idx="6375">
                  <c:v>0.82467368295386734</c:v>
                </c:pt>
                <c:pt idx="6376">
                  <c:v>0.82471787555957188</c:v>
                </c:pt>
                <c:pt idx="6377">
                  <c:v>0.82454197127644602</c:v>
                </c:pt>
                <c:pt idx="6378">
                  <c:v>0.8242910268248036</c:v>
                </c:pt>
                <c:pt idx="6379">
                  <c:v>0.8240443880194962</c:v>
                </c:pt>
                <c:pt idx="6380">
                  <c:v>0.8238165784827941</c:v>
                </c:pt>
                <c:pt idx="6381">
                  <c:v>0.82360630190775208</c:v>
                </c:pt>
                <c:pt idx="6382">
                  <c:v>0.82341169998093267</c:v>
                </c:pt>
                <c:pt idx="6383">
                  <c:v>0.82322901095085155</c:v>
                </c:pt>
                <c:pt idx="6384">
                  <c:v>0.82305325059934975</c:v>
                </c:pt>
                <c:pt idx="6385">
                  <c:v>0.82288155556488163</c:v>
                </c:pt>
                <c:pt idx="6386">
                  <c:v>0.82270899085613292</c:v>
                </c:pt>
                <c:pt idx="6387">
                  <c:v>0.8225310686256434</c:v>
                </c:pt>
                <c:pt idx="6388">
                  <c:v>0.82233898547244544</c:v>
                </c:pt>
                <c:pt idx="6389">
                  <c:v>0.82211199044265804</c:v>
                </c:pt>
                <c:pt idx="6390">
                  <c:v>0.82189342984259739</c:v>
                </c:pt>
                <c:pt idx="6391">
                  <c:v>0.8218264370834889</c:v>
                </c:pt>
                <c:pt idx="6392">
                  <c:v>0.82201691752523276</c:v>
                </c:pt>
                <c:pt idx="6393">
                  <c:v>0.82246813289095866</c:v>
                </c:pt>
                <c:pt idx="6394">
                  <c:v>0.82310756134119156</c:v>
                </c:pt>
                <c:pt idx="6395">
                  <c:v>0.82383061203239938</c:v>
                </c:pt>
                <c:pt idx="6396">
                  <c:v>0.82452063011948251</c:v>
                </c:pt>
                <c:pt idx="6397">
                  <c:v>0.82508531709204591</c:v>
                </c:pt>
                <c:pt idx="6398">
                  <c:v>0.82548077901564809</c:v>
                </c:pt>
                <c:pt idx="6399">
                  <c:v>0.82569698801096725</c:v>
                </c:pt>
                <c:pt idx="6400">
                  <c:v>0.8257122358335417</c:v>
                </c:pt>
                <c:pt idx="6401">
                  <c:v>0.82554011522569404</c:v>
                </c:pt>
                <c:pt idx="6402">
                  <c:v>0.82529630866672521</c:v>
                </c:pt>
                <c:pt idx="6403">
                  <c:v>0.8250583625019795</c:v>
                </c:pt>
                <c:pt idx="6404">
                  <c:v>0.82483868359934609</c:v>
                </c:pt>
                <c:pt idx="6405">
                  <c:v>0.82463496650153723</c:v>
                </c:pt>
                <c:pt idx="6406">
                  <c:v>0.82444699378998243</c:v>
                </c:pt>
                <c:pt idx="6407">
                  <c:v>0.82427223438434905</c:v>
                </c:pt>
                <c:pt idx="6408">
                  <c:v>0.82410358731209832</c:v>
                </c:pt>
                <c:pt idx="6409">
                  <c:v>0.8239394609052062</c:v>
                </c:pt>
                <c:pt idx="6410">
                  <c:v>0.82377647492024753</c:v>
                </c:pt>
                <c:pt idx="6411">
                  <c:v>0.82361307460933575</c:v>
                </c:pt>
                <c:pt idx="6412">
                  <c:v>0.82344626123709797</c:v>
                </c:pt>
                <c:pt idx="6413">
                  <c:v>0.82326939554551581</c:v>
                </c:pt>
                <c:pt idx="6414">
                  <c:v>0.82311241887126474</c:v>
                </c:pt>
                <c:pt idx="6415">
                  <c:v>0.82312945275627702</c:v>
                </c:pt>
                <c:pt idx="6416">
                  <c:v>0.8234332237673313</c:v>
                </c:pt>
                <c:pt idx="6417">
                  <c:v>0.82402362522735417</c:v>
                </c:pt>
                <c:pt idx="6418">
                  <c:v>0.82483315107481958</c:v>
                </c:pt>
                <c:pt idx="6419">
                  <c:v>0.82573666002064061</c:v>
                </c:pt>
                <c:pt idx="6420">
                  <c:v>0.82663159014489662</c:v>
                </c:pt>
                <c:pt idx="6421">
                  <c:v>0.82743953641984636</c:v>
                </c:pt>
                <c:pt idx="6422">
                  <c:v>0.82809092285688446</c:v>
                </c:pt>
                <c:pt idx="6423">
                  <c:v>0.82850668439376207</c:v>
                </c:pt>
                <c:pt idx="6424">
                  <c:v>0.82862579752841892</c:v>
                </c:pt>
                <c:pt idx="6425">
                  <c:v>0.82850250588740015</c:v>
                </c:pt>
                <c:pt idx="6426">
                  <c:v>0.82829391293228982</c:v>
                </c:pt>
                <c:pt idx="6427">
                  <c:v>0.82808908412820903</c:v>
                </c:pt>
                <c:pt idx="6428">
                  <c:v>0.82789788295600286</c:v>
                </c:pt>
                <c:pt idx="6429">
                  <c:v>0.8277166256066939</c:v>
                </c:pt>
                <c:pt idx="6430">
                  <c:v>0.82754777342258434</c:v>
                </c:pt>
                <c:pt idx="6431">
                  <c:v>0.82738786001326425</c:v>
                </c:pt>
                <c:pt idx="6432">
                  <c:v>0.82723349282859737</c:v>
                </c:pt>
                <c:pt idx="6433">
                  <c:v>0.8270832648012354</c:v>
                </c:pt>
                <c:pt idx="6434">
                  <c:v>0.82693443153450941</c:v>
                </c:pt>
                <c:pt idx="6435">
                  <c:v>0.82678511010156031</c:v>
                </c:pt>
                <c:pt idx="6436">
                  <c:v>0.82663351602922008</c:v>
                </c:pt>
                <c:pt idx="6437">
                  <c:v>0.8264788001543939</c:v>
                </c:pt>
                <c:pt idx="6438">
                  <c:v>0.82635068498258246</c:v>
                </c:pt>
                <c:pt idx="6439">
                  <c:v>0.82641319829943272</c:v>
                </c:pt>
                <c:pt idx="6440">
                  <c:v>0.82677949175618826</c:v>
                </c:pt>
                <c:pt idx="6441">
                  <c:v>0.82743588065861784</c:v>
                </c:pt>
                <c:pt idx="6442">
                  <c:v>0.82828348379937533</c:v>
                </c:pt>
                <c:pt idx="6443">
                  <c:v>0.82924382567803068</c:v>
                </c:pt>
                <c:pt idx="6444">
                  <c:v>0.83021967149695353</c:v>
                </c:pt>
                <c:pt idx="6445">
                  <c:v>0.83111336266996905</c:v>
                </c:pt>
                <c:pt idx="6446">
                  <c:v>0.83183009959902932</c:v>
                </c:pt>
                <c:pt idx="6447">
                  <c:v>0.83228025293643304</c:v>
                </c:pt>
                <c:pt idx="6448">
                  <c:v>0.83240812320601654</c:v>
                </c:pt>
                <c:pt idx="6449">
                  <c:v>0.8322817005332952</c:v>
                </c:pt>
                <c:pt idx="6450">
                  <c:v>0.83207894053376585</c:v>
                </c:pt>
                <c:pt idx="6451">
                  <c:v>0.83187418556995352</c:v>
                </c:pt>
                <c:pt idx="6452">
                  <c:v>0.83168023179660644</c:v>
                </c:pt>
                <c:pt idx="6453">
                  <c:v>0.8314929236474734</c:v>
                </c:pt>
                <c:pt idx="6454">
                  <c:v>0.83131834063803867</c:v>
                </c:pt>
                <c:pt idx="6455">
                  <c:v>0.83115341019266242</c:v>
                </c:pt>
                <c:pt idx="6456">
                  <c:v>0.83099426390169284</c:v>
                </c:pt>
                <c:pt idx="6457">
                  <c:v>0.83083714411588638</c:v>
                </c:pt>
                <c:pt idx="6458">
                  <c:v>0.83067912594013904</c:v>
                </c:pt>
                <c:pt idx="6459">
                  <c:v>0.83051711218538993</c:v>
                </c:pt>
                <c:pt idx="6460">
                  <c:v>0.83033496054837785</c:v>
                </c:pt>
                <c:pt idx="6461">
                  <c:v>0.83011127786226802</c:v>
                </c:pt>
                <c:pt idx="6462">
                  <c:v>0.8298873154482993</c:v>
                </c:pt>
                <c:pt idx="6463">
                  <c:v>0.82979904219991818</c:v>
                </c:pt>
                <c:pt idx="6464">
                  <c:v>0.82993467457364656</c:v>
                </c:pt>
                <c:pt idx="6465">
                  <c:v>0.83029709731246082</c:v>
                </c:pt>
                <c:pt idx="6466">
                  <c:v>0.83081910706903961</c:v>
                </c:pt>
                <c:pt idx="6467">
                  <c:v>0.83141887412555637</c:v>
                </c:pt>
                <c:pt idx="6468">
                  <c:v>0.83200693080534693</c:v>
                </c:pt>
                <c:pt idx="6469">
                  <c:v>0.83252523026343617</c:v>
                </c:pt>
                <c:pt idx="6470">
                  <c:v>0.83290394782294586</c:v>
                </c:pt>
                <c:pt idx="6471">
                  <c:v>0.83308534558370817</c:v>
                </c:pt>
                <c:pt idx="6472">
                  <c:v>0.83304627824123179</c:v>
                </c:pt>
                <c:pt idx="6473">
                  <c:v>0.83283786591688225</c:v>
                </c:pt>
                <c:pt idx="6474">
                  <c:v>0.83257822797333192</c:v>
                </c:pt>
                <c:pt idx="6475">
                  <c:v>0.83232798330155344</c:v>
                </c:pt>
                <c:pt idx="6476">
                  <c:v>0.83209566950844072</c:v>
                </c:pt>
                <c:pt idx="6477">
                  <c:v>0.83188145888795284</c:v>
                </c:pt>
                <c:pt idx="6478">
                  <c:v>0.8316841371778908</c:v>
                </c:pt>
                <c:pt idx="6479">
                  <c:v>0.83149794483726736</c:v>
                </c:pt>
                <c:pt idx="6480">
                  <c:v>0.83131828736045454</c:v>
                </c:pt>
                <c:pt idx="6481">
                  <c:v>0.83114210447852366</c:v>
                </c:pt>
                <c:pt idx="6482">
                  <c:v>0.83096415353237385</c:v>
                </c:pt>
                <c:pt idx="6483">
                  <c:v>0.83078158346717057</c:v>
                </c:pt>
                <c:pt idx="6484">
                  <c:v>0.83058308441504003</c:v>
                </c:pt>
                <c:pt idx="6485">
                  <c:v>0.83034786623801149</c:v>
                </c:pt>
                <c:pt idx="6486">
                  <c:v>0.83011424050147076</c:v>
                </c:pt>
                <c:pt idx="6487">
                  <c:v>0.83000791681047703</c:v>
                </c:pt>
                <c:pt idx="6488">
                  <c:v>0.83011239402990122</c:v>
                </c:pt>
                <c:pt idx="6489">
                  <c:v>0.83043000422322999</c:v>
                </c:pt>
                <c:pt idx="6490">
                  <c:v>0.83094778527014068</c:v>
                </c:pt>
                <c:pt idx="6491">
                  <c:v>0.83163588169084968</c:v>
                </c:pt>
                <c:pt idx="6492">
                  <c:v>0.83235824477331533</c:v>
                </c:pt>
                <c:pt idx="6493">
                  <c:v>0.8330249417209723</c:v>
                </c:pt>
                <c:pt idx="6494">
                  <c:v>0.83354447920333963</c:v>
                </c:pt>
                <c:pt idx="6495">
                  <c:v>0.83383823504528976</c:v>
                </c:pt>
                <c:pt idx="6496">
                  <c:v>0.83385769874736548</c:v>
                </c:pt>
                <c:pt idx="6497">
                  <c:v>0.83366214923830295</c:v>
                </c:pt>
                <c:pt idx="6498">
                  <c:v>0.83340142646585802</c:v>
                </c:pt>
                <c:pt idx="6499">
                  <c:v>0.83314740773588458</c:v>
                </c:pt>
                <c:pt idx="6500">
                  <c:v>0.83291137731589604</c:v>
                </c:pt>
                <c:pt idx="6501">
                  <c:v>0.83269600166005231</c:v>
                </c:pt>
                <c:pt idx="6502">
                  <c:v>0.83249894249316991</c:v>
                </c:pt>
                <c:pt idx="6503">
                  <c:v>0.83231431720714433</c:v>
                </c:pt>
                <c:pt idx="6504">
                  <c:v>0.83213542274644547</c:v>
                </c:pt>
                <c:pt idx="6505">
                  <c:v>0.83195961316809619</c:v>
                </c:pt>
                <c:pt idx="6506">
                  <c:v>0.83178242113582224</c:v>
                </c:pt>
                <c:pt idx="6507">
                  <c:v>0.83160091355004606</c:v>
                </c:pt>
                <c:pt idx="6508">
                  <c:v>0.83140434254938533</c:v>
                </c:pt>
                <c:pt idx="6509">
                  <c:v>0.8311702688965269</c:v>
                </c:pt>
                <c:pt idx="6510">
                  <c:v>0.83093226804679909</c:v>
                </c:pt>
                <c:pt idx="6511">
                  <c:v>0.83080811485383177</c:v>
                </c:pt>
                <c:pt idx="6512">
                  <c:v>0.83087515552359736</c:v>
                </c:pt>
                <c:pt idx="6513">
                  <c:v>0.83114502403851198</c:v>
                </c:pt>
                <c:pt idx="6514">
                  <c:v>0.83159710843837475</c:v>
                </c:pt>
                <c:pt idx="6515">
                  <c:v>0.83213850023756963</c:v>
                </c:pt>
                <c:pt idx="6516">
                  <c:v>0.83267640610320171</c:v>
                </c:pt>
                <c:pt idx="6517">
                  <c:v>0.83311999103661316</c:v>
                </c:pt>
                <c:pt idx="6518">
                  <c:v>0.83342681033450883</c:v>
                </c:pt>
                <c:pt idx="6519">
                  <c:v>0.83354959843026366</c:v>
                </c:pt>
                <c:pt idx="6520">
                  <c:v>0.83348148943697087</c:v>
                </c:pt>
                <c:pt idx="6521">
                  <c:v>0.8332622198845413</c:v>
                </c:pt>
                <c:pt idx="6522">
                  <c:v>0.83299885300740539</c:v>
                </c:pt>
                <c:pt idx="6523">
                  <c:v>0.83274605264187052</c:v>
                </c:pt>
                <c:pt idx="6524">
                  <c:v>0.83251242613286214</c:v>
                </c:pt>
                <c:pt idx="6525">
                  <c:v>0.83229472040630814</c:v>
                </c:pt>
                <c:pt idx="6526">
                  <c:v>0.83209394051031182</c:v>
                </c:pt>
                <c:pt idx="6527">
                  <c:v>0.83190580370927103</c:v>
                </c:pt>
                <c:pt idx="6528">
                  <c:v>0.83172352900514435</c:v>
                </c:pt>
                <c:pt idx="6529">
                  <c:v>0.83154412996927329</c:v>
                </c:pt>
                <c:pt idx="6530">
                  <c:v>0.83136553907412414</c:v>
                </c:pt>
                <c:pt idx="6531">
                  <c:v>0.83118181217803966</c:v>
                </c:pt>
                <c:pt idx="6532">
                  <c:v>0.83098195938764341</c:v>
                </c:pt>
                <c:pt idx="6533">
                  <c:v>0.8307430450949248</c:v>
                </c:pt>
                <c:pt idx="6534">
                  <c:v>0.83050170587548855</c:v>
                </c:pt>
                <c:pt idx="6535">
                  <c:v>0.83040648090220892</c:v>
                </c:pt>
                <c:pt idx="6536">
                  <c:v>0.83057516952545285</c:v>
                </c:pt>
                <c:pt idx="6537">
                  <c:v>0.8310010903233962</c:v>
                </c:pt>
                <c:pt idx="6538">
                  <c:v>0.83161507101046583</c:v>
                </c:pt>
                <c:pt idx="6539">
                  <c:v>0.83233934379938768</c:v>
                </c:pt>
                <c:pt idx="6540">
                  <c:v>0.83305928559389109</c:v>
                </c:pt>
                <c:pt idx="6541">
                  <c:v>0.83367835332622975</c:v>
                </c:pt>
                <c:pt idx="6542">
                  <c:v>0.83413989916879328</c:v>
                </c:pt>
                <c:pt idx="6543">
                  <c:v>0.8343834094194561</c:v>
                </c:pt>
                <c:pt idx="6544">
                  <c:v>0.83436551466887288</c:v>
                </c:pt>
                <c:pt idx="6545">
                  <c:v>0.83414848269288533</c:v>
                </c:pt>
                <c:pt idx="6546">
                  <c:v>0.83388080393881203</c:v>
                </c:pt>
                <c:pt idx="6547">
                  <c:v>0.83362193636450388</c:v>
                </c:pt>
                <c:pt idx="6548">
                  <c:v>0.83338208676171066</c:v>
                </c:pt>
                <c:pt idx="6549">
                  <c:v>0.8331619853286496</c:v>
                </c:pt>
                <c:pt idx="6550">
                  <c:v>0.83296021679349619</c:v>
                </c:pt>
                <c:pt idx="6551">
                  <c:v>0.83277213332153788</c:v>
                </c:pt>
                <c:pt idx="6552">
                  <c:v>0.8325895550518615</c:v>
                </c:pt>
                <c:pt idx="6553">
                  <c:v>0.83241008627795865</c:v>
                </c:pt>
                <c:pt idx="6554">
                  <c:v>0.83223060519734304</c:v>
                </c:pt>
                <c:pt idx="6555">
                  <c:v>0.83204764952184562</c:v>
                </c:pt>
                <c:pt idx="6556">
                  <c:v>0.83184962222699033</c:v>
                </c:pt>
                <c:pt idx="6557">
                  <c:v>0.83161475274012109</c:v>
                </c:pt>
                <c:pt idx="6558">
                  <c:v>0.83137281443956368</c:v>
                </c:pt>
                <c:pt idx="6559">
                  <c:v>0.83123588655216285</c:v>
                </c:pt>
                <c:pt idx="6560">
                  <c:v>0.83127749029615405</c:v>
                </c:pt>
                <c:pt idx="6561">
                  <c:v>0.83148535938333434</c:v>
                </c:pt>
                <c:pt idx="6562">
                  <c:v>0.83183609442278172</c:v>
                </c:pt>
                <c:pt idx="6563">
                  <c:v>0.8322595825751804</c:v>
                </c:pt>
                <c:pt idx="6564">
                  <c:v>0.83267674815536008</c:v>
                </c:pt>
                <c:pt idx="6565">
                  <c:v>0.8330202716763333</c:v>
                </c:pt>
                <c:pt idx="6566">
                  <c:v>0.83325180403460619</c:v>
                </c:pt>
                <c:pt idx="6567">
                  <c:v>0.83334785758281438</c:v>
                </c:pt>
                <c:pt idx="6568">
                  <c:v>0.83327085403128343</c:v>
                </c:pt>
                <c:pt idx="6569">
                  <c:v>0.8330578607472281</c:v>
                </c:pt>
                <c:pt idx="6570">
                  <c:v>0.83280517156776968</c:v>
                </c:pt>
                <c:pt idx="6571">
                  <c:v>0.83256227400276051</c:v>
                </c:pt>
                <c:pt idx="6572">
                  <c:v>0.83233633918844541</c:v>
                </c:pt>
                <c:pt idx="6573">
                  <c:v>0.83212576315009024</c:v>
                </c:pt>
                <c:pt idx="6574">
                  <c:v>0.83193144427763477</c:v>
                </c:pt>
                <c:pt idx="6575">
                  <c:v>0.83175028127978134</c:v>
                </c:pt>
                <c:pt idx="6576">
                  <c:v>0.83157637924171612</c:v>
                </c:pt>
                <c:pt idx="6577">
                  <c:v>0.83140721528758077</c:v>
                </c:pt>
                <c:pt idx="6578">
                  <c:v>0.83123963479699381</c:v>
                </c:pt>
                <c:pt idx="6579">
                  <c:v>0.83107211583996299</c:v>
                </c:pt>
                <c:pt idx="6580">
                  <c:v>0.83090300521491156</c:v>
                </c:pt>
                <c:pt idx="6581">
                  <c:v>0.83072473839649941</c:v>
                </c:pt>
                <c:pt idx="6582">
                  <c:v>0.8305446872783151</c:v>
                </c:pt>
                <c:pt idx="6583">
                  <c:v>0.83044177943932052</c:v>
                </c:pt>
                <c:pt idx="6584">
                  <c:v>0.83047215882880432</c:v>
                </c:pt>
                <c:pt idx="6585">
                  <c:v>0.83062330112439053</c:v>
                </c:pt>
                <c:pt idx="6586">
                  <c:v>0.83086285328071274</c:v>
                </c:pt>
                <c:pt idx="6587">
                  <c:v>0.83117319145001756</c:v>
                </c:pt>
                <c:pt idx="6588">
                  <c:v>0.83149113828233556</c:v>
                </c:pt>
                <c:pt idx="6589">
                  <c:v>0.83176187245143673</c:v>
                </c:pt>
                <c:pt idx="6590">
                  <c:v>0.831908194561638</c:v>
                </c:pt>
                <c:pt idx="6591">
                  <c:v>0.83191729102449841</c:v>
                </c:pt>
                <c:pt idx="6592">
                  <c:v>0.8318024139610668</c:v>
                </c:pt>
                <c:pt idx="6593">
                  <c:v>0.83160812753754709</c:v>
                </c:pt>
                <c:pt idx="6594">
                  <c:v>0.8313905635510116</c:v>
                </c:pt>
                <c:pt idx="6595">
                  <c:v>0.83118267037576421</c:v>
                </c:pt>
                <c:pt idx="6596">
                  <c:v>0.83098711672992231</c:v>
                </c:pt>
                <c:pt idx="6597">
                  <c:v>0.83080004240830707</c:v>
                </c:pt>
                <c:pt idx="6598">
                  <c:v>0.83062367902794088</c:v>
                </c:pt>
                <c:pt idx="6599">
                  <c:v>0.83046127556066085</c:v>
                </c:pt>
                <c:pt idx="6600">
                  <c:v>0.83030742525787737</c:v>
                </c:pt>
                <c:pt idx="6601">
                  <c:v>0.83015638908979217</c:v>
                </c:pt>
                <c:pt idx="6602">
                  <c:v>0.83000644001455626</c:v>
                </c:pt>
                <c:pt idx="6603">
                  <c:v>0.8298548254310304</c:v>
                </c:pt>
                <c:pt idx="6604">
                  <c:v>0.82970248885376208</c:v>
                </c:pt>
                <c:pt idx="6605">
                  <c:v>0.82954663665924033</c:v>
                </c:pt>
                <c:pt idx="6606">
                  <c:v>0.82939229567400319</c:v>
                </c:pt>
                <c:pt idx="6607">
                  <c:v>0.82931965514667982</c:v>
                </c:pt>
                <c:pt idx="6608">
                  <c:v>0.82939457188496635</c:v>
                </c:pt>
                <c:pt idx="6609">
                  <c:v>0.82960960311580789</c:v>
                </c:pt>
                <c:pt idx="6610">
                  <c:v>0.82990790127899772</c:v>
                </c:pt>
                <c:pt idx="6611">
                  <c:v>0.83021841098870086</c:v>
                </c:pt>
                <c:pt idx="6612">
                  <c:v>0.83052679881704428</c:v>
                </c:pt>
                <c:pt idx="6613">
                  <c:v>0.83081034750481109</c:v>
                </c:pt>
                <c:pt idx="6614">
                  <c:v>0.83101671206441408</c:v>
                </c:pt>
                <c:pt idx="6615">
                  <c:v>0.83110742839412599</c:v>
                </c:pt>
                <c:pt idx="6616">
                  <c:v>0.83105618242408097</c:v>
                </c:pt>
                <c:pt idx="6617">
                  <c:v>0.83088292211332082</c:v>
                </c:pt>
                <c:pt idx="6618">
                  <c:v>0.8306776361226309</c:v>
                </c:pt>
                <c:pt idx="6619">
                  <c:v>0.83047900990114909</c:v>
                </c:pt>
                <c:pt idx="6620">
                  <c:v>0.8302914269021251</c:v>
                </c:pt>
                <c:pt idx="6621">
                  <c:v>0.83011107204499379</c:v>
                </c:pt>
                <c:pt idx="6622">
                  <c:v>0.82994226498549228</c:v>
                </c:pt>
                <c:pt idx="6623">
                  <c:v>0.82978229414485416</c:v>
                </c:pt>
                <c:pt idx="6624">
                  <c:v>0.82962916173357504</c:v>
                </c:pt>
                <c:pt idx="6625">
                  <c:v>0.82948053357870799</c:v>
                </c:pt>
                <c:pt idx="6626">
                  <c:v>0.82933204489990464</c:v>
                </c:pt>
                <c:pt idx="6627">
                  <c:v>0.82918137383092638</c:v>
                </c:pt>
                <c:pt idx="6628">
                  <c:v>0.82902698613507386</c:v>
                </c:pt>
                <c:pt idx="6629">
                  <c:v>0.82886872592733396</c:v>
                </c:pt>
                <c:pt idx="6630">
                  <c:v>0.82871234301492247</c:v>
                </c:pt>
                <c:pt idx="6631">
                  <c:v>0.82861940200733886</c:v>
                </c:pt>
                <c:pt idx="6632">
                  <c:v>0.82865914887593406</c:v>
                </c:pt>
                <c:pt idx="6633">
                  <c:v>0.82883666077771434</c:v>
                </c:pt>
                <c:pt idx="6634">
                  <c:v>0.8291068814325091</c:v>
                </c:pt>
                <c:pt idx="6635">
                  <c:v>0.82942076784466423</c:v>
                </c:pt>
                <c:pt idx="6636">
                  <c:v>0.82975744293785791</c:v>
                </c:pt>
                <c:pt idx="6637">
                  <c:v>0.83005768382096601</c:v>
                </c:pt>
                <c:pt idx="6638">
                  <c:v>0.8302593360325875</c:v>
                </c:pt>
                <c:pt idx="6639">
                  <c:v>0.83032569985865068</c:v>
                </c:pt>
                <c:pt idx="6640">
                  <c:v>0.83024682114342074</c:v>
                </c:pt>
                <c:pt idx="6641">
                  <c:v>0.83005738667953688</c:v>
                </c:pt>
                <c:pt idx="6642">
                  <c:v>0.82983817359365908</c:v>
                </c:pt>
                <c:pt idx="6643">
                  <c:v>0.82962579667318548</c:v>
                </c:pt>
                <c:pt idx="6644">
                  <c:v>0.82942363432326449</c:v>
                </c:pt>
                <c:pt idx="6645">
                  <c:v>0.82923001693336551</c:v>
                </c:pt>
                <c:pt idx="6646">
                  <c:v>0.82905029382075757</c:v>
                </c:pt>
                <c:pt idx="6647">
                  <c:v>0.82888150317020526</c:v>
                </c:pt>
                <c:pt idx="6648">
                  <c:v>0.82871861974117678</c:v>
                </c:pt>
                <c:pt idx="6649">
                  <c:v>0.82855844789091493</c:v>
                </c:pt>
                <c:pt idx="6650">
                  <c:v>0.82839727099254812</c:v>
                </c:pt>
                <c:pt idx="6651">
                  <c:v>0.82822989151158222</c:v>
                </c:pt>
                <c:pt idx="6652">
                  <c:v>0.82804328894724222</c:v>
                </c:pt>
                <c:pt idx="6653">
                  <c:v>0.82781428976176186</c:v>
                </c:pt>
                <c:pt idx="6654">
                  <c:v>0.82756598490580469</c:v>
                </c:pt>
                <c:pt idx="6655">
                  <c:v>0.82738937581035199</c:v>
                </c:pt>
                <c:pt idx="6656">
                  <c:v>0.8273605340081428</c:v>
                </c:pt>
                <c:pt idx="6657">
                  <c:v>0.82748001020479722</c:v>
                </c:pt>
                <c:pt idx="6658">
                  <c:v>0.82770973976379125</c:v>
                </c:pt>
                <c:pt idx="6659">
                  <c:v>0.8280176207086718</c:v>
                </c:pt>
                <c:pt idx="6660">
                  <c:v>0.82835031997395514</c:v>
                </c:pt>
                <c:pt idx="6661">
                  <c:v>0.82867157324397378</c:v>
                </c:pt>
                <c:pt idx="6662">
                  <c:v>0.82890874989272445</c:v>
                </c:pt>
                <c:pt idx="6663">
                  <c:v>0.82900201577684529</c:v>
                </c:pt>
                <c:pt idx="6664">
                  <c:v>0.82891091084338808</c:v>
                </c:pt>
                <c:pt idx="6665">
                  <c:v>0.8286757921826019</c:v>
                </c:pt>
                <c:pt idx="6666">
                  <c:v>0.8284074958289982</c:v>
                </c:pt>
                <c:pt idx="6667">
                  <c:v>0.82814996148176989</c:v>
                </c:pt>
                <c:pt idx="6668">
                  <c:v>0.82790944321431859</c:v>
                </c:pt>
                <c:pt idx="6669">
                  <c:v>0.82768685172329626</c:v>
                </c:pt>
                <c:pt idx="6670">
                  <c:v>0.82748279003756453</c:v>
                </c:pt>
                <c:pt idx="6671">
                  <c:v>0.82729201549802411</c:v>
                </c:pt>
                <c:pt idx="6672">
                  <c:v>0.82710966695362764</c:v>
                </c:pt>
                <c:pt idx="6673">
                  <c:v>0.82693100221821014</c:v>
                </c:pt>
                <c:pt idx="6674">
                  <c:v>0.82674970794876623</c:v>
                </c:pt>
                <c:pt idx="6675">
                  <c:v>0.82656122655980402</c:v>
                </c:pt>
                <c:pt idx="6676">
                  <c:v>0.8263592036859454</c:v>
                </c:pt>
                <c:pt idx="6677">
                  <c:v>0.82612175389189602</c:v>
                </c:pt>
                <c:pt idx="6678">
                  <c:v>0.82587494141782736</c:v>
                </c:pt>
                <c:pt idx="6679">
                  <c:v>0.82578364739359389</c:v>
                </c:pt>
                <c:pt idx="6680">
                  <c:v>0.82596170540984559</c:v>
                </c:pt>
                <c:pt idx="6681">
                  <c:v>0.82639234873411727</c:v>
                </c:pt>
                <c:pt idx="6682">
                  <c:v>0.82694739931819949</c:v>
                </c:pt>
                <c:pt idx="6683">
                  <c:v>0.82750828386370179</c:v>
                </c:pt>
                <c:pt idx="6684">
                  <c:v>0.82801928772472411</c:v>
                </c:pt>
                <c:pt idx="6685">
                  <c:v>0.82847446178712492</c:v>
                </c:pt>
                <c:pt idx="6686">
                  <c:v>0.82878547711238248</c:v>
                </c:pt>
                <c:pt idx="6687">
                  <c:v>0.82891077761556609</c:v>
                </c:pt>
                <c:pt idx="6688">
                  <c:v>0.82882605564645795</c:v>
                </c:pt>
                <c:pt idx="6689">
                  <c:v>0.82858996914778271</c:v>
                </c:pt>
                <c:pt idx="6690">
                  <c:v>0.82831839510668026</c:v>
                </c:pt>
                <c:pt idx="6691">
                  <c:v>0.82805834608806839</c:v>
                </c:pt>
                <c:pt idx="6692">
                  <c:v>0.82781364353870535</c:v>
                </c:pt>
                <c:pt idx="6693">
                  <c:v>0.82758605142057329</c:v>
                </c:pt>
                <c:pt idx="6694">
                  <c:v>0.82737926995159905</c:v>
                </c:pt>
                <c:pt idx="6695">
                  <c:v>0.82718588638921942</c:v>
                </c:pt>
                <c:pt idx="6696">
                  <c:v>0.82699916075776359</c:v>
                </c:pt>
                <c:pt idx="6697">
                  <c:v>0.8268148759574242</c:v>
                </c:pt>
                <c:pt idx="6698">
                  <c:v>0.82662932766803676</c:v>
                </c:pt>
                <c:pt idx="6699">
                  <c:v>0.82644010787638311</c:v>
                </c:pt>
                <c:pt idx="6700">
                  <c:v>0.82623345767899792</c:v>
                </c:pt>
                <c:pt idx="6701">
                  <c:v>0.82598936636297249</c:v>
                </c:pt>
                <c:pt idx="6702">
                  <c:v>0.82572131600801002</c:v>
                </c:pt>
                <c:pt idx="6703">
                  <c:v>0.82547744646180332</c:v>
                </c:pt>
                <c:pt idx="6704">
                  <c:v>0.82530123646259279</c:v>
                </c:pt>
                <c:pt idx="6705">
                  <c:v>0.82519442055984993</c:v>
                </c:pt>
                <c:pt idx="6706">
                  <c:v>0.82511933925159309</c:v>
                </c:pt>
                <c:pt idx="6707">
                  <c:v>0.82506870578537594</c:v>
                </c:pt>
                <c:pt idx="6708">
                  <c:v>0.8250210564838627</c:v>
                </c:pt>
                <c:pt idx="6709">
                  <c:v>0.824946851468355</c:v>
                </c:pt>
                <c:pt idx="6710">
                  <c:v>0.82483651991055085</c:v>
                </c:pt>
                <c:pt idx="6711">
                  <c:v>0.82467253076595037</c:v>
                </c:pt>
                <c:pt idx="6712">
                  <c:v>0.82444766578092543</c:v>
                </c:pt>
                <c:pt idx="6713">
                  <c:v>0.82418044974720928</c:v>
                </c:pt>
                <c:pt idx="6714">
                  <c:v>0.82390301544747557</c:v>
                </c:pt>
                <c:pt idx="6715">
                  <c:v>0.82364016870311318</c:v>
                </c:pt>
                <c:pt idx="6716">
                  <c:v>0.82339638915711222</c:v>
                </c:pt>
                <c:pt idx="6717">
                  <c:v>0.8231670658948963</c:v>
                </c:pt>
                <c:pt idx="6718">
                  <c:v>0.82295272810505726</c:v>
                </c:pt>
                <c:pt idx="6719">
                  <c:v>0.8227498027390211</c:v>
                </c:pt>
                <c:pt idx="6720">
                  <c:v>0.82255326865849521</c:v>
                </c:pt>
                <c:pt idx="6721">
                  <c:v>0.82235779705739631</c:v>
                </c:pt>
                <c:pt idx="6722">
                  <c:v>0.82216189061915723</c:v>
                </c:pt>
                <c:pt idx="6723">
                  <c:v>0.82196303877463073</c:v>
                </c:pt>
                <c:pt idx="6724">
                  <c:v>0.8217519089342572</c:v>
                </c:pt>
                <c:pt idx="6725">
                  <c:v>0.82151283465429059</c:v>
                </c:pt>
                <c:pt idx="6726">
                  <c:v>0.82125393724179607</c:v>
                </c:pt>
                <c:pt idx="6727">
                  <c:v>0.82102456869721196</c:v>
                </c:pt>
                <c:pt idx="6728">
                  <c:v>0.82088415843612761</c:v>
                </c:pt>
                <c:pt idx="6729">
                  <c:v>0.82084694354218279</c:v>
                </c:pt>
                <c:pt idx="6730">
                  <c:v>0.82088781017940737</c:v>
                </c:pt>
                <c:pt idx="6731">
                  <c:v>0.82097274418646526</c:v>
                </c:pt>
                <c:pt idx="6732">
                  <c:v>0.82107575098560459</c:v>
                </c:pt>
                <c:pt idx="6733">
                  <c:v>0.82114628151777103</c:v>
                </c:pt>
                <c:pt idx="6734">
                  <c:v>0.82114653341844046</c:v>
                </c:pt>
                <c:pt idx="6735">
                  <c:v>0.82105180251409549</c:v>
                </c:pt>
                <c:pt idx="6736">
                  <c:v>0.82086304379355446</c:v>
                </c:pt>
                <c:pt idx="6737">
                  <c:v>0.82061230673662988</c:v>
                </c:pt>
                <c:pt idx="6738">
                  <c:v>0.8203467361067871</c:v>
                </c:pt>
                <c:pt idx="6739">
                  <c:v>0.82009504334528871</c:v>
                </c:pt>
                <c:pt idx="6740">
                  <c:v>0.81985923034387032</c:v>
                </c:pt>
                <c:pt idx="6741">
                  <c:v>0.81963641733203985</c:v>
                </c:pt>
                <c:pt idx="6742">
                  <c:v>0.81943183055995172</c:v>
                </c:pt>
                <c:pt idx="6743">
                  <c:v>0.81924196671706195</c:v>
                </c:pt>
                <c:pt idx="6744">
                  <c:v>0.81906102934225189</c:v>
                </c:pt>
                <c:pt idx="6745">
                  <c:v>0.81888603610910071</c:v>
                </c:pt>
                <c:pt idx="6746">
                  <c:v>0.81871184691443344</c:v>
                </c:pt>
                <c:pt idx="6747">
                  <c:v>0.81853760439068346</c:v>
                </c:pt>
                <c:pt idx="6748">
                  <c:v>0.81836134356624601</c:v>
                </c:pt>
                <c:pt idx="6749">
                  <c:v>0.8181780679162497</c:v>
                </c:pt>
                <c:pt idx="6750">
                  <c:v>0.81798621011491657</c:v>
                </c:pt>
                <c:pt idx="6751">
                  <c:v>0.81784324594491209</c:v>
                </c:pt>
                <c:pt idx="6752">
                  <c:v>0.81781994996384966</c:v>
                </c:pt>
                <c:pt idx="6753">
                  <c:v>0.81792521936288776</c:v>
                </c:pt>
                <c:pt idx="6754">
                  <c:v>0.81812077222252411</c:v>
                </c:pt>
                <c:pt idx="6755">
                  <c:v>0.81835433553825399</c:v>
                </c:pt>
                <c:pt idx="6756">
                  <c:v>0.81855775281221599</c:v>
                </c:pt>
                <c:pt idx="6757">
                  <c:v>0.81872960749556767</c:v>
                </c:pt>
                <c:pt idx="6758">
                  <c:v>0.81884043695526543</c:v>
                </c:pt>
                <c:pt idx="6759">
                  <c:v>0.81884661419236404</c:v>
                </c:pt>
                <c:pt idx="6760">
                  <c:v>0.8187264902320045</c:v>
                </c:pt>
                <c:pt idx="6761">
                  <c:v>0.8185150884047655</c:v>
                </c:pt>
                <c:pt idx="6762">
                  <c:v>0.81828429243940448</c:v>
                </c:pt>
                <c:pt idx="6763">
                  <c:v>0.81806674259786194</c:v>
                </c:pt>
                <c:pt idx="6764">
                  <c:v>0.8178619917362876</c:v>
                </c:pt>
                <c:pt idx="6765">
                  <c:v>0.81766344345731101</c:v>
                </c:pt>
                <c:pt idx="6766">
                  <c:v>0.81747813719991602</c:v>
                </c:pt>
                <c:pt idx="6767">
                  <c:v>0.8173065570280893</c:v>
                </c:pt>
                <c:pt idx="6768">
                  <c:v>0.81714281212925466</c:v>
                </c:pt>
                <c:pt idx="6769">
                  <c:v>0.81698260746109597</c:v>
                </c:pt>
                <c:pt idx="6770">
                  <c:v>0.81682284583455345</c:v>
                </c:pt>
                <c:pt idx="6771">
                  <c:v>0.81666049159411813</c:v>
                </c:pt>
                <c:pt idx="6772">
                  <c:v>0.81650012283647322</c:v>
                </c:pt>
                <c:pt idx="6773">
                  <c:v>0.81633758399536616</c:v>
                </c:pt>
                <c:pt idx="6774">
                  <c:v>0.8161706039985076</c:v>
                </c:pt>
                <c:pt idx="6775">
                  <c:v>0.81605825993257042</c:v>
                </c:pt>
                <c:pt idx="6776">
                  <c:v>0.81607268858799487</c:v>
                </c:pt>
                <c:pt idx="6777">
                  <c:v>0.81623828349079874</c:v>
                </c:pt>
                <c:pt idx="6778">
                  <c:v>0.81651886151871489</c:v>
                </c:pt>
                <c:pt idx="6779">
                  <c:v>0.8168627992144134</c:v>
                </c:pt>
                <c:pt idx="6780">
                  <c:v>0.81721246291744187</c:v>
                </c:pt>
                <c:pt idx="6781">
                  <c:v>0.81752166413017413</c:v>
                </c:pt>
                <c:pt idx="6782">
                  <c:v>0.81773225035530483</c:v>
                </c:pt>
                <c:pt idx="6783">
                  <c:v>0.81780410852735519</c:v>
                </c:pt>
                <c:pt idx="6784">
                  <c:v>0.81771618790123668</c:v>
                </c:pt>
                <c:pt idx="6785">
                  <c:v>0.81751470570914686</c:v>
                </c:pt>
                <c:pt idx="6786">
                  <c:v>0.81729327104900584</c:v>
                </c:pt>
                <c:pt idx="6787">
                  <c:v>0.81708029109966906</c:v>
                </c:pt>
                <c:pt idx="6788">
                  <c:v>0.81687649195711709</c:v>
                </c:pt>
                <c:pt idx="6789">
                  <c:v>0.81667453471905382</c:v>
                </c:pt>
                <c:pt idx="6790">
                  <c:v>0.81648458062694662</c:v>
                </c:pt>
                <c:pt idx="6791">
                  <c:v>0.81630375401254129</c:v>
                </c:pt>
                <c:pt idx="6792">
                  <c:v>0.81613090624942852</c:v>
                </c:pt>
                <c:pt idx="6793">
                  <c:v>0.81596162743265188</c:v>
                </c:pt>
                <c:pt idx="6794">
                  <c:v>0.81578946064090996</c:v>
                </c:pt>
                <c:pt idx="6795">
                  <c:v>0.81560975393725099</c:v>
                </c:pt>
                <c:pt idx="6796">
                  <c:v>0.81541163229094016</c:v>
                </c:pt>
                <c:pt idx="6797">
                  <c:v>0.81517734942398612</c:v>
                </c:pt>
                <c:pt idx="6798">
                  <c:v>0.81492015571693721</c:v>
                </c:pt>
                <c:pt idx="6799">
                  <c:v>0.81472080234930111</c:v>
                </c:pt>
                <c:pt idx="6800">
                  <c:v>0.81465301847639149</c:v>
                </c:pt>
                <c:pt idx="6801">
                  <c:v>0.81473061029245497</c:v>
                </c:pt>
                <c:pt idx="6802">
                  <c:v>0.81493984174804857</c:v>
                </c:pt>
                <c:pt idx="6803">
                  <c:v>0.81524406941898975</c:v>
                </c:pt>
                <c:pt idx="6804">
                  <c:v>0.81554545054410499</c:v>
                </c:pt>
                <c:pt idx="6805">
                  <c:v>0.81575362077838542</c:v>
                </c:pt>
                <c:pt idx="6806">
                  <c:v>0.81582602336221355</c:v>
                </c:pt>
                <c:pt idx="6807">
                  <c:v>0.81577035480827331</c:v>
                </c:pt>
                <c:pt idx="6808">
                  <c:v>0.81558867432293836</c:v>
                </c:pt>
                <c:pt idx="6809">
                  <c:v>0.81532764757817444</c:v>
                </c:pt>
                <c:pt idx="6810">
                  <c:v>0.81505276486995926</c:v>
                </c:pt>
                <c:pt idx="6811">
                  <c:v>0.81479254765962195</c:v>
                </c:pt>
                <c:pt idx="6812">
                  <c:v>0.81454753744247121</c:v>
                </c:pt>
                <c:pt idx="6813">
                  <c:v>0.8143180829086647</c:v>
                </c:pt>
                <c:pt idx="6814">
                  <c:v>0.81410683000117667</c:v>
                </c:pt>
                <c:pt idx="6815">
                  <c:v>0.81390957802914643</c:v>
                </c:pt>
                <c:pt idx="6816">
                  <c:v>0.81371934908714838</c:v>
                </c:pt>
                <c:pt idx="6817">
                  <c:v>0.81353308290625648</c:v>
                </c:pt>
                <c:pt idx="6818">
                  <c:v>0.81334442101885773</c:v>
                </c:pt>
                <c:pt idx="6819">
                  <c:v>0.8131491340184307</c:v>
                </c:pt>
                <c:pt idx="6820">
                  <c:v>0.81293964507292638</c:v>
                </c:pt>
                <c:pt idx="6821">
                  <c:v>0.81269756795535031</c:v>
                </c:pt>
                <c:pt idx="6822">
                  <c:v>0.81243200171782948</c:v>
                </c:pt>
                <c:pt idx="6823">
                  <c:v>0.81220633215195936</c:v>
                </c:pt>
                <c:pt idx="6824">
                  <c:v>0.81209321163414305</c:v>
                </c:pt>
                <c:pt idx="6825">
                  <c:v>0.81211835590669046</c:v>
                </c:pt>
                <c:pt idx="6826">
                  <c:v>0.81224758008140785</c:v>
                </c:pt>
                <c:pt idx="6827">
                  <c:v>0.81241891215029782</c:v>
                </c:pt>
                <c:pt idx="6828">
                  <c:v>0.8125498356381391</c:v>
                </c:pt>
                <c:pt idx="6829">
                  <c:v>0.81260723773434562</c:v>
                </c:pt>
                <c:pt idx="6830">
                  <c:v>0.81256517581544652</c:v>
                </c:pt>
                <c:pt idx="6831">
                  <c:v>0.81243219797566879</c:v>
                </c:pt>
                <c:pt idx="6832">
                  <c:v>0.81221326130351978</c:v>
                </c:pt>
                <c:pt idx="6833">
                  <c:v>0.8119423944143136</c:v>
                </c:pt>
                <c:pt idx="6834">
                  <c:v>0.81166080865056378</c:v>
                </c:pt>
                <c:pt idx="6835">
                  <c:v>0.81139408529207768</c:v>
                </c:pt>
                <c:pt idx="6836">
                  <c:v>0.81114390215385668</c:v>
                </c:pt>
                <c:pt idx="6837">
                  <c:v>0.81090796198308568</c:v>
                </c:pt>
                <c:pt idx="6838">
                  <c:v>0.81069102337488208</c:v>
                </c:pt>
                <c:pt idx="6839">
                  <c:v>0.81049140851424173</c:v>
                </c:pt>
                <c:pt idx="6840">
                  <c:v>0.81029982993621585</c:v>
                </c:pt>
                <c:pt idx="6841">
                  <c:v>0.81011238231101912</c:v>
                </c:pt>
                <c:pt idx="6842">
                  <c:v>0.80992257589945005</c:v>
                </c:pt>
                <c:pt idx="6843">
                  <c:v>0.8097261894994624</c:v>
                </c:pt>
                <c:pt idx="6844">
                  <c:v>0.8095147971159109</c:v>
                </c:pt>
                <c:pt idx="6845">
                  <c:v>0.80926852751194855</c:v>
                </c:pt>
                <c:pt idx="6846">
                  <c:v>0.80899765439214022</c:v>
                </c:pt>
                <c:pt idx="6847">
                  <c:v>0.80876214721696249</c:v>
                </c:pt>
                <c:pt idx="6848">
                  <c:v>0.80862643703495518</c:v>
                </c:pt>
                <c:pt idx="6849">
                  <c:v>0.80860820469951777</c:v>
                </c:pt>
                <c:pt idx="6850">
                  <c:v>0.80867389168772819</c:v>
                </c:pt>
                <c:pt idx="6851">
                  <c:v>0.80878748092176878</c:v>
                </c:pt>
                <c:pt idx="6852">
                  <c:v>0.80889057348002258</c:v>
                </c:pt>
                <c:pt idx="6853">
                  <c:v>0.80896456635707037</c:v>
                </c:pt>
                <c:pt idx="6854">
                  <c:v>0.80896864428912085</c:v>
                </c:pt>
                <c:pt idx="6855">
                  <c:v>0.80888294573529085</c:v>
                </c:pt>
                <c:pt idx="6856">
                  <c:v>0.80869292172522667</c:v>
                </c:pt>
                <c:pt idx="6857">
                  <c:v>0.80842527538228115</c:v>
                </c:pt>
                <c:pt idx="6858">
                  <c:v>0.80814652426441536</c:v>
                </c:pt>
                <c:pt idx="6859">
                  <c:v>0.8078817494685846</c:v>
                </c:pt>
                <c:pt idx="6860">
                  <c:v>0.80763225140396966</c:v>
                </c:pt>
                <c:pt idx="6861">
                  <c:v>0.80739730807683185</c:v>
                </c:pt>
                <c:pt idx="6862">
                  <c:v>0.80718080840800521</c:v>
                </c:pt>
                <c:pt idx="6863">
                  <c:v>0.80697883476099275</c:v>
                </c:pt>
                <c:pt idx="6864">
                  <c:v>0.80678598448944427</c:v>
                </c:pt>
                <c:pt idx="6865">
                  <c:v>0.80659603860181162</c:v>
                </c:pt>
                <c:pt idx="6866">
                  <c:v>0.80640443541036355</c:v>
                </c:pt>
                <c:pt idx="6867">
                  <c:v>0.80620737214124172</c:v>
                </c:pt>
                <c:pt idx="6868">
                  <c:v>0.80599568849885128</c:v>
                </c:pt>
                <c:pt idx="6869">
                  <c:v>0.80574951734858125</c:v>
                </c:pt>
                <c:pt idx="6870">
                  <c:v>0.80547918614975178</c:v>
                </c:pt>
                <c:pt idx="6871">
                  <c:v>0.8052578396639094</c:v>
                </c:pt>
                <c:pt idx="6872">
                  <c:v>0.8051510391831791</c:v>
                </c:pt>
                <c:pt idx="6873">
                  <c:v>0.80518365099669276</c:v>
                </c:pt>
                <c:pt idx="6874">
                  <c:v>0.80529793762995583</c:v>
                </c:pt>
                <c:pt idx="6875">
                  <c:v>0.80546676890127533</c:v>
                </c:pt>
                <c:pt idx="6876">
                  <c:v>0.80564170855823269</c:v>
                </c:pt>
                <c:pt idx="6877">
                  <c:v>0.80573178452564831</c:v>
                </c:pt>
                <c:pt idx="6878">
                  <c:v>0.80572488752285631</c:v>
                </c:pt>
                <c:pt idx="6879">
                  <c:v>0.80563064849910593</c:v>
                </c:pt>
                <c:pt idx="6880">
                  <c:v>0.80544264547935707</c:v>
                </c:pt>
                <c:pt idx="6881">
                  <c:v>0.80517335286228653</c:v>
                </c:pt>
                <c:pt idx="6882">
                  <c:v>0.80489269010190145</c:v>
                </c:pt>
                <c:pt idx="6883">
                  <c:v>0.80462621287764458</c:v>
                </c:pt>
                <c:pt idx="6884">
                  <c:v>0.80437688300475485</c:v>
                </c:pt>
                <c:pt idx="6885">
                  <c:v>0.80414165662325177</c:v>
                </c:pt>
                <c:pt idx="6886">
                  <c:v>0.80392419703092688</c:v>
                </c:pt>
                <c:pt idx="6887">
                  <c:v>0.8037226623232927</c:v>
                </c:pt>
                <c:pt idx="6888">
                  <c:v>0.80352983666516653</c:v>
                </c:pt>
                <c:pt idx="6889">
                  <c:v>0.80334117477776767</c:v>
                </c:pt>
                <c:pt idx="6890">
                  <c:v>0.80315075303062322</c:v>
                </c:pt>
                <c:pt idx="6891">
                  <c:v>0.80295367335255352</c:v>
                </c:pt>
                <c:pt idx="6892">
                  <c:v>0.80274305629182696</c:v>
                </c:pt>
                <c:pt idx="6893">
                  <c:v>0.80250119249058438</c:v>
                </c:pt>
                <c:pt idx="6894">
                  <c:v>0.80223826484290928</c:v>
                </c:pt>
                <c:pt idx="6895">
                  <c:v>0.80204572080110681</c:v>
                </c:pt>
                <c:pt idx="6896">
                  <c:v>0.80201616567311107</c:v>
                </c:pt>
                <c:pt idx="6897">
                  <c:v>0.80214653309497919</c:v>
                </c:pt>
                <c:pt idx="6898">
                  <c:v>0.80240149334536359</c:v>
                </c:pt>
                <c:pt idx="6899">
                  <c:v>0.80275389687281296</c:v>
                </c:pt>
                <c:pt idx="6900">
                  <c:v>0.80309218766075507</c:v>
                </c:pt>
                <c:pt idx="6901">
                  <c:v>0.80331627616125778</c:v>
                </c:pt>
                <c:pt idx="6902">
                  <c:v>0.8034094219579746</c:v>
                </c:pt>
                <c:pt idx="6903">
                  <c:v>0.80335906976781557</c:v>
                </c:pt>
                <c:pt idx="6904">
                  <c:v>0.80316874172872055</c:v>
                </c:pt>
                <c:pt idx="6905">
                  <c:v>0.80291003656010995</c:v>
                </c:pt>
                <c:pt idx="6906">
                  <c:v>0.80263950632553183</c:v>
                </c:pt>
                <c:pt idx="6907">
                  <c:v>0.80238339545460113</c:v>
                </c:pt>
                <c:pt idx="6908">
                  <c:v>0.80214266387081756</c:v>
                </c:pt>
                <c:pt idx="6909">
                  <c:v>0.80191443590592437</c:v>
                </c:pt>
                <c:pt idx="6910">
                  <c:v>0.8017051602767522</c:v>
                </c:pt>
                <c:pt idx="6911">
                  <c:v>0.80151107112957798</c:v>
                </c:pt>
                <c:pt idx="6912">
                  <c:v>0.80132658121737965</c:v>
                </c:pt>
                <c:pt idx="6913">
                  <c:v>0.8011469852741242</c:v>
                </c:pt>
                <c:pt idx="6914">
                  <c:v>0.80096772571431674</c:v>
                </c:pt>
                <c:pt idx="6915">
                  <c:v>0.80078785081893378</c:v>
                </c:pt>
                <c:pt idx="6916">
                  <c:v>0.80060622837051776</c:v>
                </c:pt>
                <c:pt idx="6917">
                  <c:v>0.80041718087282465</c:v>
                </c:pt>
                <c:pt idx="6918">
                  <c:v>0.80021699113771783</c:v>
                </c:pt>
                <c:pt idx="6919">
                  <c:v>0.80005305613900368</c:v>
                </c:pt>
                <c:pt idx="6920">
                  <c:v>0.80000097468411302</c:v>
                </c:pt>
                <c:pt idx="6921">
                  <c:v>0.80007409392349815</c:v>
                </c:pt>
                <c:pt idx="6922">
                  <c:v>0.80024322746770915</c:v>
                </c:pt>
                <c:pt idx="6923">
                  <c:v>0.8004750544145911</c:v>
                </c:pt>
                <c:pt idx="6924">
                  <c:v>0.80072821076860234</c:v>
                </c:pt>
                <c:pt idx="6925">
                  <c:v>0.80094598053120647</c:v>
                </c:pt>
                <c:pt idx="6926">
                  <c:v>0.80105733989525574</c:v>
                </c:pt>
                <c:pt idx="6927">
                  <c:v>0.80103040348932497</c:v>
                </c:pt>
                <c:pt idx="6928">
                  <c:v>0.80088357615333527</c:v>
                </c:pt>
                <c:pt idx="6929">
                  <c:v>0.80066304951912104</c:v>
                </c:pt>
                <c:pt idx="6930">
                  <c:v>0.80043194998821021</c:v>
                </c:pt>
                <c:pt idx="6931">
                  <c:v>0.80021597950797807</c:v>
                </c:pt>
                <c:pt idx="6932">
                  <c:v>0.80001323874261521</c:v>
                </c:pt>
                <c:pt idx="6933">
                  <c:v>0.79981595805492456</c:v>
                </c:pt>
                <c:pt idx="6934">
                  <c:v>0.79963148865391198</c:v>
                </c:pt>
                <c:pt idx="6935">
                  <c:v>0.79946089712124258</c:v>
                </c:pt>
                <c:pt idx="6936">
                  <c:v>0.79929912129624914</c:v>
                </c:pt>
                <c:pt idx="6937">
                  <c:v>0.79914229276928006</c:v>
                </c:pt>
                <c:pt idx="6938">
                  <c:v>0.79898596471524796</c:v>
                </c:pt>
                <c:pt idx="6939">
                  <c:v>0.79882683073099081</c:v>
                </c:pt>
                <c:pt idx="6940">
                  <c:v>0.79866754906619541</c:v>
                </c:pt>
                <c:pt idx="6941">
                  <c:v>0.79850671265351325</c:v>
                </c:pt>
                <c:pt idx="6942">
                  <c:v>0.79834116857525406</c:v>
                </c:pt>
                <c:pt idx="6943">
                  <c:v>0.79823620246011195</c:v>
                </c:pt>
                <c:pt idx="6944">
                  <c:v>0.79830240757594495</c:v>
                </c:pt>
                <c:pt idx="6945">
                  <c:v>0.79859479749286866</c:v>
                </c:pt>
                <c:pt idx="6946">
                  <c:v>0.79907241449131516</c:v>
                </c:pt>
                <c:pt idx="6947">
                  <c:v>0.799676515023937</c:v>
                </c:pt>
                <c:pt idx="6948">
                  <c:v>0.80031131251841581</c:v>
                </c:pt>
                <c:pt idx="6949">
                  <c:v>0.80089252738889416</c:v>
                </c:pt>
                <c:pt idx="6950">
                  <c:v>0.801333018100579</c:v>
                </c:pt>
                <c:pt idx="6951">
                  <c:v>0.80153820318974933</c:v>
                </c:pt>
                <c:pt idx="6952">
                  <c:v>0.80147600535008501</c:v>
                </c:pt>
                <c:pt idx="6953">
                  <c:v>0.80126954755107727</c:v>
                </c:pt>
                <c:pt idx="6954">
                  <c:v>0.80104793239250094</c:v>
                </c:pt>
                <c:pt idx="6955">
                  <c:v>0.80083562521006046</c:v>
                </c:pt>
                <c:pt idx="6956">
                  <c:v>0.80063131328786163</c:v>
                </c:pt>
                <c:pt idx="6957">
                  <c:v>0.80042906068872322</c:v>
                </c:pt>
                <c:pt idx="6958">
                  <c:v>0.80024163357471201</c:v>
                </c:pt>
                <c:pt idx="6959">
                  <c:v>0.80006518404736482</c:v>
                </c:pt>
                <c:pt idx="6960">
                  <c:v>0.79989570011873057</c:v>
                </c:pt>
                <c:pt idx="6961">
                  <c:v>0.79972835345566162</c:v>
                </c:pt>
                <c:pt idx="6962">
                  <c:v>0.79955725734782002</c:v>
                </c:pt>
                <c:pt idx="6963">
                  <c:v>0.79937951971800225</c:v>
                </c:pt>
                <c:pt idx="6964">
                  <c:v>0.79918411785493526</c:v>
                </c:pt>
                <c:pt idx="6965">
                  <c:v>0.7989501836781393</c:v>
                </c:pt>
                <c:pt idx="6966">
                  <c:v>0.79868947590203476</c:v>
                </c:pt>
                <c:pt idx="6967">
                  <c:v>0.79846916018134473</c:v>
                </c:pt>
                <c:pt idx="6968">
                  <c:v>0.79835439027410238</c:v>
                </c:pt>
                <c:pt idx="6969">
                  <c:v>0.79835121105851881</c:v>
                </c:pt>
                <c:pt idx="6970">
                  <c:v>0.79845335754818492</c:v>
                </c:pt>
                <c:pt idx="6971">
                  <c:v>0.79860891363323105</c:v>
                </c:pt>
                <c:pt idx="6972">
                  <c:v>0.79872905611390232</c:v>
                </c:pt>
                <c:pt idx="6973">
                  <c:v>0.79878458940933905</c:v>
                </c:pt>
                <c:pt idx="6974">
                  <c:v>0.79875042812804753</c:v>
                </c:pt>
                <c:pt idx="6975">
                  <c:v>0.79861538881794125</c:v>
                </c:pt>
                <c:pt idx="6976">
                  <c:v>0.79839443622574624</c:v>
                </c:pt>
                <c:pt idx="6977">
                  <c:v>0.79812771131906091</c:v>
                </c:pt>
                <c:pt idx="6978">
                  <c:v>0.79785331267483206</c:v>
                </c:pt>
                <c:pt idx="6979">
                  <c:v>0.79759414973944875</c:v>
                </c:pt>
                <c:pt idx="6980">
                  <c:v>0.79735060402096702</c:v>
                </c:pt>
                <c:pt idx="6981">
                  <c:v>0.79712173200483771</c:v>
                </c:pt>
                <c:pt idx="6982">
                  <c:v>0.79691335066336733</c:v>
                </c:pt>
                <c:pt idx="6983">
                  <c:v>0.79671818673005634</c:v>
                </c:pt>
                <c:pt idx="6984">
                  <c:v>0.79653088678539763</c:v>
                </c:pt>
                <c:pt idx="6985">
                  <c:v>0.79634753729513286</c:v>
                </c:pt>
                <c:pt idx="6986">
                  <c:v>0.79616197259679633</c:v>
                </c:pt>
                <c:pt idx="6987">
                  <c:v>0.79596939717513859</c:v>
                </c:pt>
                <c:pt idx="6988">
                  <c:v>0.79576138093277671</c:v>
                </c:pt>
                <c:pt idx="6989">
                  <c:v>0.79551926279283036</c:v>
                </c:pt>
                <c:pt idx="6990">
                  <c:v>0.79524950830674912</c:v>
                </c:pt>
                <c:pt idx="6991">
                  <c:v>0.79499308121349765</c:v>
                </c:pt>
                <c:pt idx="6992">
                  <c:v>0.79481158681705777</c:v>
                </c:pt>
                <c:pt idx="6993">
                  <c:v>0.79471709026042403</c:v>
                </c:pt>
                <c:pt idx="6994">
                  <c:v>0.79472160122913971</c:v>
                </c:pt>
                <c:pt idx="6995">
                  <c:v>0.79480676426462604</c:v>
                </c:pt>
                <c:pt idx="6996">
                  <c:v>0.79492001483235952</c:v>
                </c:pt>
                <c:pt idx="6997">
                  <c:v>0.79501161300094481</c:v>
                </c:pt>
                <c:pt idx="6998">
                  <c:v>0.79501738430560087</c:v>
                </c:pt>
                <c:pt idx="6999">
                  <c:v>0.79490571425814605</c:v>
                </c:pt>
                <c:pt idx="7000">
                  <c:v>0.79468024129067383</c:v>
                </c:pt>
                <c:pt idx="7001">
                  <c:v>0.79440515333501038</c:v>
                </c:pt>
                <c:pt idx="7002">
                  <c:v>0.79412714882430913</c:v>
                </c:pt>
                <c:pt idx="7003">
                  <c:v>0.7938626775940284</c:v>
                </c:pt>
                <c:pt idx="7004">
                  <c:v>0.79361318363165134</c:v>
                </c:pt>
                <c:pt idx="7005">
                  <c:v>0.79338026680967422</c:v>
                </c:pt>
                <c:pt idx="7006">
                  <c:v>0.79316647461737899</c:v>
                </c:pt>
                <c:pt idx="7007">
                  <c:v>0.79296708127754667</c:v>
                </c:pt>
                <c:pt idx="7008">
                  <c:v>0.79277532630332226</c:v>
                </c:pt>
                <c:pt idx="7009">
                  <c:v>0.79258775150877292</c:v>
                </c:pt>
                <c:pt idx="7010">
                  <c:v>0.79239713695648195</c:v>
                </c:pt>
                <c:pt idx="7011">
                  <c:v>0.7922009023392691</c:v>
                </c:pt>
                <c:pt idx="7012">
                  <c:v>0.79198939919531408</c:v>
                </c:pt>
                <c:pt idx="7013">
                  <c:v>0.79174652214149066</c:v>
                </c:pt>
                <c:pt idx="7014">
                  <c:v>0.79147836342566891</c:v>
                </c:pt>
                <c:pt idx="7015">
                  <c:v>0.79122554517860033</c:v>
                </c:pt>
                <c:pt idx="7016">
                  <c:v>0.79105431587548003</c:v>
                </c:pt>
                <c:pt idx="7017">
                  <c:v>0.79096646525204661</c:v>
                </c:pt>
                <c:pt idx="7018">
                  <c:v>0.790956680176504</c:v>
                </c:pt>
                <c:pt idx="7019">
                  <c:v>0.79098517700156223</c:v>
                </c:pt>
                <c:pt idx="7020">
                  <c:v>0.79103106622749608</c:v>
                </c:pt>
                <c:pt idx="7021">
                  <c:v>0.79106358040085845</c:v>
                </c:pt>
                <c:pt idx="7022">
                  <c:v>0.79103281056608232</c:v>
                </c:pt>
                <c:pt idx="7023">
                  <c:v>0.79090434123944786</c:v>
                </c:pt>
                <c:pt idx="7024">
                  <c:v>0.79067643591651349</c:v>
                </c:pt>
                <c:pt idx="7025">
                  <c:v>0.79040264242951341</c:v>
                </c:pt>
                <c:pt idx="7026">
                  <c:v>0.79012490866646645</c:v>
                </c:pt>
                <c:pt idx="7027">
                  <c:v>0.78986074100173675</c:v>
                </c:pt>
                <c:pt idx="7028">
                  <c:v>0.78961246540379837</c:v>
                </c:pt>
                <c:pt idx="7029">
                  <c:v>0.78937948704826399</c:v>
                </c:pt>
                <c:pt idx="7030">
                  <c:v>0.78916427548190771</c:v>
                </c:pt>
                <c:pt idx="7031">
                  <c:v>0.78896419296623144</c:v>
                </c:pt>
                <c:pt idx="7032">
                  <c:v>0.78877269643294867</c:v>
                </c:pt>
                <c:pt idx="7033">
                  <c:v>0.78858274644307791</c:v>
                </c:pt>
                <c:pt idx="7034">
                  <c:v>0.78839024896392673</c:v>
                </c:pt>
                <c:pt idx="7035">
                  <c:v>0.78819205757958399</c:v>
                </c:pt>
                <c:pt idx="7036">
                  <c:v>0.78797830230742361</c:v>
                </c:pt>
                <c:pt idx="7037">
                  <c:v>0.78773276290167693</c:v>
                </c:pt>
                <c:pt idx="7038">
                  <c:v>0.78746311097152577</c:v>
                </c:pt>
                <c:pt idx="7039">
                  <c:v>0.78721293951877758</c:v>
                </c:pt>
                <c:pt idx="7040">
                  <c:v>0.7870438033624525</c:v>
                </c:pt>
                <c:pt idx="7041">
                  <c:v>0.7869583403955448</c:v>
                </c:pt>
                <c:pt idx="7042">
                  <c:v>0.78695928835844287</c:v>
                </c:pt>
                <c:pt idx="7043">
                  <c:v>0.78700745533184668</c:v>
                </c:pt>
                <c:pt idx="7044">
                  <c:v>0.7870501592289636</c:v>
                </c:pt>
                <c:pt idx="7045">
                  <c:v>0.78706712927212785</c:v>
                </c:pt>
                <c:pt idx="7046">
                  <c:v>0.78702486210577915</c:v>
                </c:pt>
                <c:pt idx="7047">
                  <c:v>0.78689530286107656</c:v>
                </c:pt>
                <c:pt idx="7048">
                  <c:v>0.78666627933008848</c:v>
                </c:pt>
                <c:pt idx="7049">
                  <c:v>0.78639000766616518</c:v>
                </c:pt>
                <c:pt idx="7050">
                  <c:v>0.78611194572414322</c:v>
                </c:pt>
                <c:pt idx="7051">
                  <c:v>0.78585016556144616</c:v>
                </c:pt>
                <c:pt idx="7052">
                  <c:v>0.78560111053844728</c:v>
                </c:pt>
                <c:pt idx="7053">
                  <c:v>0.78536681126254404</c:v>
                </c:pt>
                <c:pt idx="7054">
                  <c:v>0.78515070130624698</c:v>
                </c:pt>
                <c:pt idx="7055">
                  <c:v>0.78495056546148656</c:v>
                </c:pt>
                <c:pt idx="7056">
                  <c:v>0.78475789158613662</c:v>
                </c:pt>
                <c:pt idx="7057">
                  <c:v>0.78457009116854393</c:v>
                </c:pt>
                <c:pt idx="7058">
                  <c:v>0.78438054319791672</c:v>
                </c:pt>
                <c:pt idx="7059">
                  <c:v>0.7841846121462539</c:v>
                </c:pt>
                <c:pt idx="7060">
                  <c:v>0.78397485245309528</c:v>
                </c:pt>
                <c:pt idx="7061">
                  <c:v>0.78373351784044731</c:v>
                </c:pt>
                <c:pt idx="7062">
                  <c:v>0.78346599086915036</c:v>
                </c:pt>
                <c:pt idx="7063">
                  <c:v>0.78320773175967318</c:v>
                </c:pt>
                <c:pt idx="7064">
                  <c:v>0.78301057864157497</c:v>
                </c:pt>
                <c:pt idx="7065">
                  <c:v>0.78288852076157656</c:v>
                </c:pt>
                <c:pt idx="7066">
                  <c:v>0.78282090455693665</c:v>
                </c:pt>
                <c:pt idx="7067">
                  <c:v>0.78279118322999186</c:v>
                </c:pt>
                <c:pt idx="7068">
                  <c:v>0.78276764623841522</c:v>
                </c:pt>
                <c:pt idx="7069">
                  <c:v>0.7827247531135697</c:v>
                </c:pt>
                <c:pt idx="7070">
                  <c:v>0.7826291063067139</c:v>
                </c:pt>
                <c:pt idx="7071">
                  <c:v>0.78246493323939059</c:v>
                </c:pt>
                <c:pt idx="7072">
                  <c:v>0.78223068398170381</c:v>
                </c:pt>
                <c:pt idx="7073">
                  <c:v>0.78196288301186212</c:v>
                </c:pt>
                <c:pt idx="7074">
                  <c:v>0.78169456798535442</c:v>
                </c:pt>
                <c:pt idx="7075">
                  <c:v>0.78144264960081</c:v>
                </c:pt>
                <c:pt idx="7076">
                  <c:v>0.78120603256090626</c:v>
                </c:pt>
                <c:pt idx="7077">
                  <c:v>0.78098262062244939</c:v>
                </c:pt>
                <c:pt idx="7078">
                  <c:v>0.78077558481477138</c:v>
                </c:pt>
                <c:pt idx="7079">
                  <c:v>0.7805840923837265</c:v>
                </c:pt>
                <c:pt idx="7080">
                  <c:v>0.7804008823695241</c:v>
                </c:pt>
                <c:pt idx="7081">
                  <c:v>0.78022235711017029</c:v>
                </c:pt>
                <c:pt idx="7082">
                  <c:v>0.78004357751211129</c:v>
                </c:pt>
                <c:pt idx="7083">
                  <c:v>0.77986483893642389</c:v>
                </c:pt>
                <c:pt idx="7084">
                  <c:v>0.77968381541463416</c:v>
                </c:pt>
                <c:pt idx="7085">
                  <c:v>0.77949654828787263</c:v>
                </c:pt>
                <c:pt idx="7086">
                  <c:v>0.77929756149519214</c:v>
                </c:pt>
                <c:pt idx="7087">
                  <c:v>0.77911364244974224</c:v>
                </c:pt>
                <c:pt idx="7088">
                  <c:v>0.7790132021047721</c:v>
                </c:pt>
                <c:pt idx="7089">
                  <c:v>0.77902765703523968</c:v>
                </c:pt>
                <c:pt idx="7090">
                  <c:v>0.77913287666507325</c:v>
                </c:pt>
                <c:pt idx="7091">
                  <c:v>0.77925927535077388</c:v>
                </c:pt>
                <c:pt idx="7092">
                  <c:v>0.7793788042996086</c:v>
                </c:pt>
                <c:pt idx="7093">
                  <c:v>0.7794801998719334</c:v>
                </c:pt>
                <c:pt idx="7094">
                  <c:v>0.77952023935200121</c:v>
                </c:pt>
                <c:pt idx="7095">
                  <c:v>0.7794602102399012</c:v>
                </c:pt>
                <c:pt idx="7096">
                  <c:v>0.77928727166304312</c:v>
                </c:pt>
                <c:pt idx="7097">
                  <c:v>0.77905785348810919</c:v>
                </c:pt>
                <c:pt idx="7098">
                  <c:v>0.77882784925452109</c:v>
                </c:pt>
                <c:pt idx="7099">
                  <c:v>0.77861251872328696</c:v>
                </c:pt>
                <c:pt idx="7100">
                  <c:v>0.77840865394494096</c:v>
                </c:pt>
                <c:pt idx="7101">
                  <c:v>0.77821163169819196</c:v>
                </c:pt>
                <c:pt idx="7102">
                  <c:v>0.77802666182424518</c:v>
                </c:pt>
                <c:pt idx="7103">
                  <c:v>0.77785653384437503</c:v>
                </c:pt>
                <c:pt idx="7104">
                  <c:v>0.77769553334220687</c:v>
                </c:pt>
                <c:pt idx="7105">
                  <c:v>0.77753712135169206</c:v>
                </c:pt>
                <c:pt idx="7106">
                  <c:v>0.77737862321419615</c:v>
                </c:pt>
                <c:pt idx="7107">
                  <c:v>0.77721969023956017</c:v>
                </c:pt>
                <c:pt idx="7108">
                  <c:v>0.77706115928416741</c:v>
                </c:pt>
                <c:pt idx="7109">
                  <c:v>0.776902300149801</c:v>
                </c:pt>
                <c:pt idx="7110">
                  <c:v>0.77673704195112314</c:v>
                </c:pt>
                <c:pt idx="7111">
                  <c:v>0.77659016781000068</c:v>
                </c:pt>
                <c:pt idx="7112">
                  <c:v>0.77653860666454499</c:v>
                </c:pt>
                <c:pt idx="7113">
                  <c:v>0.77663276879460119</c:v>
                </c:pt>
                <c:pt idx="7114">
                  <c:v>0.77686509784149504</c:v>
                </c:pt>
                <c:pt idx="7115">
                  <c:v>0.77719529666253029</c:v>
                </c:pt>
                <c:pt idx="7116">
                  <c:v>0.77757202940155978</c:v>
                </c:pt>
                <c:pt idx="7117">
                  <c:v>0.77790517529376813</c:v>
                </c:pt>
                <c:pt idx="7118">
                  <c:v>0.77808751992101644</c:v>
                </c:pt>
                <c:pt idx="7119">
                  <c:v>0.77807900948743081</c:v>
                </c:pt>
                <c:pt idx="7120">
                  <c:v>0.77792243161933816</c:v>
                </c:pt>
                <c:pt idx="7121">
                  <c:v>0.77770334655415907</c:v>
                </c:pt>
                <c:pt idx="7122">
                  <c:v>0.7774798935933307</c:v>
                </c:pt>
                <c:pt idx="7123">
                  <c:v>0.77726663469186652</c:v>
                </c:pt>
                <c:pt idx="7124">
                  <c:v>0.77706111671194167</c:v>
                </c:pt>
                <c:pt idx="7125">
                  <c:v>0.77685645609958354</c:v>
                </c:pt>
                <c:pt idx="7126">
                  <c:v>0.77666479547681477</c:v>
                </c:pt>
                <c:pt idx="7127">
                  <c:v>0.77648462932259177</c:v>
                </c:pt>
                <c:pt idx="7128">
                  <c:v>0.77631199897804914</c:v>
                </c:pt>
                <c:pt idx="7129">
                  <c:v>0.77614141564985428</c:v>
                </c:pt>
                <c:pt idx="7130">
                  <c:v>0.77596779256391646</c:v>
                </c:pt>
                <c:pt idx="7131">
                  <c:v>0.77578616191102578</c:v>
                </c:pt>
                <c:pt idx="7132">
                  <c:v>0.77558722802175617</c:v>
                </c:pt>
                <c:pt idx="7133">
                  <c:v>0.77534771070017328</c:v>
                </c:pt>
                <c:pt idx="7134">
                  <c:v>0.77507953741368552</c:v>
                </c:pt>
                <c:pt idx="7135">
                  <c:v>0.77482364417252891</c:v>
                </c:pt>
                <c:pt idx="7136">
                  <c:v>0.77465375036044337</c:v>
                </c:pt>
                <c:pt idx="7137">
                  <c:v>0.77460604151814794</c:v>
                </c:pt>
                <c:pt idx="7138">
                  <c:v>0.77463743510281369</c:v>
                </c:pt>
                <c:pt idx="7139">
                  <c:v>0.77466899475083661</c:v>
                </c:pt>
                <c:pt idx="7140">
                  <c:v>0.7746825177922545</c:v>
                </c:pt>
                <c:pt idx="7141">
                  <c:v>0.7746493419370365</c:v>
                </c:pt>
                <c:pt idx="7142">
                  <c:v>0.77453347220456048</c:v>
                </c:pt>
                <c:pt idx="7143">
                  <c:v>0.7743487747555271</c:v>
                </c:pt>
                <c:pt idx="7144">
                  <c:v>0.77410751138803835</c:v>
                </c:pt>
                <c:pt idx="7145">
                  <c:v>0.77382804917053261</c:v>
                </c:pt>
                <c:pt idx="7146">
                  <c:v>0.7735492160079237</c:v>
                </c:pt>
                <c:pt idx="7147">
                  <c:v>0.77328789529578923</c:v>
                </c:pt>
                <c:pt idx="7148">
                  <c:v>0.77304291379429879</c:v>
                </c:pt>
                <c:pt idx="7149">
                  <c:v>0.77281227371395067</c:v>
                </c:pt>
                <c:pt idx="7150">
                  <c:v>0.77260012241652176</c:v>
                </c:pt>
                <c:pt idx="7151">
                  <c:v>0.77240335861071441</c:v>
                </c:pt>
                <c:pt idx="7152">
                  <c:v>0.77221404856984321</c:v>
                </c:pt>
                <c:pt idx="7153">
                  <c:v>0.77202968992923526</c:v>
                </c:pt>
                <c:pt idx="7154">
                  <c:v>0.77184487594030005</c:v>
                </c:pt>
                <c:pt idx="7155">
                  <c:v>0.77165195182848301</c:v>
                </c:pt>
                <c:pt idx="7156">
                  <c:v>0.77144353766911566</c:v>
                </c:pt>
                <c:pt idx="7157">
                  <c:v>0.77120208409158975</c:v>
                </c:pt>
                <c:pt idx="7158">
                  <c:v>0.77093389213219787</c:v>
                </c:pt>
                <c:pt idx="7159">
                  <c:v>0.77066465766220515</c:v>
                </c:pt>
                <c:pt idx="7160">
                  <c:v>0.7704355205644976</c:v>
                </c:pt>
                <c:pt idx="7161">
                  <c:v>0.77027608070313602</c:v>
                </c:pt>
                <c:pt idx="7162">
                  <c:v>0.77019470130049295</c:v>
                </c:pt>
                <c:pt idx="7163">
                  <c:v>0.77015645535131338</c:v>
                </c:pt>
                <c:pt idx="7164">
                  <c:v>0.77010927751699165</c:v>
                </c:pt>
                <c:pt idx="7165">
                  <c:v>0.77003909594479991</c:v>
                </c:pt>
                <c:pt idx="7166">
                  <c:v>0.76991054995267827</c:v>
                </c:pt>
                <c:pt idx="7167">
                  <c:v>0.76971856604127897</c:v>
                </c:pt>
                <c:pt idx="7168">
                  <c:v>0.76946996882286101</c:v>
                </c:pt>
                <c:pt idx="7169">
                  <c:v>0.76919573059155477</c:v>
                </c:pt>
                <c:pt idx="7170">
                  <c:v>0.76892217290594489</c:v>
                </c:pt>
                <c:pt idx="7171">
                  <c:v>0.76866388374707739</c:v>
                </c:pt>
                <c:pt idx="7172">
                  <c:v>0.76842144973486881</c:v>
                </c:pt>
                <c:pt idx="7173">
                  <c:v>0.76819188854289555</c:v>
                </c:pt>
                <c:pt idx="7174">
                  <c:v>0.76798006132220353</c:v>
                </c:pt>
                <c:pt idx="7175">
                  <c:v>0.7677856152803969</c:v>
                </c:pt>
                <c:pt idx="7176">
                  <c:v>0.76759894297802511</c:v>
                </c:pt>
                <c:pt idx="7177">
                  <c:v>0.76741447767925053</c:v>
                </c:pt>
                <c:pt idx="7178">
                  <c:v>0.76722822380506983</c:v>
                </c:pt>
                <c:pt idx="7179">
                  <c:v>0.76703525456864341</c:v>
                </c:pt>
                <c:pt idx="7180">
                  <c:v>0.76682826798781023</c:v>
                </c:pt>
                <c:pt idx="7181">
                  <c:v>0.76658835274922321</c:v>
                </c:pt>
                <c:pt idx="7182">
                  <c:v>0.76632394531645587</c:v>
                </c:pt>
                <c:pt idx="7183">
                  <c:v>0.76606478553418023</c:v>
                </c:pt>
                <c:pt idx="7184">
                  <c:v>0.76587134054840078</c:v>
                </c:pt>
                <c:pt idx="7185">
                  <c:v>0.76576844369476205</c:v>
                </c:pt>
                <c:pt idx="7186">
                  <c:v>0.76575006451123007</c:v>
                </c:pt>
                <c:pt idx="7187">
                  <c:v>0.76580244813986653</c:v>
                </c:pt>
                <c:pt idx="7188">
                  <c:v>0.76586944354943332</c:v>
                </c:pt>
                <c:pt idx="7189">
                  <c:v>0.76590422496402544</c:v>
                </c:pt>
                <c:pt idx="7190">
                  <c:v>0.76586342976616084</c:v>
                </c:pt>
                <c:pt idx="7191">
                  <c:v>0.76572683824330401</c:v>
                </c:pt>
                <c:pt idx="7192">
                  <c:v>0.76549351142771815</c:v>
                </c:pt>
                <c:pt idx="7193">
                  <c:v>0.76522132884290606</c:v>
                </c:pt>
                <c:pt idx="7194">
                  <c:v>0.76494835777721137</c:v>
                </c:pt>
                <c:pt idx="7195">
                  <c:v>0.76469022040112011</c:v>
                </c:pt>
                <c:pt idx="7196">
                  <c:v>0.76444650649091428</c:v>
                </c:pt>
                <c:pt idx="7197">
                  <c:v>0.76421546439132293</c:v>
                </c:pt>
                <c:pt idx="7198">
                  <c:v>0.76400075329790218</c:v>
                </c:pt>
                <c:pt idx="7199">
                  <c:v>0.76380278343436614</c:v>
                </c:pt>
                <c:pt idx="7200">
                  <c:v>0.76361336673532942</c:v>
                </c:pt>
                <c:pt idx="7201">
                  <c:v>0.76342712516785993</c:v>
                </c:pt>
                <c:pt idx="7202">
                  <c:v>0.76323961190686795</c:v>
                </c:pt>
                <c:pt idx="7203">
                  <c:v>0.76304539559034246</c:v>
                </c:pt>
                <c:pt idx="7204">
                  <c:v>0.76283481134751285</c:v>
                </c:pt>
                <c:pt idx="7205">
                  <c:v>0.76259193839592732</c:v>
                </c:pt>
                <c:pt idx="7206">
                  <c:v>0.76232293419357422</c:v>
                </c:pt>
                <c:pt idx="7207">
                  <c:v>0.76206470945019456</c:v>
                </c:pt>
                <c:pt idx="7208">
                  <c:v>0.76189115642365002</c:v>
                </c:pt>
                <c:pt idx="7209">
                  <c:v>0.76183974591301262</c:v>
                </c:pt>
                <c:pt idx="7210">
                  <c:v>0.76189722794450065</c:v>
                </c:pt>
                <c:pt idx="7211">
                  <c:v>0.76202629224865515</c:v>
                </c:pt>
                <c:pt idx="7212">
                  <c:v>0.76218991729862362</c:v>
                </c:pt>
                <c:pt idx="7213">
                  <c:v>0.76232301876541508</c:v>
                </c:pt>
                <c:pt idx="7214">
                  <c:v>0.76234735344682247</c:v>
                </c:pt>
                <c:pt idx="7215">
                  <c:v>0.76224183619385821</c:v>
                </c:pt>
                <c:pt idx="7216">
                  <c:v>0.76201523184137077</c:v>
                </c:pt>
                <c:pt idx="7217">
                  <c:v>0.76173958654271468</c:v>
                </c:pt>
                <c:pt idx="7218">
                  <c:v>0.76146258708012127</c:v>
                </c:pt>
                <c:pt idx="7219">
                  <c:v>0.761199408054549</c:v>
                </c:pt>
                <c:pt idx="7220">
                  <c:v>0.76095402453381511</c:v>
                </c:pt>
                <c:pt idx="7221">
                  <c:v>0.76071991396082173</c:v>
                </c:pt>
                <c:pt idx="7222">
                  <c:v>0.76050469008775423</c:v>
                </c:pt>
                <c:pt idx="7223">
                  <c:v>0.76030747093362094</c:v>
                </c:pt>
                <c:pt idx="7224">
                  <c:v>0.76011850958290894</c:v>
                </c:pt>
                <c:pt idx="7225">
                  <c:v>0.7599327356704767</c:v>
                </c:pt>
                <c:pt idx="7226">
                  <c:v>0.75974515267145415</c:v>
                </c:pt>
                <c:pt idx="7227">
                  <c:v>0.75955028409921832</c:v>
                </c:pt>
                <c:pt idx="7228">
                  <c:v>0.75934125460427537</c:v>
                </c:pt>
                <c:pt idx="7229">
                  <c:v>0.75909878367193184</c:v>
                </c:pt>
                <c:pt idx="7230">
                  <c:v>0.75882999278591223</c:v>
                </c:pt>
                <c:pt idx="7231">
                  <c:v>0.75857772748951702</c:v>
                </c:pt>
                <c:pt idx="7232">
                  <c:v>0.75841080427730756</c:v>
                </c:pt>
                <c:pt idx="7233">
                  <c:v>0.75834202599811962</c:v>
                </c:pt>
                <c:pt idx="7234">
                  <c:v>0.7583532365002984</c:v>
                </c:pt>
                <c:pt idx="7235">
                  <c:v>0.7584137226653177</c:v>
                </c:pt>
                <c:pt idx="7236">
                  <c:v>0.75849026657262175</c:v>
                </c:pt>
                <c:pt idx="7237">
                  <c:v>0.75853926512093306</c:v>
                </c:pt>
                <c:pt idx="7238">
                  <c:v>0.75852373652875282</c:v>
                </c:pt>
                <c:pt idx="7239">
                  <c:v>0.75840252858757962</c:v>
                </c:pt>
                <c:pt idx="7240">
                  <c:v>0.75817377789480334</c:v>
                </c:pt>
                <c:pt idx="7241">
                  <c:v>0.75790701620357359</c:v>
                </c:pt>
                <c:pt idx="7242">
                  <c:v>0.75764299211714436</c:v>
                </c:pt>
                <c:pt idx="7243">
                  <c:v>0.75739561901138341</c:v>
                </c:pt>
                <c:pt idx="7244">
                  <c:v>0.75716444974244079</c:v>
                </c:pt>
                <c:pt idx="7245">
                  <c:v>0.75694379860959804</c:v>
                </c:pt>
                <c:pt idx="7246">
                  <c:v>0.75674000767152061</c:v>
                </c:pt>
                <c:pt idx="7247">
                  <c:v>0.75655094376487841</c:v>
                </c:pt>
                <c:pt idx="7248">
                  <c:v>0.75637097862027913</c:v>
                </c:pt>
                <c:pt idx="7249">
                  <c:v>0.75619642432650336</c:v>
                </c:pt>
                <c:pt idx="7250">
                  <c:v>0.75602299404571338</c:v>
                </c:pt>
                <c:pt idx="7251">
                  <c:v>0.75584809106177842</c:v>
                </c:pt>
                <c:pt idx="7252">
                  <c:v>0.7556716333299579</c:v>
                </c:pt>
                <c:pt idx="7253">
                  <c:v>0.75548898122001173</c:v>
                </c:pt>
                <c:pt idx="7254">
                  <c:v>0.75528977658308794</c:v>
                </c:pt>
                <c:pt idx="7255">
                  <c:v>0.75509335119131182</c:v>
                </c:pt>
                <c:pt idx="7256">
                  <c:v>0.75496807454988779</c:v>
                </c:pt>
                <c:pt idx="7257">
                  <c:v>0.75495590671795698</c:v>
                </c:pt>
                <c:pt idx="7258">
                  <c:v>0.75508105025467342</c:v>
                </c:pt>
                <c:pt idx="7259">
                  <c:v>0.75531463661672371</c:v>
                </c:pt>
                <c:pt idx="7260">
                  <c:v>0.75557543601874722</c:v>
                </c:pt>
                <c:pt idx="7261">
                  <c:v>0.75578527739611645</c:v>
                </c:pt>
                <c:pt idx="7262">
                  <c:v>0.755905736818128</c:v>
                </c:pt>
                <c:pt idx="7263">
                  <c:v>0.75587899745517217</c:v>
                </c:pt>
                <c:pt idx="7264">
                  <c:v>0.75570069694534758</c:v>
                </c:pt>
                <c:pt idx="7265">
                  <c:v>0.75547145021302797</c:v>
                </c:pt>
                <c:pt idx="7266">
                  <c:v>0.75524297611390423</c:v>
                </c:pt>
                <c:pt idx="7267">
                  <c:v>0.75502983617731945</c:v>
                </c:pt>
                <c:pt idx="7268">
                  <c:v>0.75482883886275309</c:v>
                </c:pt>
                <c:pt idx="7269">
                  <c:v>0.7546334369996861</c:v>
                </c:pt>
                <c:pt idx="7270">
                  <c:v>0.75445075207184287</c:v>
                </c:pt>
                <c:pt idx="7271">
                  <c:v>0.75428068562552986</c:v>
                </c:pt>
                <c:pt idx="7272">
                  <c:v>0.75411937335333601</c:v>
                </c:pt>
                <c:pt idx="7273">
                  <c:v>0.75396376729304482</c:v>
                </c:pt>
                <c:pt idx="7274">
                  <c:v>0.75380921960994274</c:v>
                </c:pt>
                <c:pt idx="7275">
                  <c:v>0.75365506984384611</c:v>
                </c:pt>
                <c:pt idx="7276">
                  <c:v>0.75349905355983826</c:v>
                </c:pt>
                <c:pt idx="7277">
                  <c:v>0.75334214709036407</c:v>
                </c:pt>
                <c:pt idx="7278">
                  <c:v>0.75318130883940027</c:v>
                </c:pt>
                <c:pt idx="7279">
                  <c:v>0.7530340796230216</c:v>
                </c:pt>
                <c:pt idx="7280">
                  <c:v>0.7530008596177562</c:v>
                </c:pt>
                <c:pt idx="7281">
                  <c:v>0.75313197535601062</c:v>
                </c:pt>
                <c:pt idx="7282">
                  <c:v>0.75341166937235071</c:v>
                </c:pt>
                <c:pt idx="7283">
                  <c:v>0.75378813774882425</c:v>
                </c:pt>
                <c:pt idx="7284">
                  <c:v>0.75420192682537956</c:v>
                </c:pt>
                <c:pt idx="7285">
                  <c:v>0.75456948762114529</c:v>
                </c:pt>
                <c:pt idx="7286">
                  <c:v>0.75479836123170774</c:v>
                </c:pt>
                <c:pt idx="7287">
                  <c:v>0.7548210932408348</c:v>
                </c:pt>
                <c:pt idx="7288">
                  <c:v>0.75466614394199594</c:v>
                </c:pt>
                <c:pt idx="7289">
                  <c:v>0.75445127965319025</c:v>
                </c:pt>
                <c:pt idx="7290">
                  <c:v>0.75422986140199699</c:v>
                </c:pt>
                <c:pt idx="7291">
                  <c:v>0.75401515030857513</c:v>
                </c:pt>
                <c:pt idx="7292">
                  <c:v>0.75381169985618368</c:v>
                </c:pt>
                <c:pt idx="7293">
                  <c:v>0.75361646618483935</c:v>
                </c:pt>
                <c:pt idx="7294">
                  <c:v>0.75342532244395388</c:v>
                </c:pt>
                <c:pt idx="7295">
                  <c:v>0.75324752738281564</c:v>
                </c:pt>
                <c:pt idx="7296">
                  <c:v>0.75308116525666735</c:v>
                </c:pt>
                <c:pt idx="7297">
                  <c:v>0.75291972581512079</c:v>
                </c:pt>
                <c:pt idx="7298">
                  <c:v>0.75275987393935928</c:v>
                </c:pt>
                <c:pt idx="7299">
                  <c:v>0.75259854936045401</c:v>
                </c:pt>
                <c:pt idx="7300">
                  <c:v>0.75243015662690726</c:v>
                </c:pt>
                <c:pt idx="7301">
                  <c:v>0.75224958845344225</c:v>
                </c:pt>
                <c:pt idx="7302">
                  <c:v>0.7520435845712492</c:v>
                </c:pt>
                <c:pt idx="7303">
                  <c:v>0.75184116116637201</c:v>
                </c:pt>
                <c:pt idx="7304">
                  <c:v>0.75174663121493746</c:v>
                </c:pt>
                <c:pt idx="7305">
                  <c:v>0.75179306449348104</c:v>
                </c:pt>
                <c:pt idx="7306">
                  <c:v>0.75197714778807634</c:v>
                </c:pt>
                <c:pt idx="7307">
                  <c:v>0.75226251055056192</c:v>
                </c:pt>
                <c:pt idx="7308">
                  <c:v>0.75260484662999982</c:v>
                </c:pt>
                <c:pt idx="7309">
                  <c:v>0.75291732680398493</c:v>
                </c:pt>
                <c:pt idx="7310">
                  <c:v>0.75309944085134162</c:v>
                </c:pt>
                <c:pt idx="7311">
                  <c:v>0.7530885346890811</c:v>
                </c:pt>
                <c:pt idx="7312">
                  <c:v>0.75289775391567315</c:v>
                </c:pt>
                <c:pt idx="7313">
                  <c:v>0.75264929414273596</c:v>
                </c:pt>
                <c:pt idx="7314">
                  <c:v>0.75239813056983085</c:v>
                </c:pt>
                <c:pt idx="7315">
                  <c:v>0.7521542976947484</c:v>
                </c:pt>
                <c:pt idx="7316">
                  <c:v>0.75192469137816575</c:v>
                </c:pt>
                <c:pt idx="7317">
                  <c:v>0.75170711692320069</c:v>
                </c:pt>
                <c:pt idx="7318">
                  <c:v>0.75150087694953349</c:v>
                </c:pt>
                <c:pt idx="7319">
                  <c:v>0.7513115094773416</c:v>
                </c:pt>
                <c:pt idx="7320">
                  <c:v>0.75113366108711921</c:v>
                </c:pt>
                <c:pt idx="7321">
                  <c:v>0.75096218347122123</c:v>
                </c:pt>
                <c:pt idx="7322">
                  <c:v>0.75079368407950753</c:v>
                </c:pt>
                <c:pt idx="7323">
                  <c:v>0.75062513135871123</c:v>
                </c:pt>
                <c:pt idx="7324">
                  <c:v>0.75045074935889755</c:v>
                </c:pt>
                <c:pt idx="7325">
                  <c:v>0.7502697955751384</c:v>
                </c:pt>
                <c:pt idx="7326">
                  <c:v>0.75007565126060105</c:v>
                </c:pt>
                <c:pt idx="7327">
                  <c:v>0.74989513691750664</c:v>
                </c:pt>
                <c:pt idx="7328">
                  <c:v>0.74981819749464218</c:v>
                </c:pt>
                <c:pt idx="7329">
                  <c:v>0.7498921957164032</c:v>
                </c:pt>
                <c:pt idx="7330">
                  <c:v>0.75010705008430389</c:v>
                </c:pt>
                <c:pt idx="7331">
                  <c:v>0.75037472829791818</c:v>
                </c:pt>
                <c:pt idx="7332">
                  <c:v>0.75063661144411797</c:v>
                </c:pt>
                <c:pt idx="7333">
                  <c:v>0.75083831456311023</c:v>
                </c:pt>
                <c:pt idx="7334">
                  <c:v>0.75092234801732016</c:v>
                </c:pt>
                <c:pt idx="7335">
                  <c:v>0.75084875915419014</c:v>
                </c:pt>
                <c:pt idx="7336">
                  <c:v>0.75064980341674092</c:v>
                </c:pt>
                <c:pt idx="7337">
                  <c:v>0.75040740448638421</c:v>
                </c:pt>
                <c:pt idx="7338">
                  <c:v>0.75016115539360773</c:v>
                </c:pt>
                <c:pt idx="7339">
                  <c:v>0.74992133040423836</c:v>
                </c:pt>
                <c:pt idx="7340">
                  <c:v>0.74969229429862305</c:v>
                </c:pt>
                <c:pt idx="7341">
                  <c:v>0.74947282050784869</c:v>
                </c:pt>
                <c:pt idx="7342">
                  <c:v>0.74925954519743532</c:v>
                </c:pt>
                <c:pt idx="7343">
                  <c:v>0.7490619691486694</c:v>
                </c:pt>
                <c:pt idx="7344">
                  <c:v>0.74887623625860877</c:v>
                </c:pt>
                <c:pt idx="7345">
                  <c:v>0.74869805968941427</c:v>
                </c:pt>
                <c:pt idx="7346">
                  <c:v>0.74852114660926639</c:v>
                </c:pt>
                <c:pt idx="7347">
                  <c:v>0.74834132914520413</c:v>
                </c:pt>
                <c:pt idx="7348">
                  <c:v>0.74815250316831927</c:v>
                </c:pt>
                <c:pt idx="7349">
                  <c:v>0.74794573400605613</c:v>
                </c:pt>
                <c:pt idx="7350">
                  <c:v>0.74769820091304573</c:v>
                </c:pt>
                <c:pt idx="7351">
                  <c:v>0.74744301196076035</c:v>
                </c:pt>
                <c:pt idx="7352">
                  <c:v>0.74726255825554244</c:v>
                </c:pt>
                <c:pt idx="7353">
                  <c:v>0.74719744611826733</c:v>
                </c:pt>
                <c:pt idx="7354">
                  <c:v>0.74721950483051336</c:v>
                </c:pt>
                <c:pt idx="7355">
                  <c:v>0.74727082816479906</c:v>
                </c:pt>
                <c:pt idx="7356">
                  <c:v>0.74733084642250547</c:v>
                </c:pt>
                <c:pt idx="7357">
                  <c:v>0.74735289000282301</c:v>
                </c:pt>
                <c:pt idx="7358">
                  <c:v>0.74731438123928517</c:v>
                </c:pt>
                <c:pt idx="7359">
                  <c:v>0.74717051352692643</c:v>
                </c:pt>
                <c:pt idx="7360">
                  <c:v>0.74691429649911822</c:v>
                </c:pt>
                <c:pt idx="7361">
                  <c:v>0.74662442421628794</c:v>
                </c:pt>
                <c:pt idx="7362">
                  <c:v>0.74633533546075614</c:v>
                </c:pt>
                <c:pt idx="7363">
                  <c:v>0.74605362252765517</c:v>
                </c:pt>
                <c:pt idx="7364">
                  <c:v>0.74578813804479338</c:v>
                </c:pt>
                <c:pt idx="7365">
                  <c:v>0.74553664629291605</c:v>
                </c:pt>
                <c:pt idx="7366">
                  <c:v>0.74529712076685994</c:v>
                </c:pt>
                <c:pt idx="7367">
                  <c:v>0.74507573943580163</c:v>
                </c:pt>
                <c:pt idx="7368">
                  <c:v>0.74486620126344982</c:v>
                </c:pt>
                <c:pt idx="7369">
                  <c:v>0.74466401840234175</c:v>
                </c:pt>
                <c:pt idx="7370">
                  <c:v>0.74446386614863369</c:v>
                </c:pt>
                <c:pt idx="7371">
                  <c:v>0.74426218376045983</c:v>
                </c:pt>
                <c:pt idx="7372">
                  <c:v>0.74405376960109237</c:v>
                </c:pt>
                <c:pt idx="7373">
                  <c:v>0.74383132579060829</c:v>
                </c:pt>
                <c:pt idx="7374">
                  <c:v>0.74357578513064382</c:v>
                </c:pt>
                <c:pt idx="7375">
                  <c:v>0.74331721934031569</c:v>
                </c:pt>
                <c:pt idx="7376">
                  <c:v>0.74316681618398128</c:v>
                </c:pt>
                <c:pt idx="7377">
                  <c:v>0.74319318973397386</c:v>
                </c:pt>
                <c:pt idx="7378">
                  <c:v>0.74336582463049494</c:v>
                </c:pt>
                <c:pt idx="7379">
                  <c:v>0.74360788036527048</c:v>
                </c:pt>
                <c:pt idx="7380">
                  <c:v>0.74383471264120116</c:v>
                </c:pt>
                <c:pt idx="7381">
                  <c:v>0.74396920312041159</c:v>
                </c:pt>
                <c:pt idx="7382">
                  <c:v>0.74397986461966292</c:v>
                </c:pt>
                <c:pt idx="7383">
                  <c:v>0.74384165871035324</c:v>
                </c:pt>
                <c:pt idx="7384">
                  <c:v>0.74359317906310851</c:v>
                </c:pt>
                <c:pt idx="7385">
                  <c:v>0.74330990544159981</c:v>
                </c:pt>
                <c:pt idx="7386">
                  <c:v>0.74302431589437357</c:v>
                </c:pt>
                <c:pt idx="7387">
                  <c:v>0.74274443255905009</c:v>
                </c:pt>
                <c:pt idx="7388">
                  <c:v>0.742479579820713</c:v>
                </c:pt>
                <c:pt idx="7389">
                  <c:v>0.74223034840151425</c:v>
                </c:pt>
                <c:pt idx="7390">
                  <c:v>0.74199569633321527</c:v>
                </c:pt>
                <c:pt idx="7391">
                  <c:v>0.74177915564201702</c:v>
                </c:pt>
                <c:pt idx="7392">
                  <c:v>0.74157659537508924</c:v>
                </c:pt>
                <c:pt idx="7393">
                  <c:v>0.7413799464319234</c:v>
                </c:pt>
                <c:pt idx="7394">
                  <c:v>0.74118632083754987</c:v>
                </c:pt>
                <c:pt idx="7395">
                  <c:v>0.74099071386262394</c:v>
                </c:pt>
                <c:pt idx="7396">
                  <c:v>0.74078986833083382</c:v>
                </c:pt>
                <c:pt idx="7397">
                  <c:v>0.74057623612578793</c:v>
                </c:pt>
                <c:pt idx="7398">
                  <c:v>0.74032805487930509</c:v>
                </c:pt>
                <c:pt idx="7399">
                  <c:v>0.74007163568154166</c:v>
                </c:pt>
                <c:pt idx="7400">
                  <c:v>0.73990475674259548</c:v>
                </c:pt>
                <c:pt idx="7401">
                  <c:v>0.7398635291638479</c:v>
                </c:pt>
                <c:pt idx="7402">
                  <c:v>0.73993529665447832</c:v>
                </c:pt>
                <c:pt idx="7403">
                  <c:v>0.74008619811294629</c:v>
                </c:pt>
                <c:pt idx="7404">
                  <c:v>0.74025876127866042</c:v>
                </c:pt>
                <c:pt idx="7405">
                  <c:v>0.74037156793453018</c:v>
                </c:pt>
                <c:pt idx="7406">
                  <c:v>0.74037462466180226</c:v>
                </c:pt>
                <c:pt idx="7407">
                  <c:v>0.74023099991166097</c:v>
                </c:pt>
                <c:pt idx="7408">
                  <c:v>0.73998141051311161</c:v>
                </c:pt>
                <c:pt idx="7409">
                  <c:v>0.73970346569768597</c:v>
                </c:pt>
                <c:pt idx="7410">
                  <c:v>0.73942590833083632</c:v>
                </c:pt>
                <c:pt idx="7411">
                  <c:v>0.7391564487801584</c:v>
                </c:pt>
                <c:pt idx="7412">
                  <c:v>0.73890316024840053</c:v>
                </c:pt>
                <c:pt idx="7413">
                  <c:v>0.73866439363622027</c:v>
                </c:pt>
                <c:pt idx="7414">
                  <c:v>0.73843626822725716</c:v>
                </c:pt>
                <c:pt idx="7415">
                  <c:v>0.73822468714079559</c:v>
                </c:pt>
                <c:pt idx="7416">
                  <c:v>0.73802913349495225</c:v>
                </c:pt>
                <c:pt idx="7417">
                  <c:v>0.73784305601697031</c:v>
                </c:pt>
                <c:pt idx="7418">
                  <c:v>0.73766165508936099</c:v>
                </c:pt>
                <c:pt idx="7419">
                  <c:v>0.73748066848770488</c:v>
                </c:pt>
                <c:pt idx="7420">
                  <c:v>0.73729818456948282</c:v>
                </c:pt>
                <c:pt idx="7421">
                  <c:v>0.73711404334744379</c:v>
                </c:pt>
                <c:pt idx="7422">
                  <c:v>0.73692415489113172</c:v>
                </c:pt>
                <c:pt idx="7423">
                  <c:v>0.73672674747866573</c:v>
                </c:pt>
                <c:pt idx="7424">
                  <c:v>0.73654876568522465</c:v>
                </c:pt>
                <c:pt idx="7425">
                  <c:v>0.73641183528485687</c:v>
                </c:pt>
                <c:pt idx="7426">
                  <c:v>0.73633415780609546</c:v>
                </c:pt>
                <c:pt idx="7427">
                  <c:v>0.73627400995922543</c:v>
                </c:pt>
                <c:pt idx="7428">
                  <c:v>0.73620134543318894</c:v>
                </c:pt>
                <c:pt idx="7429">
                  <c:v>0.73610906364331363</c:v>
                </c:pt>
                <c:pt idx="7430">
                  <c:v>0.73599148339788845</c:v>
                </c:pt>
                <c:pt idx="7431">
                  <c:v>0.7358284753880876</c:v>
                </c:pt>
                <c:pt idx="7432">
                  <c:v>0.7356097124446771</c:v>
                </c:pt>
                <c:pt idx="7433">
                  <c:v>0.73536760067092244</c:v>
                </c:pt>
                <c:pt idx="7434">
                  <c:v>0.73512375548912745</c:v>
                </c:pt>
                <c:pt idx="7435">
                  <c:v>0.73488750354833077</c:v>
                </c:pt>
                <c:pt idx="7436">
                  <c:v>0.73466775900990355</c:v>
                </c:pt>
                <c:pt idx="7437">
                  <c:v>0.73445938997514559</c:v>
                </c:pt>
                <c:pt idx="7438">
                  <c:v>0.73425609130552782</c:v>
                </c:pt>
                <c:pt idx="7439">
                  <c:v>0.73406636693870198</c:v>
                </c:pt>
                <c:pt idx="7440">
                  <c:v>0.73388891236324838</c:v>
                </c:pt>
                <c:pt idx="7441">
                  <c:v>0.73372097087578947</c:v>
                </c:pt>
                <c:pt idx="7442">
                  <c:v>0.73355658192572037</c:v>
                </c:pt>
                <c:pt idx="7443">
                  <c:v>0.73339231604276456</c:v>
                </c:pt>
                <c:pt idx="7444">
                  <c:v>0.73322730765488198</c:v>
                </c:pt>
                <c:pt idx="7445">
                  <c:v>0.73306341507550909</c:v>
                </c:pt>
                <c:pt idx="7446">
                  <c:v>0.73289928046414365</c:v>
                </c:pt>
                <c:pt idx="7447">
                  <c:v>0.73273585513303774</c:v>
                </c:pt>
                <c:pt idx="7448">
                  <c:v>0.73260102324308252</c:v>
                </c:pt>
                <c:pt idx="7449">
                  <c:v>0.73252043474629924</c:v>
                </c:pt>
                <c:pt idx="7450">
                  <c:v>0.73249757851815223</c:v>
                </c:pt>
                <c:pt idx="7451">
                  <c:v>0.73250657261738494</c:v>
                </c:pt>
                <c:pt idx="7452">
                  <c:v>0.73251204641695877</c:v>
                </c:pt>
                <c:pt idx="7453">
                  <c:v>0.73249123693398077</c:v>
                </c:pt>
                <c:pt idx="7454">
                  <c:v>0.73241723043729523</c:v>
                </c:pt>
                <c:pt idx="7455">
                  <c:v>0.73226920619718161</c:v>
                </c:pt>
                <c:pt idx="7456">
                  <c:v>0.73206702915990673</c:v>
                </c:pt>
                <c:pt idx="7457">
                  <c:v>0.73183987414286988</c:v>
                </c:pt>
                <c:pt idx="7458">
                  <c:v>0.73160956634373187</c:v>
                </c:pt>
                <c:pt idx="7459">
                  <c:v>0.7313871922712798</c:v>
                </c:pt>
                <c:pt idx="7460">
                  <c:v>0.73117489739555053</c:v>
                </c:pt>
                <c:pt idx="7461">
                  <c:v>0.73096917840600328</c:v>
                </c:pt>
                <c:pt idx="7462">
                  <c:v>0.73076386143569805</c:v>
                </c:pt>
                <c:pt idx="7463">
                  <c:v>0.73057216799503233</c:v>
                </c:pt>
                <c:pt idx="7464">
                  <c:v>0.73039274434573742</c:v>
                </c:pt>
                <c:pt idx="7465">
                  <c:v>0.7302188997389929</c:v>
                </c:pt>
                <c:pt idx="7466">
                  <c:v>0.73004608889601497</c:v>
                </c:pt>
                <c:pt idx="7467">
                  <c:v>0.72986991421855862</c:v>
                </c:pt>
                <c:pt idx="7468">
                  <c:v>0.72968691341845171</c:v>
                </c:pt>
                <c:pt idx="7469">
                  <c:v>0.72948604737547584</c:v>
                </c:pt>
                <c:pt idx="7470">
                  <c:v>0.72924405230264422</c:v>
                </c:pt>
                <c:pt idx="7471">
                  <c:v>0.7289819995729151</c:v>
                </c:pt>
                <c:pt idx="7472">
                  <c:v>0.7287535212516042</c:v>
                </c:pt>
                <c:pt idx="7473">
                  <c:v>0.72858764751525762</c:v>
                </c:pt>
                <c:pt idx="7474">
                  <c:v>0.72847672285466014</c:v>
                </c:pt>
                <c:pt idx="7475">
                  <c:v>0.72840191186838432</c:v>
                </c:pt>
                <c:pt idx="7476">
                  <c:v>0.72832944453655069</c:v>
                </c:pt>
                <c:pt idx="7477">
                  <c:v>0.72824063609908074</c:v>
                </c:pt>
                <c:pt idx="7478">
                  <c:v>0.72810583576237786</c:v>
                </c:pt>
                <c:pt idx="7479">
                  <c:v>0.72790432123150983</c:v>
                </c:pt>
                <c:pt idx="7480">
                  <c:v>0.7276400234555237</c:v>
                </c:pt>
                <c:pt idx="7481">
                  <c:v>0.72735524204901947</c:v>
                </c:pt>
                <c:pt idx="7482">
                  <c:v>0.72707061242529147</c:v>
                </c:pt>
                <c:pt idx="7483">
                  <c:v>0.72679385089245263</c:v>
                </c:pt>
                <c:pt idx="7484">
                  <c:v>0.72653299373311753</c:v>
                </c:pt>
                <c:pt idx="7485">
                  <c:v>0.72628793428912053</c:v>
                </c:pt>
                <c:pt idx="7486">
                  <c:v>0.72605502567161806</c:v>
                </c:pt>
                <c:pt idx="7487">
                  <c:v>0.72583983051421097</c:v>
                </c:pt>
                <c:pt idx="7488">
                  <c:v>0.72563749587032789</c:v>
                </c:pt>
                <c:pt idx="7489">
                  <c:v>0.72544312777102626</c:v>
                </c:pt>
                <c:pt idx="7490">
                  <c:v>0.72525182404289135</c:v>
                </c:pt>
                <c:pt idx="7491">
                  <c:v>0.72505793590533951</c:v>
                </c:pt>
                <c:pt idx="7492">
                  <c:v>0.72485905124291605</c:v>
                </c:pt>
                <c:pt idx="7493">
                  <c:v>0.72464639537031628</c:v>
                </c:pt>
                <c:pt idx="7494">
                  <c:v>0.72439978528066939</c:v>
                </c:pt>
                <c:pt idx="7495">
                  <c:v>0.72413340327811682</c:v>
                </c:pt>
                <c:pt idx="7496">
                  <c:v>0.72390508382153063</c:v>
                </c:pt>
                <c:pt idx="7497">
                  <c:v>0.72376538314969352</c:v>
                </c:pt>
                <c:pt idx="7498">
                  <c:v>0.7237006228178775</c:v>
                </c:pt>
                <c:pt idx="7499">
                  <c:v>0.72365233019978936</c:v>
                </c:pt>
                <c:pt idx="7500">
                  <c:v>0.72360504955726146</c:v>
                </c:pt>
                <c:pt idx="7501">
                  <c:v>0.72354884227325822</c:v>
                </c:pt>
                <c:pt idx="7502">
                  <c:v>0.7234471397508021</c:v>
                </c:pt>
                <c:pt idx="7503">
                  <c:v>0.72325068995354225</c:v>
                </c:pt>
                <c:pt idx="7504">
                  <c:v>0.72297953917752988</c:v>
                </c:pt>
                <c:pt idx="7505">
                  <c:v>0.7226864097183866</c:v>
                </c:pt>
                <c:pt idx="7506">
                  <c:v>0.72239459707737563</c:v>
                </c:pt>
                <c:pt idx="7507">
                  <c:v>0.72211050484671535</c:v>
                </c:pt>
                <c:pt idx="7508">
                  <c:v>0.72184389224863266</c:v>
                </c:pt>
                <c:pt idx="7509">
                  <c:v>0.7215950423374915</c:v>
                </c:pt>
                <c:pt idx="7510">
                  <c:v>0.72135849913785755</c:v>
                </c:pt>
                <c:pt idx="7511">
                  <c:v>0.72113842642045678</c:v>
                </c:pt>
                <c:pt idx="7512">
                  <c:v>0.72093017635057555</c:v>
                </c:pt>
                <c:pt idx="7513">
                  <c:v>0.72072943337471407</c:v>
                </c:pt>
                <c:pt idx="7514">
                  <c:v>0.72053193526845338</c:v>
                </c:pt>
                <c:pt idx="7515">
                  <c:v>0.72033177481027055</c:v>
                </c:pt>
                <c:pt idx="7516">
                  <c:v>0.72012556765450042</c:v>
                </c:pt>
                <c:pt idx="7517">
                  <c:v>0.71990589285410356</c:v>
                </c:pt>
                <c:pt idx="7518">
                  <c:v>0.71965538563914699</c:v>
                </c:pt>
                <c:pt idx="7519">
                  <c:v>0.71938683397880665</c:v>
                </c:pt>
                <c:pt idx="7520">
                  <c:v>0.7191839737974608</c:v>
                </c:pt>
                <c:pt idx="7521">
                  <c:v>0.71909998564315714</c:v>
                </c:pt>
                <c:pt idx="7522">
                  <c:v>0.71913693069614149</c:v>
                </c:pt>
                <c:pt idx="7523">
                  <c:v>0.71924968349947149</c:v>
                </c:pt>
                <c:pt idx="7524">
                  <c:v>0.71936174683687637</c:v>
                </c:pt>
                <c:pt idx="7525">
                  <c:v>0.71938832507305328</c:v>
                </c:pt>
                <c:pt idx="7526">
                  <c:v>0.71929063666691384</c:v>
                </c:pt>
                <c:pt idx="7527">
                  <c:v>0.71907742267232611</c:v>
                </c:pt>
                <c:pt idx="7528">
                  <c:v>0.7188003435834377</c:v>
                </c:pt>
                <c:pt idx="7529">
                  <c:v>0.71850880579231613</c:v>
                </c:pt>
                <c:pt idx="7530">
                  <c:v>0.7182181828000832</c:v>
                </c:pt>
                <c:pt idx="7531">
                  <c:v>0.71793491511909546</c:v>
                </c:pt>
                <c:pt idx="7532">
                  <c:v>0.71766841328141617</c:v>
                </c:pt>
                <c:pt idx="7533">
                  <c:v>0.7174161297977647</c:v>
                </c:pt>
                <c:pt idx="7534">
                  <c:v>0.71717728114084145</c:v>
                </c:pt>
                <c:pt idx="7535">
                  <c:v>0.71695712227645969</c:v>
                </c:pt>
                <c:pt idx="7536">
                  <c:v>0.71675027927392798</c:v>
                </c:pt>
                <c:pt idx="7537">
                  <c:v>0.71655109925042793</c:v>
                </c:pt>
                <c:pt idx="7538">
                  <c:v>0.7163564152788654</c:v>
                </c:pt>
                <c:pt idx="7539">
                  <c:v>0.71615993862966021</c:v>
                </c:pt>
                <c:pt idx="7540">
                  <c:v>0.71595920385827205</c:v>
                </c:pt>
                <c:pt idx="7541">
                  <c:v>0.71574468146776116</c:v>
                </c:pt>
                <c:pt idx="7542">
                  <c:v>0.71549705812553321</c:v>
                </c:pt>
                <c:pt idx="7543">
                  <c:v>0.71522604355578867</c:v>
                </c:pt>
                <c:pt idx="7544">
                  <c:v>0.71498001412336931</c:v>
                </c:pt>
                <c:pt idx="7545">
                  <c:v>0.71478883842830798</c:v>
                </c:pt>
                <c:pt idx="7546">
                  <c:v>0.71464029940924323</c:v>
                </c:pt>
                <c:pt idx="7547">
                  <c:v>0.714531640633979</c:v>
                </c:pt>
                <c:pt idx="7548">
                  <c:v>0.71443505350348979</c:v>
                </c:pt>
                <c:pt idx="7549">
                  <c:v>0.71431591686093232</c:v>
                </c:pt>
                <c:pt idx="7550">
                  <c:v>0.71415583819200013</c:v>
                </c:pt>
                <c:pt idx="7551">
                  <c:v>0.71392664197918487</c:v>
                </c:pt>
                <c:pt idx="7552">
                  <c:v>0.7136507004870114</c:v>
                </c:pt>
                <c:pt idx="7553">
                  <c:v>0.71335903142430057</c:v>
                </c:pt>
                <c:pt idx="7554">
                  <c:v>0.71306897454079732</c:v>
                </c:pt>
                <c:pt idx="7555">
                  <c:v>0.71278527202266928</c:v>
                </c:pt>
                <c:pt idx="7556">
                  <c:v>0.71251756002502464</c:v>
                </c:pt>
                <c:pt idx="7557">
                  <c:v>0.71226343463688435</c:v>
                </c:pt>
                <c:pt idx="7558">
                  <c:v>0.71202317891261258</c:v>
                </c:pt>
                <c:pt idx="7559">
                  <c:v>0.71180162118535562</c:v>
                </c:pt>
                <c:pt idx="7560">
                  <c:v>0.71159358032957121</c:v>
                </c:pt>
                <c:pt idx="7561">
                  <c:v>0.71139251737921094</c:v>
                </c:pt>
                <c:pt idx="7562">
                  <c:v>0.71119520797586</c:v>
                </c:pt>
                <c:pt idx="7563">
                  <c:v>0.71099626588211595</c:v>
                </c:pt>
                <c:pt idx="7564">
                  <c:v>0.7107910473655028</c:v>
                </c:pt>
                <c:pt idx="7565">
                  <c:v>0.71057356726199217</c:v>
                </c:pt>
                <c:pt idx="7566">
                  <c:v>0.71032235446224223</c:v>
                </c:pt>
                <c:pt idx="7567">
                  <c:v>0.71004855362211383</c:v>
                </c:pt>
                <c:pt idx="7568">
                  <c:v>0.70979266663046348</c:v>
                </c:pt>
                <c:pt idx="7569">
                  <c:v>0.70959236442573292</c:v>
                </c:pt>
                <c:pt idx="7570">
                  <c:v>0.70945713240499897</c:v>
                </c:pt>
                <c:pt idx="7571">
                  <c:v>0.70936623227115025</c:v>
                </c:pt>
                <c:pt idx="7572">
                  <c:v>0.70929247161208209</c:v>
                </c:pt>
                <c:pt idx="7573">
                  <c:v>0.70921282292785137</c:v>
                </c:pt>
                <c:pt idx="7574">
                  <c:v>0.70907896935658943</c:v>
                </c:pt>
                <c:pt idx="7575">
                  <c:v>0.70885932245504946</c:v>
                </c:pt>
                <c:pt idx="7576">
                  <c:v>0.70858565133831219</c:v>
                </c:pt>
                <c:pt idx="7577">
                  <c:v>0.708296775899114</c:v>
                </c:pt>
                <c:pt idx="7578">
                  <c:v>0.70801308568769716</c:v>
                </c:pt>
                <c:pt idx="7579">
                  <c:v>0.70773910957389607</c:v>
                </c:pt>
                <c:pt idx="7580">
                  <c:v>0.70748342123339458</c:v>
                </c:pt>
                <c:pt idx="7581">
                  <c:v>0.70724206610956075</c:v>
                </c:pt>
                <c:pt idx="7582">
                  <c:v>0.70701027330056798</c:v>
                </c:pt>
                <c:pt idx="7583">
                  <c:v>0.7067934126348695</c:v>
                </c:pt>
                <c:pt idx="7584">
                  <c:v>0.7065884730703853</c:v>
                </c:pt>
                <c:pt idx="7585">
                  <c:v>0.70639309171850273</c:v>
                </c:pt>
                <c:pt idx="7586">
                  <c:v>0.70620322377337641</c:v>
                </c:pt>
                <c:pt idx="7587">
                  <c:v>0.70601610842939122</c:v>
                </c:pt>
                <c:pt idx="7588">
                  <c:v>0.70583072012725312</c:v>
                </c:pt>
                <c:pt idx="7589">
                  <c:v>0.7056456723108</c:v>
                </c:pt>
                <c:pt idx="7590">
                  <c:v>0.70545279332359123</c:v>
                </c:pt>
                <c:pt idx="7591">
                  <c:v>0.70524781840607387</c:v>
                </c:pt>
                <c:pt idx="7592">
                  <c:v>0.70507390463819997</c:v>
                </c:pt>
                <c:pt idx="7593">
                  <c:v>0.7049967929780856</c:v>
                </c:pt>
                <c:pt idx="7594">
                  <c:v>0.70502296850143287</c:v>
                </c:pt>
                <c:pt idx="7595">
                  <c:v>0.70511815943840628</c:v>
                </c:pt>
                <c:pt idx="7596">
                  <c:v>0.70522442515762174</c:v>
                </c:pt>
                <c:pt idx="7597">
                  <c:v>0.70529604141110092</c:v>
                </c:pt>
                <c:pt idx="7598">
                  <c:v>0.70527818515101837</c:v>
                </c:pt>
                <c:pt idx="7599">
                  <c:v>0.70513119856243878</c:v>
                </c:pt>
                <c:pt idx="7600">
                  <c:v>0.70490567073985255</c:v>
                </c:pt>
                <c:pt idx="7601">
                  <c:v>0.70465810072670865</c:v>
                </c:pt>
                <c:pt idx="7602">
                  <c:v>0.70441154806838091</c:v>
                </c:pt>
                <c:pt idx="7603">
                  <c:v>0.70417247789065085</c:v>
                </c:pt>
                <c:pt idx="7604">
                  <c:v>0.70394986999067932</c:v>
                </c:pt>
                <c:pt idx="7605">
                  <c:v>0.703738670412274</c:v>
                </c:pt>
                <c:pt idx="7606">
                  <c:v>0.70353219661108757</c:v>
                </c:pt>
                <c:pt idx="7607">
                  <c:v>0.70333820591760698</c:v>
                </c:pt>
                <c:pt idx="7608">
                  <c:v>0.70315410982017745</c:v>
                </c:pt>
                <c:pt idx="7609">
                  <c:v>0.70297750030558082</c:v>
                </c:pt>
                <c:pt idx="7610">
                  <c:v>0.7028036515965983</c:v>
                </c:pt>
                <c:pt idx="7611">
                  <c:v>0.70263410203217003</c:v>
                </c:pt>
                <c:pt idx="7612">
                  <c:v>0.70246533189280358</c:v>
                </c:pt>
                <c:pt idx="7613">
                  <c:v>0.70229775550445317</c:v>
                </c:pt>
                <c:pt idx="7614">
                  <c:v>0.70213088880313268</c:v>
                </c:pt>
                <c:pt idx="7615">
                  <c:v>0.70196343819042895</c:v>
                </c:pt>
                <c:pt idx="7616">
                  <c:v>0.70185589871446585</c:v>
                </c:pt>
                <c:pt idx="7617">
                  <c:v>0.7018684625546705</c:v>
                </c:pt>
                <c:pt idx="7618">
                  <c:v>0.70201958035351963</c:v>
                </c:pt>
                <c:pt idx="7619">
                  <c:v>0.70224643788627894</c:v>
                </c:pt>
                <c:pt idx="7620">
                  <c:v>0.70246210163411282</c:v>
                </c:pt>
                <c:pt idx="7621">
                  <c:v>0.7026640639886822</c:v>
                </c:pt>
                <c:pt idx="7622">
                  <c:v>0.70271208303579968</c:v>
                </c:pt>
                <c:pt idx="7623">
                  <c:v>0.7026006527218398</c:v>
                </c:pt>
                <c:pt idx="7624">
                  <c:v>0.7023919477482109</c:v>
                </c:pt>
                <c:pt idx="7625">
                  <c:v>0.70215724235082777</c:v>
                </c:pt>
                <c:pt idx="7626">
                  <c:v>0.70191854957891597</c:v>
                </c:pt>
                <c:pt idx="7627">
                  <c:v>0.70168724083390965</c:v>
                </c:pt>
                <c:pt idx="7628">
                  <c:v>0.70146696300464983</c:v>
                </c:pt>
                <c:pt idx="7629">
                  <c:v>0.70125395023741621</c:v>
                </c:pt>
                <c:pt idx="7630">
                  <c:v>0.70104220095923064</c:v>
                </c:pt>
                <c:pt idx="7631">
                  <c:v>0.70084431314043905</c:v>
                </c:pt>
                <c:pt idx="7632">
                  <c:v>0.70065598353425174</c:v>
                </c:pt>
                <c:pt idx="7633">
                  <c:v>0.70047292120058746</c:v>
                </c:pt>
                <c:pt idx="7634">
                  <c:v>0.70029150796626705</c:v>
                </c:pt>
                <c:pt idx="7635">
                  <c:v>0.70010670628404414</c:v>
                </c:pt>
                <c:pt idx="7636">
                  <c:v>0.69991570612145904</c:v>
                </c:pt>
                <c:pt idx="7637">
                  <c:v>0.69970618025581854</c:v>
                </c:pt>
                <c:pt idx="7638">
                  <c:v>0.69945698575675597</c:v>
                </c:pt>
                <c:pt idx="7639">
                  <c:v>0.69919323429406932</c:v>
                </c:pt>
                <c:pt idx="7640">
                  <c:v>0.69907296202866787</c:v>
                </c:pt>
                <c:pt idx="7641">
                  <c:v>0.69918381505161253</c:v>
                </c:pt>
                <c:pt idx="7642">
                  <c:v>0.69948817263824492</c:v>
                </c:pt>
                <c:pt idx="7643">
                  <c:v>0.69987928291738966</c:v>
                </c:pt>
                <c:pt idx="7644">
                  <c:v>0.70024842691789746</c:v>
                </c:pt>
                <c:pt idx="7645">
                  <c:v>0.70050373134943422</c:v>
                </c:pt>
                <c:pt idx="7646">
                  <c:v>0.70057501435040503</c:v>
                </c:pt>
                <c:pt idx="7647">
                  <c:v>0.70042302389946565</c:v>
                </c:pt>
                <c:pt idx="7648">
                  <c:v>0.70015020351292367</c:v>
                </c:pt>
                <c:pt idx="7649">
                  <c:v>0.6998541573631536</c:v>
                </c:pt>
                <c:pt idx="7650">
                  <c:v>0.69956380511857497</c:v>
                </c:pt>
                <c:pt idx="7651">
                  <c:v>0.69928134557830923</c:v>
                </c:pt>
                <c:pt idx="7652">
                  <c:v>0.69901424891624009</c:v>
                </c:pt>
                <c:pt idx="7653">
                  <c:v>0.69876278588002183</c:v>
                </c:pt>
                <c:pt idx="7654">
                  <c:v>0.69852464691012961</c:v>
                </c:pt>
                <c:pt idx="7655">
                  <c:v>0.69830267075468144</c:v>
                </c:pt>
                <c:pt idx="7656">
                  <c:v>0.69809324334273304</c:v>
                </c:pt>
                <c:pt idx="7657">
                  <c:v>0.69789138455836197</c:v>
                </c:pt>
                <c:pt idx="7658">
                  <c:v>0.69769379210064697</c:v>
                </c:pt>
                <c:pt idx="7659">
                  <c:v>0.69749253634513886</c:v>
                </c:pt>
                <c:pt idx="7660">
                  <c:v>0.69728704708087297</c:v>
                </c:pt>
                <c:pt idx="7661">
                  <c:v>0.69706655593528111</c:v>
                </c:pt>
                <c:pt idx="7662">
                  <c:v>0.69680929643794365</c:v>
                </c:pt>
                <c:pt idx="7663">
                  <c:v>0.69652706648736873</c:v>
                </c:pt>
                <c:pt idx="7664">
                  <c:v>0.69625943181099348</c:v>
                </c:pt>
                <c:pt idx="7665">
                  <c:v>0.69604670574925687</c:v>
                </c:pt>
                <c:pt idx="7666">
                  <c:v>0.69588962403412369</c:v>
                </c:pt>
                <c:pt idx="7667">
                  <c:v>0.69575702640321624</c:v>
                </c:pt>
                <c:pt idx="7668">
                  <c:v>0.69561207916234025</c:v>
                </c:pt>
                <c:pt idx="7669">
                  <c:v>0.69543646518566027</c:v>
                </c:pt>
                <c:pt idx="7670">
                  <c:v>0.69521078365987354</c:v>
                </c:pt>
                <c:pt idx="7671">
                  <c:v>0.69493953617066817</c:v>
                </c:pt>
                <c:pt idx="7672">
                  <c:v>0.69464876946454435</c:v>
                </c:pt>
                <c:pt idx="7673">
                  <c:v>0.69434828879639543</c:v>
                </c:pt>
                <c:pt idx="7674">
                  <c:v>0.69405152885735888</c:v>
                </c:pt>
                <c:pt idx="7675">
                  <c:v>0.69376213243403917</c:v>
                </c:pt>
                <c:pt idx="7676">
                  <c:v>0.69348934596901768</c:v>
                </c:pt>
                <c:pt idx="7677">
                  <c:v>0.69323180341731494</c:v>
                </c:pt>
                <c:pt idx="7678">
                  <c:v>0.692988163347379</c:v>
                </c:pt>
                <c:pt idx="7679">
                  <c:v>0.69276306538944488</c:v>
                </c:pt>
                <c:pt idx="7680">
                  <c:v>0.69255412204148292</c:v>
                </c:pt>
                <c:pt idx="7681">
                  <c:v>0.69235516353879101</c:v>
                </c:pt>
                <c:pt idx="7682">
                  <c:v>0.69216142718401408</c:v>
                </c:pt>
                <c:pt idx="7683">
                  <c:v>0.69196594327620276</c:v>
                </c:pt>
                <c:pt idx="7684">
                  <c:v>0.69176345274730822</c:v>
                </c:pt>
                <c:pt idx="7685">
                  <c:v>0.69154711306573102</c:v>
                </c:pt>
                <c:pt idx="7686">
                  <c:v>0.69129875542304953</c:v>
                </c:pt>
                <c:pt idx="7687">
                  <c:v>0.69102730119817124</c:v>
                </c:pt>
                <c:pt idx="7688">
                  <c:v>0.69076176442987414</c:v>
                </c:pt>
                <c:pt idx="7689">
                  <c:v>0.69052890294539493</c:v>
                </c:pt>
                <c:pt idx="7690">
                  <c:v>0.69032498101928297</c:v>
                </c:pt>
                <c:pt idx="7691">
                  <c:v>0.69013226023122332</c:v>
                </c:pt>
                <c:pt idx="7692">
                  <c:v>0.68994222259635662</c:v>
                </c:pt>
                <c:pt idx="7693">
                  <c:v>0.68974356103421797</c:v>
                </c:pt>
                <c:pt idx="7694">
                  <c:v>0.68952662406546705</c:v>
                </c:pt>
                <c:pt idx="7695">
                  <c:v>0.68926934103616011</c:v>
                </c:pt>
                <c:pt idx="7696">
                  <c:v>0.68898471892005364</c:v>
                </c:pt>
                <c:pt idx="7697">
                  <c:v>0.68868762259756755</c:v>
                </c:pt>
                <c:pt idx="7698">
                  <c:v>0.68839453005856055</c:v>
                </c:pt>
                <c:pt idx="7699">
                  <c:v>0.68810670068984037</c:v>
                </c:pt>
                <c:pt idx="7700">
                  <c:v>0.6878361294328893</c:v>
                </c:pt>
                <c:pt idx="7701">
                  <c:v>0.6875805108304196</c:v>
                </c:pt>
                <c:pt idx="7702">
                  <c:v>0.68733897931038723</c:v>
                </c:pt>
                <c:pt idx="7703">
                  <c:v>0.68711632218356955</c:v>
                </c:pt>
                <c:pt idx="7704">
                  <c:v>0.68691278148195933</c:v>
                </c:pt>
                <c:pt idx="7705">
                  <c:v>0.6867179006030123</c:v>
                </c:pt>
                <c:pt idx="7706">
                  <c:v>0.68652581744981422</c:v>
                </c:pt>
                <c:pt idx="7707">
                  <c:v>0.68633307793866916</c:v>
                </c:pt>
                <c:pt idx="7708">
                  <c:v>0.68613384458608639</c:v>
                </c:pt>
                <c:pt idx="7709">
                  <c:v>0.68591896530094176</c:v>
                </c:pt>
                <c:pt idx="7710">
                  <c:v>0.68567055843141411</c:v>
                </c:pt>
                <c:pt idx="7711">
                  <c:v>0.68539643817804896</c:v>
                </c:pt>
                <c:pt idx="7712">
                  <c:v>0.68513605567682234</c:v>
                </c:pt>
                <c:pt idx="7713">
                  <c:v>0.68493112980622461</c:v>
                </c:pt>
                <c:pt idx="7714">
                  <c:v>0.68479175706108519</c:v>
                </c:pt>
                <c:pt idx="7715">
                  <c:v>0.68470753652968031</c:v>
                </c:pt>
                <c:pt idx="7716">
                  <c:v>0.68467106307484804</c:v>
                </c:pt>
                <c:pt idx="7717">
                  <c:v>0.68460769781265851</c:v>
                </c:pt>
                <c:pt idx="7718">
                  <c:v>0.6844780148606977</c:v>
                </c:pt>
                <c:pt idx="7719">
                  <c:v>0.68425445968747101</c:v>
                </c:pt>
                <c:pt idx="7720">
                  <c:v>0.68397040255756658</c:v>
                </c:pt>
                <c:pt idx="7721">
                  <c:v>0.68366912605540686</c:v>
                </c:pt>
                <c:pt idx="7722">
                  <c:v>0.68337219792464621</c:v>
                </c:pt>
                <c:pt idx="7723">
                  <c:v>0.68308212873443164</c:v>
                </c:pt>
                <c:pt idx="7724">
                  <c:v>0.68281143851260262</c:v>
                </c:pt>
                <c:pt idx="7725">
                  <c:v>0.68255545891326252</c:v>
                </c:pt>
                <c:pt idx="7726">
                  <c:v>0.6823100794947653</c:v>
                </c:pt>
                <c:pt idx="7727">
                  <c:v>0.68208353754934925</c:v>
                </c:pt>
                <c:pt idx="7728">
                  <c:v>0.68187463932599546</c:v>
                </c:pt>
                <c:pt idx="7729">
                  <c:v>0.68167335485482827</c:v>
                </c:pt>
                <c:pt idx="7730">
                  <c:v>0.68147776839108809</c:v>
                </c:pt>
                <c:pt idx="7731">
                  <c:v>0.68127987236782195</c:v>
                </c:pt>
                <c:pt idx="7732">
                  <c:v>0.68107555634338657</c:v>
                </c:pt>
                <c:pt idx="7733">
                  <c:v>0.6808558446228562</c:v>
                </c:pt>
                <c:pt idx="7734">
                  <c:v>0.68060244533069503</c:v>
                </c:pt>
                <c:pt idx="7735">
                  <c:v>0.68032860884745094</c:v>
                </c:pt>
                <c:pt idx="7736">
                  <c:v>0.68009391366295735</c:v>
                </c:pt>
                <c:pt idx="7737">
                  <c:v>0.67994126433784008</c:v>
                </c:pt>
                <c:pt idx="7738">
                  <c:v>0.67988198294890168</c:v>
                </c:pt>
                <c:pt idx="7739">
                  <c:v>0.67984838094340161</c:v>
                </c:pt>
                <c:pt idx="7740">
                  <c:v>0.67979350082927203</c:v>
                </c:pt>
                <c:pt idx="7741">
                  <c:v>0.67971847199875413</c:v>
                </c:pt>
                <c:pt idx="7742">
                  <c:v>0.67958744885445155</c:v>
                </c:pt>
                <c:pt idx="7743">
                  <c:v>0.67937384555410207</c:v>
                </c:pt>
                <c:pt idx="7744">
                  <c:v>0.67910374197109225</c:v>
                </c:pt>
                <c:pt idx="7745">
                  <c:v>0.67881245851867578</c:v>
                </c:pt>
                <c:pt idx="7746">
                  <c:v>0.67852599109269562</c:v>
                </c:pt>
                <c:pt idx="7747">
                  <c:v>0.67824602161039127</c:v>
                </c:pt>
                <c:pt idx="7748">
                  <c:v>0.67798593977388111</c:v>
                </c:pt>
                <c:pt idx="7749">
                  <c:v>0.67773988348625103</c:v>
                </c:pt>
                <c:pt idx="7750">
                  <c:v>0.67750235985193441</c:v>
                </c:pt>
                <c:pt idx="7751">
                  <c:v>0.6772823322591417</c:v>
                </c:pt>
                <c:pt idx="7752">
                  <c:v>0.6770766912121009</c:v>
                </c:pt>
                <c:pt idx="7753">
                  <c:v>0.67687923823044838</c:v>
                </c:pt>
                <c:pt idx="7754">
                  <c:v>0.67668873033632415</c:v>
                </c:pt>
                <c:pt idx="7755">
                  <c:v>0.6764985588256468</c:v>
                </c:pt>
                <c:pt idx="7756">
                  <c:v>0.67630611057334167</c:v>
                </c:pt>
                <c:pt idx="7757">
                  <c:v>0.67611413407831045</c:v>
                </c:pt>
                <c:pt idx="7758">
                  <c:v>0.67591973726334853</c:v>
                </c:pt>
                <c:pt idx="7759">
                  <c:v>0.67571192061799878</c:v>
                </c:pt>
                <c:pt idx="7760">
                  <c:v>0.67550906109896325</c:v>
                </c:pt>
                <c:pt idx="7761">
                  <c:v>0.67533837273315012</c:v>
                </c:pt>
                <c:pt idx="7762">
                  <c:v>0.67520332897401414</c:v>
                </c:pt>
                <c:pt idx="7763">
                  <c:v>0.67509402005576624</c:v>
                </c:pt>
                <c:pt idx="7764">
                  <c:v>0.67501001988809783</c:v>
                </c:pt>
                <c:pt idx="7765">
                  <c:v>0.67493786020841329</c:v>
                </c:pt>
                <c:pt idx="7766">
                  <c:v>0.67483153739093371</c:v>
                </c:pt>
                <c:pt idx="7767">
                  <c:v>0.67465845597043506</c:v>
                </c:pt>
                <c:pt idx="7768">
                  <c:v>0.6744289819312822</c:v>
                </c:pt>
                <c:pt idx="7769">
                  <c:v>0.67418185906198846</c:v>
                </c:pt>
                <c:pt idx="7770">
                  <c:v>0.67393530230142562</c:v>
                </c:pt>
                <c:pt idx="7771">
                  <c:v>0.67369565781049134</c:v>
                </c:pt>
                <c:pt idx="7772">
                  <c:v>0.67347069112414648</c:v>
                </c:pt>
                <c:pt idx="7773">
                  <c:v>0.67325616463139892</c:v>
                </c:pt>
                <c:pt idx="7774">
                  <c:v>0.67304515785814012</c:v>
                </c:pt>
                <c:pt idx="7775">
                  <c:v>0.67284658906797912</c:v>
                </c:pt>
                <c:pt idx="7776">
                  <c:v>0.67265949013294146</c:v>
                </c:pt>
                <c:pt idx="7777">
                  <c:v>0.67248288882281937</c:v>
                </c:pt>
                <c:pt idx="7778">
                  <c:v>0.67231271161610318</c:v>
                </c:pt>
                <c:pt idx="7779">
                  <c:v>0.67214378969396182</c:v>
                </c:pt>
                <c:pt idx="7780">
                  <c:v>0.67197317354786845</c:v>
                </c:pt>
                <c:pt idx="7781">
                  <c:v>0.67180249176598139</c:v>
                </c:pt>
                <c:pt idx="7782">
                  <c:v>0.67163228584360479</c:v>
                </c:pt>
                <c:pt idx="7783">
                  <c:v>0.67145539668002896</c:v>
                </c:pt>
                <c:pt idx="7784">
                  <c:v>0.67134263662325278</c:v>
                </c:pt>
                <c:pt idx="7785">
                  <c:v>0.67135907895367108</c:v>
                </c:pt>
                <c:pt idx="7786">
                  <c:v>0.67152605805090004</c:v>
                </c:pt>
                <c:pt idx="7787">
                  <c:v>0.67177131080649721</c:v>
                </c:pt>
                <c:pt idx="7788">
                  <c:v>0.6720107966490767</c:v>
                </c:pt>
                <c:pt idx="7789">
                  <c:v>0.67219653181152084</c:v>
                </c:pt>
                <c:pt idx="7790">
                  <c:v>0.67225454622904846</c:v>
                </c:pt>
                <c:pt idx="7791">
                  <c:v>0.67214200111241829</c:v>
                </c:pt>
                <c:pt idx="7792">
                  <c:v>0.67192258378493042</c:v>
                </c:pt>
                <c:pt idx="7793">
                  <c:v>0.67167801660939452</c:v>
                </c:pt>
                <c:pt idx="7794">
                  <c:v>0.67142912157364387</c:v>
                </c:pt>
                <c:pt idx="7795">
                  <c:v>0.67118585480728954</c:v>
                </c:pt>
                <c:pt idx="7796">
                  <c:v>0.67095356562759911</c:v>
                </c:pt>
                <c:pt idx="7797">
                  <c:v>0.67073385800930685</c:v>
                </c:pt>
                <c:pt idx="7798">
                  <c:v>0.67051935202774371</c:v>
                </c:pt>
                <c:pt idx="7799">
                  <c:v>0.67031970845144295</c:v>
                </c:pt>
                <c:pt idx="7800">
                  <c:v>0.67013397556138232</c:v>
                </c:pt>
                <c:pt idx="7801">
                  <c:v>0.66995605333089292</c:v>
                </c:pt>
                <c:pt idx="7802">
                  <c:v>0.66978251639193476</c:v>
                </c:pt>
                <c:pt idx="7803">
                  <c:v>0.66960597661537125</c:v>
                </c:pt>
                <c:pt idx="7804">
                  <c:v>0.66942034217900281</c:v>
                </c:pt>
                <c:pt idx="7805">
                  <c:v>0.66921502520869769</c:v>
                </c:pt>
                <c:pt idx="7806">
                  <c:v>0.66896903455686418</c:v>
                </c:pt>
                <c:pt idx="7807">
                  <c:v>0.66869431750523689</c:v>
                </c:pt>
                <c:pt idx="7808">
                  <c:v>0.6684778413996586</c:v>
                </c:pt>
                <c:pt idx="7809">
                  <c:v>0.66838617258035615</c:v>
                </c:pt>
                <c:pt idx="7810">
                  <c:v>0.66839812080727612</c:v>
                </c:pt>
                <c:pt idx="7811">
                  <c:v>0.66846072589284733</c:v>
                </c:pt>
                <c:pt idx="7812">
                  <c:v>0.6684932292288166</c:v>
                </c:pt>
                <c:pt idx="7813">
                  <c:v>0.66844828461642425</c:v>
                </c:pt>
                <c:pt idx="7814">
                  <c:v>0.66830175582916163</c:v>
                </c:pt>
                <c:pt idx="7815">
                  <c:v>0.66806464510492558</c:v>
                </c:pt>
                <c:pt idx="7816">
                  <c:v>0.66778220948122935</c:v>
                </c:pt>
                <c:pt idx="7817">
                  <c:v>0.66748383326074734</c:v>
                </c:pt>
                <c:pt idx="7818">
                  <c:v>0.66718760661254184</c:v>
                </c:pt>
                <c:pt idx="7819">
                  <c:v>0.66689731590152068</c:v>
                </c:pt>
                <c:pt idx="7820">
                  <c:v>0.6666254360309134</c:v>
                </c:pt>
                <c:pt idx="7821">
                  <c:v>0.66637096605485047</c:v>
                </c:pt>
                <c:pt idx="7822">
                  <c:v>0.6661299268032792</c:v>
                </c:pt>
                <c:pt idx="7823">
                  <c:v>0.66590986229035154</c:v>
                </c:pt>
                <c:pt idx="7824">
                  <c:v>0.66570655951849722</c:v>
                </c:pt>
                <c:pt idx="7825">
                  <c:v>0.66551007876705393</c:v>
                </c:pt>
                <c:pt idx="7826">
                  <c:v>0.6653176017990885</c:v>
                </c:pt>
                <c:pt idx="7827">
                  <c:v>0.66512421003223421</c:v>
                </c:pt>
                <c:pt idx="7828">
                  <c:v>0.66492564944654642</c:v>
                </c:pt>
                <c:pt idx="7829">
                  <c:v>0.66470967076183962</c:v>
                </c:pt>
                <c:pt idx="7830">
                  <c:v>0.66445756777662346</c:v>
                </c:pt>
                <c:pt idx="7831">
                  <c:v>0.66417973811392161</c:v>
                </c:pt>
                <c:pt idx="7832">
                  <c:v>0.66394144596428473</c:v>
                </c:pt>
                <c:pt idx="7833">
                  <c:v>0.66379644843401253</c:v>
                </c:pt>
                <c:pt idx="7834">
                  <c:v>0.66373059988682226</c:v>
                </c:pt>
                <c:pt idx="7835">
                  <c:v>0.6637045219644564</c:v>
                </c:pt>
                <c:pt idx="7836">
                  <c:v>0.66367209134160254</c:v>
                </c:pt>
                <c:pt idx="7837">
                  <c:v>0.66360534099908774</c:v>
                </c:pt>
                <c:pt idx="7838">
                  <c:v>0.66347696366217002</c:v>
                </c:pt>
                <c:pt idx="7839">
                  <c:v>0.66325776462023855</c:v>
                </c:pt>
                <c:pt idx="7840">
                  <c:v>0.66297869410804022</c:v>
                </c:pt>
                <c:pt idx="7841">
                  <c:v>0.66268375966454307</c:v>
                </c:pt>
                <c:pt idx="7842">
                  <c:v>0.66239124143873884</c:v>
                </c:pt>
                <c:pt idx="7843">
                  <c:v>0.66210520064542455</c:v>
                </c:pt>
                <c:pt idx="7844">
                  <c:v>0.66183759940818321</c:v>
                </c:pt>
                <c:pt idx="7845">
                  <c:v>0.66158626354131733</c:v>
                </c:pt>
                <c:pt idx="7846">
                  <c:v>0.66134948651416414</c:v>
                </c:pt>
                <c:pt idx="7847">
                  <c:v>0.661134410321635</c:v>
                </c:pt>
                <c:pt idx="7848">
                  <c:v>0.66093409808067738</c:v>
                </c:pt>
                <c:pt idx="7849">
                  <c:v>0.66074103859503341</c:v>
                </c:pt>
                <c:pt idx="7850">
                  <c:v>0.66055118705885496</c:v>
                </c:pt>
                <c:pt idx="7851">
                  <c:v>0.66035836960520466</c:v>
                </c:pt>
                <c:pt idx="7852">
                  <c:v>0.66016001413137582</c:v>
                </c:pt>
                <c:pt idx="7853">
                  <c:v>0.6599461357920996</c:v>
                </c:pt>
                <c:pt idx="7854">
                  <c:v>0.65969937391967759</c:v>
                </c:pt>
                <c:pt idx="7855">
                  <c:v>0.65942658095287265</c:v>
                </c:pt>
                <c:pt idx="7856">
                  <c:v>0.65921146069502035</c:v>
                </c:pt>
                <c:pt idx="7857">
                  <c:v>0.65913053083577433</c:v>
                </c:pt>
                <c:pt idx="7858">
                  <c:v>0.65915523618784733</c:v>
                </c:pt>
                <c:pt idx="7859">
                  <c:v>0.65923012776382262</c:v>
                </c:pt>
                <c:pt idx="7860">
                  <c:v>0.65932276679702573</c:v>
                </c:pt>
                <c:pt idx="7861">
                  <c:v>0.65936846377907687</c:v>
                </c:pt>
                <c:pt idx="7862">
                  <c:v>0.65929182387297247</c:v>
                </c:pt>
                <c:pt idx="7863">
                  <c:v>0.65907979457358135</c:v>
                </c:pt>
                <c:pt idx="7864">
                  <c:v>0.65880154493448917</c:v>
                </c:pt>
                <c:pt idx="7865">
                  <c:v>0.65850684842074814</c:v>
                </c:pt>
                <c:pt idx="7866">
                  <c:v>0.65821595878310046</c:v>
                </c:pt>
                <c:pt idx="7867">
                  <c:v>0.65793127172805177</c:v>
                </c:pt>
                <c:pt idx="7868">
                  <c:v>0.65766374433108021</c:v>
                </c:pt>
                <c:pt idx="7869">
                  <c:v>0.65741155109664628</c:v>
                </c:pt>
                <c:pt idx="7870">
                  <c:v>0.65717169739161663</c:v>
                </c:pt>
                <c:pt idx="7871">
                  <c:v>0.65695139084669651</c:v>
                </c:pt>
                <c:pt idx="7872">
                  <c:v>0.6567482398576171</c:v>
                </c:pt>
                <c:pt idx="7873">
                  <c:v>0.65655158681221315</c:v>
                </c:pt>
                <c:pt idx="7874">
                  <c:v>0.65635891703909988</c:v>
                </c:pt>
                <c:pt idx="7875">
                  <c:v>0.6561628834315083</c:v>
                </c:pt>
                <c:pt idx="7876">
                  <c:v>0.65596081953527952</c:v>
                </c:pt>
                <c:pt idx="7877">
                  <c:v>0.65574502955348257</c:v>
                </c:pt>
                <c:pt idx="7878">
                  <c:v>0.65549582274770746</c:v>
                </c:pt>
                <c:pt idx="7879">
                  <c:v>0.65521713811698179</c:v>
                </c:pt>
                <c:pt idx="7880">
                  <c:v>0.65496481894914416</c:v>
                </c:pt>
                <c:pt idx="7881">
                  <c:v>0.65480249862043616</c:v>
                </c:pt>
                <c:pt idx="7882">
                  <c:v>0.65473499602032081</c:v>
                </c:pt>
                <c:pt idx="7883">
                  <c:v>0.6547385905063593</c:v>
                </c:pt>
                <c:pt idx="7884">
                  <c:v>0.65476480819024285</c:v>
                </c:pt>
                <c:pt idx="7885">
                  <c:v>0.65475708624991324</c:v>
                </c:pt>
                <c:pt idx="7886">
                  <c:v>0.6546560331579504</c:v>
                </c:pt>
                <c:pt idx="7887">
                  <c:v>0.65443416667492371</c:v>
                </c:pt>
                <c:pt idx="7888">
                  <c:v>0.65415238146865462</c:v>
                </c:pt>
                <c:pt idx="7889">
                  <c:v>0.65385798031599018</c:v>
                </c:pt>
                <c:pt idx="7890">
                  <c:v>0.6535657492467879</c:v>
                </c:pt>
                <c:pt idx="7891">
                  <c:v>0.6532763938458398</c:v>
                </c:pt>
                <c:pt idx="7892">
                  <c:v>0.65300565439716618</c:v>
                </c:pt>
                <c:pt idx="7893">
                  <c:v>0.65275122134123809</c:v>
                </c:pt>
                <c:pt idx="7894">
                  <c:v>0.65250815148226693</c:v>
                </c:pt>
                <c:pt idx="7895">
                  <c:v>0.65228416523060728</c:v>
                </c:pt>
                <c:pt idx="7896">
                  <c:v>0.65207593977414968</c:v>
                </c:pt>
                <c:pt idx="7897">
                  <c:v>0.65187756378913497</c:v>
                </c:pt>
                <c:pt idx="7898">
                  <c:v>0.65168405715963951</c:v>
                </c:pt>
                <c:pt idx="7899">
                  <c:v>0.6514877897245297</c:v>
                </c:pt>
                <c:pt idx="7900">
                  <c:v>0.65128528688892273</c:v>
                </c:pt>
                <c:pt idx="7901">
                  <c:v>0.6510696774055611</c:v>
                </c:pt>
                <c:pt idx="7902">
                  <c:v>0.65082197201859004</c:v>
                </c:pt>
                <c:pt idx="7903">
                  <c:v>0.65054644978705001</c:v>
                </c:pt>
                <c:pt idx="7904">
                  <c:v>0.65028603489359815</c:v>
                </c:pt>
                <c:pt idx="7905">
                  <c:v>0.65010861813980725</c:v>
                </c:pt>
                <c:pt idx="7906">
                  <c:v>0.65003642227138358</c:v>
                </c:pt>
                <c:pt idx="7907">
                  <c:v>0.65004739995188388</c:v>
                </c:pt>
                <c:pt idx="7908">
                  <c:v>0.65007730032221889</c:v>
                </c:pt>
                <c:pt idx="7909">
                  <c:v>0.65006501172167097</c:v>
                </c:pt>
                <c:pt idx="7910">
                  <c:v>0.64995424929337386</c:v>
                </c:pt>
                <c:pt idx="7911">
                  <c:v>0.64972858114011378</c:v>
                </c:pt>
                <c:pt idx="7912">
                  <c:v>0.64944979834578109</c:v>
                </c:pt>
                <c:pt idx="7913">
                  <c:v>0.64916035269561534</c:v>
                </c:pt>
                <c:pt idx="7914">
                  <c:v>0.64887704399225477</c:v>
                </c:pt>
                <c:pt idx="7915">
                  <c:v>0.64860025784599351</c:v>
                </c:pt>
                <c:pt idx="7916">
                  <c:v>0.64833988885288274</c:v>
                </c:pt>
                <c:pt idx="7917">
                  <c:v>0.64809432073147566</c:v>
                </c:pt>
                <c:pt idx="7918">
                  <c:v>0.64785910255444712</c:v>
                </c:pt>
                <c:pt idx="7919">
                  <c:v>0.64764245520508212</c:v>
                </c:pt>
                <c:pt idx="7920">
                  <c:v>0.64744060052294761</c:v>
                </c:pt>
                <c:pt idx="7921">
                  <c:v>0.64724853377869873</c:v>
                </c:pt>
                <c:pt idx="7922">
                  <c:v>0.64706114358482258</c:v>
                </c:pt>
                <c:pt idx="7923">
                  <c:v>0.64687591116769738</c:v>
                </c:pt>
                <c:pt idx="7924">
                  <c:v>0.64668870967672976</c:v>
                </c:pt>
                <c:pt idx="7925">
                  <c:v>0.64650134819851401</c:v>
                </c:pt>
                <c:pt idx="7926">
                  <c:v>0.64630844459788273</c:v>
                </c:pt>
                <c:pt idx="7927">
                  <c:v>0.64610128204652528</c:v>
                </c:pt>
                <c:pt idx="7928">
                  <c:v>0.64589180219464726</c:v>
                </c:pt>
                <c:pt idx="7929">
                  <c:v>0.645712907768491</c:v>
                </c:pt>
                <c:pt idx="7930">
                  <c:v>0.64557604727955098</c:v>
                </c:pt>
                <c:pt idx="7931">
                  <c:v>0.64546316515823576</c:v>
                </c:pt>
                <c:pt idx="7932">
                  <c:v>0.6453608193035647</c:v>
                </c:pt>
                <c:pt idx="7933">
                  <c:v>0.64523934067471311</c:v>
                </c:pt>
                <c:pt idx="7934">
                  <c:v>0.64507456278131559</c:v>
                </c:pt>
                <c:pt idx="7935">
                  <c:v>0.64486638732417034</c:v>
                </c:pt>
                <c:pt idx="7936">
                  <c:v>0.64463033583173368</c:v>
                </c:pt>
                <c:pt idx="7937">
                  <c:v>0.64438434928213684</c:v>
                </c:pt>
                <c:pt idx="7938">
                  <c:v>0.6441386211734802</c:v>
                </c:pt>
                <c:pt idx="7939">
                  <c:v>0.64389914077203358</c:v>
                </c:pt>
                <c:pt idx="7940">
                  <c:v>0.6436731198107376</c:v>
                </c:pt>
                <c:pt idx="7941">
                  <c:v>0.64345922916474996</c:v>
                </c:pt>
                <c:pt idx="7942">
                  <c:v>0.6432502447944165</c:v>
                </c:pt>
                <c:pt idx="7943">
                  <c:v>0.64305523264388031</c:v>
                </c:pt>
                <c:pt idx="7944">
                  <c:v>0.64287333124333546</c:v>
                </c:pt>
                <c:pt idx="7945">
                  <c:v>0.64270015119901247</c:v>
                </c:pt>
                <c:pt idx="7946">
                  <c:v>0.64253130311713957</c:v>
                </c:pt>
                <c:pt idx="7947">
                  <c:v>0.64236332060730938</c:v>
                </c:pt>
                <c:pt idx="7948">
                  <c:v>0.64219387770104652</c:v>
                </c:pt>
                <c:pt idx="7949">
                  <c:v>0.64202644899323458</c:v>
                </c:pt>
                <c:pt idx="7950">
                  <c:v>0.64186037402368679</c:v>
                </c:pt>
                <c:pt idx="7951">
                  <c:v>0.64168707133792247</c:v>
                </c:pt>
                <c:pt idx="7952">
                  <c:v>0.64152374763252173</c:v>
                </c:pt>
                <c:pt idx="7953">
                  <c:v>0.64144126856566608</c:v>
                </c:pt>
                <c:pt idx="7954">
                  <c:v>0.64146568341899202</c:v>
                </c:pt>
                <c:pt idx="7955">
                  <c:v>0.64154432622457502</c:v>
                </c:pt>
                <c:pt idx="7956">
                  <c:v>0.64163701512803051</c:v>
                </c:pt>
                <c:pt idx="7957">
                  <c:v>0.64170119097019629</c:v>
                </c:pt>
                <c:pt idx="7958">
                  <c:v>0.64166004718322012</c:v>
                </c:pt>
                <c:pt idx="7959">
                  <c:v>0.64150335785787238</c:v>
                </c:pt>
                <c:pt idx="7960">
                  <c:v>0.64129328484649017</c:v>
                </c:pt>
                <c:pt idx="7961">
                  <c:v>0.64106463024893123</c:v>
                </c:pt>
                <c:pt idx="7962">
                  <c:v>0.64083200878803059</c:v>
                </c:pt>
                <c:pt idx="7963">
                  <c:v>0.64060236144907645</c:v>
                </c:pt>
                <c:pt idx="7964">
                  <c:v>0.64038025402203902</c:v>
                </c:pt>
                <c:pt idx="7965">
                  <c:v>0.64016627312683394</c:v>
                </c:pt>
                <c:pt idx="7966">
                  <c:v>0.63995502432158258</c:v>
                </c:pt>
                <c:pt idx="7967">
                  <c:v>0.63975761646454077</c:v>
                </c:pt>
                <c:pt idx="7968">
                  <c:v>0.63957090313979614</c:v>
                </c:pt>
                <c:pt idx="7969">
                  <c:v>0.63939056058937593</c:v>
                </c:pt>
                <c:pt idx="7970">
                  <c:v>0.63921062826267361</c:v>
                </c:pt>
                <c:pt idx="7971">
                  <c:v>0.63902819767353414</c:v>
                </c:pt>
                <c:pt idx="7972">
                  <c:v>0.63883585607939442</c:v>
                </c:pt>
                <c:pt idx="7973">
                  <c:v>0.63862589947885151</c:v>
                </c:pt>
                <c:pt idx="7974">
                  <c:v>0.6383769757274419</c:v>
                </c:pt>
                <c:pt idx="7975">
                  <c:v>0.63809863752292062</c:v>
                </c:pt>
                <c:pt idx="7976">
                  <c:v>0.63788211855668764</c:v>
                </c:pt>
                <c:pt idx="7977">
                  <c:v>0.63789377225497457</c:v>
                </c:pt>
                <c:pt idx="7978">
                  <c:v>0.63814206368033133</c:v>
                </c:pt>
                <c:pt idx="7979">
                  <c:v>0.63851412112057571</c:v>
                </c:pt>
                <c:pt idx="7980">
                  <c:v>0.63889316242566652</c:v>
                </c:pt>
                <c:pt idx="7981">
                  <c:v>0.63916175758217553</c:v>
                </c:pt>
                <c:pt idx="7982">
                  <c:v>0.6392311200203955</c:v>
                </c:pt>
                <c:pt idx="7983">
                  <c:v>0.63906646747370621</c:v>
                </c:pt>
                <c:pt idx="7984">
                  <c:v>0.63878565025981948</c:v>
                </c:pt>
                <c:pt idx="7985">
                  <c:v>0.6384861131062195</c:v>
                </c:pt>
                <c:pt idx="7986">
                  <c:v>0.63818996440052056</c:v>
                </c:pt>
                <c:pt idx="7987">
                  <c:v>0.63789845122282263</c:v>
                </c:pt>
                <c:pt idx="7988">
                  <c:v>0.637624298712823</c:v>
                </c:pt>
                <c:pt idx="7989">
                  <c:v>0.63736603416737925</c:v>
                </c:pt>
                <c:pt idx="7990">
                  <c:v>0.63711924357929695</c:v>
                </c:pt>
                <c:pt idx="7991">
                  <c:v>0.63689099100098134</c:v>
                </c:pt>
                <c:pt idx="7992">
                  <c:v>0.63667540613104201</c:v>
                </c:pt>
                <c:pt idx="7993">
                  <c:v>0.63646781241910921</c:v>
                </c:pt>
                <c:pt idx="7994">
                  <c:v>0.63626302053516193</c:v>
                </c:pt>
                <c:pt idx="7995">
                  <c:v>0.63605746973733868</c:v>
                </c:pt>
                <c:pt idx="7996">
                  <c:v>0.63584888738624723</c:v>
                </c:pt>
                <c:pt idx="7997">
                  <c:v>0.63562801063036123</c:v>
                </c:pt>
                <c:pt idx="7998">
                  <c:v>0.63537313863505618</c:v>
                </c:pt>
                <c:pt idx="7999">
                  <c:v>0.63509071644059711</c:v>
                </c:pt>
                <c:pt idx="8000">
                  <c:v>0.63489070112128887</c:v>
                </c:pt>
                <c:pt idx="8001">
                  <c:v>0.63492491437440202</c:v>
                </c:pt>
                <c:pt idx="8002">
                  <c:v>0.63520087138174319</c:v>
                </c:pt>
                <c:pt idx="8003">
                  <c:v>0.63563623517959111</c:v>
                </c:pt>
                <c:pt idx="8004">
                  <c:v>0.63609248762581505</c:v>
                </c:pt>
                <c:pt idx="8005">
                  <c:v>0.63644491013515636</c:v>
                </c:pt>
                <c:pt idx="8006">
                  <c:v>0.636577427845058</c:v>
                </c:pt>
                <c:pt idx="8007">
                  <c:v>0.6364382955459037</c:v>
                </c:pt>
                <c:pt idx="8008">
                  <c:v>0.63615670697584081</c:v>
                </c:pt>
                <c:pt idx="8009">
                  <c:v>0.63585381829447352</c:v>
                </c:pt>
                <c:pt idx="8010">
                  <c:v>0.63555235308940405</c:v>
                </c:pt>
                <c:pt idx="8011">
                  <c:v>0.63525489577004746</c:v>
                </c:pt>
                <c:pt idx="8012">
                  <c:v>0.63497442171257079</c:v>
                </c:pt>
                <c:pt idx="8013">
                  <c:v>0.63470803883976934</c:v>
                </c:pt>
                <c:pt idx="8014">
                  <c:v>0.63445303557287525</c:v>
                </c:pt>
                <c:pt idx="8015">
                  <c:v>0.6342163775106</c:v>
                </c:pt>
                <c:pt idx="8016">
                  <c:v>0.63399420855000543</c:v>
                </c:pt>
                <c:pt idx="8017">
                  <c:v>0.6337809578530158</c:v>
                </c:pt>
                <c:pt idx="8018">
                  <c:v>0.63357017260056514</c:v>
                </c:pt>
                <c:pt idx="8019">
                  <c:v>0.63335850126488602</c:v>
                </c:pt>
                <c:pt idx="8020">
                  <c:v>0.63314276050993523</c:v>
                </c:pt>
                <c:pt idx="8021">
                  <c:v>0.63291506583587454</c:v>
                </c:pt>
                <c:pt idx="8022">
                  <c:v>0.63265255137272369</c:v>
                </c:pt>
                <c:pt idx="8023">
                  <c:v>0.63236228753907964</c:v>
                </c:pt>
                <c:pt idx="8024">
                  <c:v>0.63211448781629309</c:v>
                </c:pt>
                <c:pt idx="8025">
                  <c:v>0.63201997899075346</c:v>
                </c:pt>
                <c:pt idx="8026">
                  <c:v>0.63209181852117857</c:v>
                </c:pt>
                <c:pt idx="8027">
                  <c:v>0.63225687079962278</c:v>
                </c:pt>
                <c:pt idx="8028">
                  <c:v>0.63242384985251721</c:v>
                </c:pt>
                <c:pt idx="8029">
                  <c:v>0.63250644562219549</c:v>
                </c:pt>
                <c:pt idx="8030">
                  <c:v>0.63244266193181475</c:v>
                </c:pt>
                <c:pt idx="8031">
                  <c:v>0.63222974178791103</c:v>
                </c:pt>
                <c:pt idx="8032">
                  <c:v>0.63193718906042129</c:v>
                </c:pt>
                <c:pt idx="8033">
                  <c:v>0.63163180211661696</c:v>
                </c:pt>
                <c:pt idx="8034">
                  <c:v>0.63132904060460238</c:v>
                </c:pt>
                <c:pt idx="8035">
                  <c:v>0.63103157097853457</c:v>
                </c:pt>
                <c:pt idx="8036">
                  <c:v>0.63075308240384831</c:v>
                </c:pt>
                <c:pt idx="8037">
                  <c:v>0.63049109712929219</c:v>
                </c:pt>
                <c:pt idx="8038">
                  <c:v>0.63024122576109554</c:v>
                </c:pt>
                <c:pt idx="8039">
                  <c:v>0.63000727107311505</c:v>
                </c:pt>
                <c:pt idx="8040">
                  <c:v>0.62978698503938069</c:v>
                </c:pt>
                <c:pt idx="8041">
                  <c:v>0.62957597006164856</c:v>
                </c:pt>
                <c:pt idx="8042">
                  <c:v>0.62936941831795579</c:v>
                </c:pt>
                <c:pt idx="8043">
                  <c:v>0.62916117645255032</c:v>
                </c:pt>
                <c:pt idx="8044">
                  <c:v>0.6289480078003038</c:v>
                </c:pt>
                <c:pt idx="8045">
                  <c:v>0.62872247500523071</c:v>
                </c:pt>
                <c:pt idx="8046">
                  <c:v>0.62846252033807315</c:v>
                </c:pt>
                <c:pt idx="8047">
                  <c:v>0.62817261156078119</c:v>
                </c:pt>
                <c:pt idx="8048">
                  <c:v>0.62788953871552289</c:v>
                </c:pt>
                <c:pt idx="8049">
                  <c:v>0.62764902841590897</c:v>
                </c:pt>
                <c:pt idx="8050">
                  <c:v>0.62746169643819594</c:v>
                </c:pt>
                <c:pt idx="8051">
                  <c:v>0.62731648311316746</c:v>
                </c:pt>
                <c:pt idx="8052">
                  <c:v>0.62719175769428981</c:v>
                </c:pt>
                <c:pt idx="8053">
                  <c:v>0.62706085442292336</c:v>
                </c:pt>
                <c:pt idx="8054">
                  <c:v>0.62688298915047902</c:v>
                </c:pt>
                <c:pt idx="8055">
                  <c:v>0.62663263866861618</c:v>
                </c:pt>
                <c:pt idx="8056">
                  <c:v>0.62633491315564549</c:v>
                </c:pt>
                <c:pt idx="8057">
                  <c:v>0.62602848424360125</c:v>
                </c:pt>
                <c:pt idx="8058">
                  <c:v>0.62572404081434729</c:v>
                </c:pt>
                <c:pt idx="8059">
                  <c:v>0.62542569741176235</c:v>
                </c:pt>
                <c:pt idx="8060">
                  <c:v>0.62514324607597116</c:v>
                </c:pt>
                <c:pt idx="8061">
                  <c:v>0.62487530025080851</c:v>
                </c:pt>
                <c:pt idx="8062">
                  <c:v>0.62462027647272733</c:v>
                </c:pt>
                <c:pt idx="8063">
                  <c:v>0.62438456192500114</c:v>
                </c:pt>
                <c:pt idx="8064">
                  <c:v>0.62416367286240371</c:v>
                </c:pt>
                <c:pt idx="8065">
                  <c:v>0.62395127543074569</c:v>
                </c:pt>
                <c:pt idx="8066">
                  <c:v>0.62374437909913005</c:v>
                </c:pt>
                <c:pt idx="8067">
                  <c:v>0.6235362356874169</c:v>
                </c:pt>
                <c:pt idx="8068">
                  <c:v>0.62332123743739287</c:v>
                </c:pt>
                <c:pt idx="8069">
                  <c:v>0.62309490470607232</c:v>
                </c:pt>
                <c:pt idx="8070">
                  <c:v>0.62283586894004006</c:v>
                </c:pt>
                <c:pt idx="8071">
                  <c:v>0.62255015858965423</c:v>
                </c:pt>
                <c:pt idx="8072">
                  <c:v>0.62228428688832571</c:v>
                </c:pt>
                <c:pt idx="8073">
                  <c:v>0.6221306936229849</c:v>
                </c:pt>
                <c:pt idx="8074">
                  <c:v>0.62211169602638405</c:v>
                </c:pt>
                <c:pt idx="8075">
                  <c:v>0.62217863179738597</c:v>
                </c:pt>
                <c:pt idx="8076">
                  <c:v>0.62228655268878741</c:v>
                </c:pt>
                <c:pt idx="8077">
                  <c:v>0.62232794357992627</c:v>
                </c:pt>
                <c:pt idx="8078">
                  <c:v>0.62224921830582791</c:v>
                </c:pt>
                <c:pt idx="8079">
                  <c:v>0.622033640397888</c:v>
                </c:pt>
                <c:pt idx="8080">
                  <c:v>0.62175820969258366</c:v>
                </c:pt>
                <c:pt idx="8081">
                  <c:v>0.6214731575384278</c:v>
                </c:pt>
                <c:pt idx="8082">
                  <c:v>0.62119229787065688</c:v>
                </c:pt>
                <c:pt idx="8083">
                  <c:v>0.62091766950114546</c:v>
                </c:pt>
                <c:pt idx="8084">
                  <c:v>0.62065823581810919</c:v>
                </c:pt>
                <c:pt idx="8085">
                  <c:v>0.62041283588842755</c:v>
                </c:pt>
                <c:pt idx="8086">
                  <c:v>0.62017748233757186</c:v>
                </c:pt>
                <c:pt idx="8087">
                  <c:v>0.61995696657855615</c:v>
                </c:pt>
                <c:pt idx="8088">
                  <c:v>0.61975011537155</c:v>
                </c:pt>
                <c:pt idx="8089">
                  <c:v>0.61955190347602151</c:v>
                </c:pt>
                <c:pt idx="8090">
                  <c:v>0.61935861016285954</c:v>
                </c:pt>
                <c:pt idx="8091">
                  <c:v>0.6191682704604593</c:v>
                </c:pt>
                <c:pt idx="8092">
                  <c:v>0.61897742618288565</c:v>
                </c:pt>
                <c:pt idx="8093">
                  <c:v>0.61878628654423684</c:v>
                </c:pt>
                <c:pt idx="8094">
                  <c:v>0.61859314911608776</c:v>
                </c:pt>
                <c:pt idx="8095">
                  <c:v>0.61838576872048701</c:v>
                </c:pt>
                <c:pt idx="8096">
                  <c:v>0.61820759907548228</c:v>
                </c:pt>
                <c:pt idx="8097">
                  <c:v>0.61819129293759423</c:v>
                </c:pt>
                <c:pt idx="8098">
                  <c:v>0.61838524354409286</c:v>
                </c:pt>
                <c:pt idx="8099">
                  <c:v>0.61872762856029428</c:v>
                </c:pt>
                <c:pt idx="8100">
                  <c:v>0.61911390410555456</c:v>
                </c:pt>
                <c:pt idx="8101">
                  <c:v>0.61942595153295821</c:v>
                </c:pt>
                <c:pt idx="8102">
                  <c:v>0.61954804948810016</c:v>
                </c:pt>
                <c:pt idx="8103">
                  <c:v>0.61943517791409153</c:v>
                </c:pt>
                <c:pt idx="8104">
                  <c:v>0.61920361045696359</c:v>
                </c:pt>
                <c:pt idx="8105">
                  <c:v>0.61895427237959944</c:v>
                </c:pt>
                <c:pt idx="8106">
                  <c:v>0.61870514351633088</c:v>
                </c:pt>
                <c:pt idx="8107">
                  <c:v>0.61846301306967211</c:v>
                </c:pt>
                <c:pt idx="8108">
                  <c:v>0.61823510097704126</c:v>
                </c:pt>
                <c:pt idx="8109">
                  <c:v>0.61801698912900715</c:v>
                </c:pt>
                <c:pt idx="8110">
                  <c:v>0.61780186370963186</c:v>
                </c:pt>
                <c:pt idx="8111">
                  <c:v>0.61759799482904665</c:v>
                </c:pt>
                <c:pt idx="8112">
                  <c:v>0.61740532915817137</c:v>
                </c:pt>
                <c:pt idx="8113">
                  <c:v>0.61722148329720894</c:v>
                </c:pt>
                <c:pt idx="8114">
                  <c:v>0.61704235911122862</c:v>
                </c:pt>
                <c:pt idx="8115">
                  <c:v>0.61686557730266989</c:v>
                </c:pt>
                <c:pt idx="8116">
                  <c:v>0.6166900918010576</c:v>
                </c:pt>
                <c:pt idx="8117">
                  <c:v>0.61651665741803086</c:v>
                </c:pt>
                <c:pt idx="8118">
                  <c:v>0.61634591410258521</c:v>
                </c:pt>
                <c:pt idx="8119">
                  <c:v>0.61616675299646995</c:v>
                </c:pt>
                <c:pt idx="8120">
                  <c:v>0.61601484827336628</c:v>
                </c:pt>
                <c:pt idx="8121">
                  <c:v>0.61600418081659192</c:v>
                </c:pt>
                <c:pt idx="8122">
                  <c:v>0.6161571568121923</c:v>
                </c:pt>
                <c:pt idx="8123">
                  <c:v>0.61643442719773667</c:v>
                </c:pt>
                <c:pt idx="8124">
                  <c:v>0.61673976998359992</c:v>
                </c:pt>
                <c:pt idx="8125">
                  <c:v>0.61697883070390469</c:v>
                </c:pt>
                <c:pt idx="8126">
                  <c:v>0.61705439764514958</c:v>
                </c:pt>
                <c:pt idx="8127">
                  <c:v>0.61693697663341018</c:v>
                </c:pt>
                <c:pt idx="8128">
                  <c:v>0.61671999036546366</c:v>
                </c:pt>
                <c:pt idx="8129">
                  <c:v>0.61648239289087592</c:v>
                </c:pt>
                <c:pt idx="8130">
                  <c:v>0.61623970043772569</c:v>
                </c:pt>
                <c:pt idx="8131">
                  <c:v>0.61600228346157437</c:v>
                </c:pt>
                <c:pt idx="8132">
                  <c:v>0.61577346887676598</c:v>
                </c:pt>
                <c:pt idx="8133">
                  <c:v>0.61555108659983782</c:v>
                </c:pt>
                <c:pt idx="8134">
                  <c:v>0.61532823256563585</c:v>
                </c:pt>
                <c:pt idx="8135">
                  <c:v>0.61511727501922442</c:v>
                </c:pt>
                <c:pt idx="8136">
                  <c:v>0.61491712276551636</c:v>
                </c:pt>
                <c:pt idx="8137">
                  <c:v>0.61472404687092319</c:v>
                </c:pt>
                <c:pt idx="8138">
                  <c:v>0.61453357999917047</c:v>
                </c:pt>
                <c:pt idx="8139">
                  <c:v>0.61434202193233045</c:v>
                </c:pt>
                <c:pt idx="8140">
                  <c:v>0.61414524581981056</c:v>
                </c:pt>
                <c:pt idx="8141">
                  <c:v>0.61393140440066918</c:v>
                </c:pt>
                <c:pt idx="8142">
                  <c:v>0.6136795680608691</c:v>
                </c:pt>
                <c:pt idx="8143">
                  <c:v>0.61339785102553013</c:v>
                </c:pt>
                <c:pt idx="8144">
                  <c:v>0.61313575791030661</c:v>
                </c:pt>
                <c:pt idx="8145">
                  <c:v>0.61300409555166702</c:v>
                </c:pt>
                <c:pt idx="8146">
                  <c:v>0.61303244839165305</c:v>
                </c:pt>
                <c:pt idx="8147">
                  <c:v>0.61317377267453144</c:v>
                </c:pt>
                <c:pt idx="8148">
                  <c:v>0.61333997950099794</c:v>
                </c:pt>
                <c:pt idx="8149">
                  <c:v>0.61343126961393024</c:v>
                </c:pt>
                <c:pt idx="8150">
                  <c:v>0.61337839363659097</c:v>
                </c:pt>
                <c:pt idx="8151">
                  <c:v>0.61316131067109025</c:v>
                </c:pt>
                <c:pt idx="8152">
                  <c:v>0.61287293783319163</c:v>
                </c:pt>
                <c:pt idx="8153">
                  <c:v>0.61257333914603318</c:v>
                </c:pt>
                <c:pt idx="8154">
                  <c:v>0.61227634948171528</c:v>
                </c:pt>
                <c:pt idx="8155">
                  <c:v>0.61198497167784316</c:v>
                </c:pt>
                <c:pt idx="8156">
                  <c:v>0.61170930954456626</c:v>
                </c:pt>
                <c:pt idx="8157">
                  <c:v>0.61144774269820135</c:v>
                </c:pt>
                <c:pt idx="8158">
                  <c:v>0.61119956965619304</c:v>
                </c:pt>
                <c:pt idx="8159">
                  <c:v>0.61096775633601452</c:v>
                </c:pt>
                <c:pt idx="8160">
                  <c:v>0.61074571864700899</c:v>
                </c:pt>
                <c:pt idx="8161">
                  <c:v>0.61053157366231647</c:v>
                </c:pt>
                <c:pt idx="8162">
                  <c:v>0.61032095249935314</c:v>
                </c:pt>
                <c:pt idx="8163">
                  <c:v>0.61011006469097229</c:v>
                </c:pt>
                <c:pt idx="8164">
                  <c:v>0.60989515669016725</c:v>
                </c:pt>
                <c:pt idx="8165">
                  <c:v>0.60966803632931055</c:v>
                </c:pt>
                <c:pt idx="8166">
                  <c:v>0.60940806525320379</c:v>
                </c:pt>
                <c:pt idx="8167">
                  <c:v>0.60911893547530038</c:v>
                </c:pt>
                <c:pt idx="8168">
                  <c:v>0.60884224458855163</c:v>
                </c:pt>
                <c:pt idx="8169">
                  <c:v>0.60866057185984879</c:v>
                </c:pt>
                <c:pt idx="8170">
                  <c:v>0.60859957658711916</c:v>
                </c:pt>
                <c:pt idx="8171">
                  <c:v>0.60863554733824055</c:v>
                </c:pt>
                <c:pt idx="8172">
                  <c:v>0.60869153394815489</c:v>
                </c:pt>
                <c:pt idx="8173">
                  <c:v>0.60869122763231887</c:v>
                </c:pt>
                <c:pt idx="8174">
                  <c:v>0.60858042946312363</c:v>
                </c:pt>
                <c:pt idx="8175">
                  <c:v>0.60834519816258037</c:v>
                </c:pt>
                <c:pt idx="8176">
                  <c:v>0.60804958855264313</c:v>
                </c:pt>
                <c:pt idx="8177">
                  <c:v>0.60774518614575945</c:v>
                </c:pt>
                <c:pt idx="8178">
                  <c:v>0.60744645303064482</c:v>
                </c:pt>
                <c:pt idx="8179">
                  <c:v>0.60715205187797905</c:v>
                </c:pt>
                <c:pt idx="8180">
                  <c:v>0.60687324332879378</c:v>
                </c:pt>
                <c:pt idx="8181">
                  <c:v>0.6066083003412378</c:v>
                </c:pt>
                <c:pt idx="8182">
                  <c:v>0.60635547946451718</c:v>
                </c:pt>
                <c:pt idx="8183">
                  <c:v>0.60612031461657256</c:v>
                </c:pt>
                <c:pt idx="8184">
                  <c:v>0.60589619299108466</c:v>
                </c:pt>
                <c:pt idx="8185">
                  <c:v>0.6056799312520138</c:v>
                </c:pt>
                <c:pt idx="8186">
                  <c:v>0.60546983927764386</c:v>
                </c:pt>
                <c:pt idx="8187">
                  <c:v>0.60525790129654977</c:v>
                </c:pt>
                <c:pt idx="8188">
                  <c:v>0.60503985508430957</c:v>
                </c:pt>
                <c:pt idx="8189">
                  <c:v>0.60480958420530651</c:v>
                </c:pt>
                <c:pt idx="8190">
                  <c:v>0.60454614673879248</c:v>
                </c:pt>
                <c:pt idx="8191">
                  <c:v>0.60425412898592235</c:v>
                </c:pt>
                <c:pt idx="8192">
                  <c:v>0.60396772794929987</c:v>
                </c:pt>
                <c:pt idx="8193">
                  <c:v>0.6037544134482703</c:v>
                </c:pt>
                <c:pt idx="8194">
                  <c:v>0.60362909349508675</c:v>
                </c:pt>
                <c:pt idx="8195">
                  <c:v>0.60357188617327051</c:v>
                </c:pt>
                <c:pt idx="8196">
                  <c:v>0.60354263638913175</c:v>
                </c:pt>
                <c:pt idx="8197">
                  <c:v>0.60345913405821761</c:v>
                </c:pt>
                <c:pt idx="8198">
                  <c:v>0.60328732469367474</c:v>
                </c:pt>
                <c:pt idx="8199">
                  <c:v>0.60302766012175912</c:v>
                </c:pt>
                <c:pt idx="8200">
                  <c:v>0.60272880748050295</c:v>
                </c:pt>
                <c:pt idx="8201">
                  <c:v>0.60241959314942084</c:v>
                </c:pt>
                <c:pt idx="8202">
                  <c:v>0.60211404211613173</c:v>
                </c:pt>
                <c:pt idx="8203">
                  <c:v>0.60181385680905808</c:v>
                </c:pt>
                <c:pt idx="8204">
                  <c:v>0.60152883747279784</c:v>
                </c:pt>
                <c:pt idx="8205">
                  <c:v>0.60125714630510041</c:v>
                </c:pt>
                <c:pt idx="8206">
                  <c:v>0.60099897611111219</c:v>
                </c:pt>
                <c:pt idx="8207">
                  <c:v>0.60075902395239034</c:v>
                </c:pt>
                <c:pt idx="8208">
                  <c:v>0.60053423366224401</c:v>
                </c:pt>
                <c:pt idx="8209">
                  <c:v>0.60031477217818086</c:v>
                </c:pt>
                <c:pt idx="8210">
                  <c:v>0.60010062719348956</c:v>
                </c:pt>
                <c:pt idx="8211">
                  <c:v>0.59988442698797484</c:v>
                </c:pt>
                <c:pt idx="8212">
                  <c:v>0.5996636486857807</c:v>
                </c:pt>
                <c:pt idx="8213">
                  <c:v>0.59943131848371878</c:v>
                </c:pt>
                <c:pt idx="8214">
                  <c:v>0.59916627704247205</c:v>
                </c:pt>
                <c:pt idx="8215">
                  <c:v>0.5988706739343167</c:v>
                </c:pt>
                <c:pt idx="8216">
                  <c:v>0.59859492333012798</c:v>
                </c:pt>
                <c:pt idx="8217">
                  <c:v>0.59847639308401179</c:v>
                </c:pt>
                <c:pt idx="8218">
                  <c:v>0.59850773179139416</c:v>
                </c:pt>
                <c:pt idx="8219">
                  <c:v>0.59863498298233497</c:v>
                </c:pt>
                <c:pt idx="8220">
                  <c:v>0.59877441133478748</c:v>
                </c:pt>
                <c:pt idx="8221">
                  <c:v>0.59884247241469712</c:v>
                </c:pt>
                <c:pt idx="8222">
                  <c:v>0.59877239374522884</c:v>
                </c:pt>
                <c:pt idx="8223">
                  <c:v>0.59855126498694322</c:v>
                </c:pt>
                <c:pt idx="8224">
                  <c:v>0.59825861804358849</c:v>
                </c:pt>
                <c:pt idx="8225">
                  <c:v>0.59795541348995895</c:v>
                </c:pt>
                <c:pt idx="8226">
                  <c:v>0.5976558968475435</c:v>
                </c:pt>
                <c:pt idx="8227">
                  <c:v>0.5973608311324573</c:v>
                </c:pt>
                <c:pt idx="8228">
                  <c:v>0.59708024221234068</c:v>
                </c:pt>
                <c:pt idx="8229">
                  <c:v>0.59681376088584703</c:v>
                </c:pt>
                <c:pt idx="8230">
                  <c:v>0.59655966421336715</c:v>
                </c:pt>
                <c:pt idx="8231">
                  <c:v>0.59632652587058199</c:v>
                </c:pt>
                <c:pt idx="8232">
                  <c:v>0.59610893910890583</c:v>
                </c:pt>
                <c:pt idx="8233">
                  <c:v>0.59589933119852223</c:v>
                </c:pt>
                <c:pt idx="8234">
                  <c:v>0.59569516695686175</c:v>
                </c:pt>
                <c:pt idx="8235">
                  <c:v>0.59549192161632791</c:v>
                </c:pt>
                <c:pt idx="8236">
                  <c:v>0.59528525090775708</c:v>
                </c:pt>
                <c:pt idx="8237">
                  <c:v>0.59506602735344982</c:v>
                </c:pt>
                <c:pt idx="8238">
                  <c:v>0.59481284547985869</c:v>
                </c:pt>
                <c:pt idx="8239">
                  <c:v>0.59453124740939767</c:v>
                </c:pt>
                <c:pt idx="8240">
                  <c:v>0.59426374526272696</c:v>
                </c:pt>
                <c:pt idx="8241">
                  <c:v>0.59407669219933323</c:v>
                </c:pt>
                <c:pt idx="8242">
                  <c:v>0.5939676350813905</c:v>
                </c:pt>
                <c:pt idx="8243">
                  <c:v>0.59390236425278797</c:v>
                </c:pt>
                <c:pt idx="8244">
                  <c:v>0.59383687430292409</c:v>
                </c:pt>
                <c:pt idx="8245">
                  <c:v>0.59372446364553499</c:v>
                </c:pt>
                <c:pt idx="8246">
                  <c:v>0.59355027152133866</c:v>
                </c:pt>
                <c:pt idx="8247">
                  <c:v>0.59330476007442468</c:v>
                </c:pt>
                <c:pt idx="8248">
                  <c:v>0.59302515060205518</c:v>
                </c:pt>
                <c:pt idx="8249">
                  <c:v>0.59273759608322563</c:v>
                </c:pt>
                <c:pt idx="8250">
                  <c:v>0.59245521038322846</c:v>
                </c:pt>
                <c:pt idx="8251">
                  <c:v>0.59217970413496301</c:v>
                </c:pt>
                <c:pt idx="8252">
                  <c:v>0.59191854341007799</c:v>
                </c:pt>
                <c:pt idx="8253">
                  <c:v>0.59167171179962286</c:v>
                </c:pt>
                <c:pt idx="8254">
                  <c:v>0.59143463530915774</c:v>
                </c:pt>
                <c:pt idx="8255">
                  <c:v>0.59121250326869679</c:v>
                </c:pt>
                <c:pt idx="8256">
                  <c:v>0.59100482751202088</c:v>
                </c:pt>
                <c:pt idx="8257">
                  <c:v>0.59080547929679683</c:v>
                </c:pt>
                <c:pt idx="8258">
                  <c:v>0.59060876061559753</c:v>
                </c:pt>
                <c:pt idx="8259">
                  <c:v>0.59041502426082071</c:v>
                </c:pt>
                <c:pt idx="8260">
                  <c:v>0.59022205092215763</c:v>
                </c:pt>
                <c:pt idx="8261">
                  <c:v>0.59002866325754011</c:v>
                </c:pt>
                <c:pt idx="8262">
                  <c:v>0.58983203072332191</c:v>
                </c:pt>
                <c:pt idx="8263">
                  <c:v>0.589620777815834</c:v>
                </c:pt>
                <c:pt idx="8264">
                  <c:v>0.58942754642083051</c:v>
                </c:pt>
                <c:pt idx="8265">
                  <c:v>0.58935752896029414</c:v>
                </c:pt>
                <c:pt idx="8266">
                  <c:v>0.58943031409908997</c:v>
                </c:pt>
                <c:pt idx="8267">
                  <c:v>0.58960845789662419</c:v>
                </c:pt>
                <c:pt idx="8268">
                  <c:v>0.58982425722948906</c:v>
                </c:pt>
                <c:pt idx="8269">
                  <c:v>0.58997471590188322</c:v>
                </c:pt>
                <c:pt idx="8270">
                  <c:v>0.58998540453405313</c:v>
                </c:pt>
                <c:pt idx="8271">
                  <c:v>0.58983688016779834</c:v>
                </c:pt>
                <c:pt idx="8272">
                  <c:v>0.58960623259873268</c:v>
                </c:pt>
                <c:pt idx="8273">
                  <c:v>0.5893613659598822</c:v>
                </c:pt>
                <c:pt idx="8274">
                  <c:v>0.58911724592819648</c:v>
                </c:pt>
                <c:pt idx="8275">
                  <c:v>0.58887940642161607</c:v>
                </c:pt>
                <c:pt idx="8276">
                  <c:v>0.58865583859814763</c:v>
                </c:pt>
                <c:pt idx="8277">
                  <c:v>0.58844390471928887</c:v>
                </c:pt>
                <c:pt idx="8278">
                  <c:v>0.58823632741630516</c:v>
                </c:pt>
                <c:pt idx="8279">
                  <c:v>0.58804210699754178</c:v>
                </c:pt>
                <c:pt idx="8280">
                  <c:v>0.58785976255538341</c:v>
                </c:pt>
                <c:pt idx="8281">
                  <c:v>0.58768558566742868</c:v>
                </c:pt>
                <c:pt idx="8282">
                  <c:v>0.58751736933007914</c:v>
                </c:pt>
                <c:pt idx="8283">
                  <c:v>0.58734946886499184</c:v>
                </c:pt>
                <c:pt idx="8284">
                  <c:v>0.58717958701935213</c:v>
                </c:pt>
                <c:pt idx="8285">
                  <c:v>0.58700977491174566</c:v>
                </c:pt>
                <c:pt idx="8286">
                  <c:v>0.58683871982627556</c:v>
                </c:pt>
                <c:pt idx="8287">
                  <c:v>0.58665875057943695</c:v>
                </c:pt>
                <c:pt idx="8288">
                  <c:v>0.58647298136831316</c:v>
                </c:pt>
                <c:pt idx="8289">
                  <c:v>0.58630397923644506</c:v>
                </c:pt>
                <c:pt idx="8290">
                  <c:v>0.58615594402335025</c:v>
                </c:pt>
                <c:pt idx="8291">
                  <c:v>0.58602589396386717</c:v>
                </c:pt>
                <c:pt idx="8292">
                  <c:v>0.58591863345567163</c:v>
                </c:pt>
                <c:pt idx="8293">
                  <c:v>0.58580603915000207</c:v>
                </c:pt>
                <c:pt idx="8294">
                  <c:v>0.58566246844796566</c:v>
                </c:pt>
                <c:pt idx="8295">
                  <c:v>0.58547177618327617</c:v>
                </c:pt>
                <c:pt idx="8296">
                  <c:v>0.58524527059673137</c:v>
                </c:pt>
                <c:pt idx="8297">
                  <c:v>0.58500492462324061</c:v>
                </c:pt>
                <c:pt idx="8298">
                  <c:v>0.58476160452780357</c:v>
                </c:pt>
                <c:pt idx="8299">
                  <c:v>0.5845254264272769</c:v>
                </c:pt>
                <c:pt idx="8300">
                  <c:v>0.58429668978497473</c:v>
                </c:pt>
                <c:pt idx="8301">
                  <c:v>0.58407430340581001</c:v>
                </c:pt>
                <c:pt idx="8302">
                  <c:v>0.5838543455510492</c:v>
                </c:pt>
                <c:pt idx="8303">
                  <c:v>0.58364937316866672</c:v>
                </c:pt>
                <c:pt idx="8304">
                  <c:v>0.5834570643924254</c:v>
                </c:pt>
                <c:pt idx="8305">
                  <c:v>0.58327161455673016</c:v>
                </c:pt>
                <c:pt idx="8306">
                  <c:v>0.58309066897744555</c:v>
                </c:pt>
                <c:pt idx="8307">
                  <c:v>0.58290720872677737</c:v>
                </c:pt>
                <c:pt idx="8308">
                  <c:v>0.5827163808581528</c:v>
                </c:pt>
                <c:pt idx="8309">
                  <c:v>0.58250756057730668</c:v>
                </c:pt>
                <c:pt idx="8310">
                  <c:v>0.58226035156103328</c:v>
                </c:pt>
                <c:pt idx="8311">
                  <c:v>0.58198055437268947</c:v>
                </c:pt>
                <c:pt idx="8312">
                  <c:v>0.58169613086665861</c:v>
                </c:pt>
                <c:pt idx="8313">
                  <c:v>0.58144364464852571</c:v>
                </c:pt>
                <c:pt idx="8314">
                  <c:v>0.58124496524592528</c:v>
                </c:pt>
                <c:pt idx="8315">
                  <c:v>0.58110010043765881</c:v>
                </c:pt>
                <c:pt idx="8316">
                  <c:v>0.5809939603004256</c:v>
                </c:pt>
                <c:pt idx="8317">
                  <c:v>0.58087846942418575</c:v>
                </c:pt>
                <c:pt idx="8318">
                  <c:v>0.5807061063554072</c:v>
                </c:pt>
                <c:pt idx="8319">
                  <c:v>0.58045531703195008</c:v>
                </c:pt>
                <c:pt idx="8320">
                  <c:v>0.58017061894720812</c:v>
                </c:pt>
                <c:pt idx="8321">
                  <c:v>0.57987699721960539</c:v>
                </c:pt>
                <c:pt idx="8322">
                  <c:v>0.57958625116025797</c:v>
                </c:pt>
                <c:pt idx="8323">
                  <c:v>0.57930273734503968</c:v>
                </c:pt>
                <c:pt idx="8324">
                  <c:v>0.57903594835075833</c:v>
                </c:pt>
                <c:pt idx="8325">
                  <c:v>0.57878374280961331</c:v>
                </c:pt>
                <c:pt idx="8326">
                  <c:v>0.57854518541152866</c:v>
                </c:pt>
                <c:pt idx="8327">
                  <c:v>0.57832669205543696</c:v>
                </c:pt>
                <c:pt idx="8328">
                  <c:v>0.57811913526363901</c:v>
                </c:pt>
                <c:pt idx="8329">
                  <c:v>0.57792111617325814</c:v>
                </c:pt>
                <c:pt idx="8330">
                  <c:v>0.57772696959476333</c:v>
                </c:pt>
                <c:pt idx="8331">
                  <c:v>0.57753088676032682</c:v>
                </c:pt>
                <c:pt idx="8332">
                  <c:v>0.57732856852539172</c:v>
                </c:pt>
                <c:pt idx="8333">
                  <c:v>0.57711156838363076</c:v>
                </c:pt>
                <c:pt idx="8334">
                  <c:v>0.5768598140885739</c:v>
                </c:pt>
                <c:pt idx="8335">
                  <c:v>0.57657766631833252</c:v>
                </c:pt>
                <c:pt idx="8336">
                  <c:v>0.57630099762655662</c:v>
                </c:pt>
                <c:pt idx="8337">
                  <c:v>0.57610055708719266</c:v>
                </c:pt>
                <c:pt idx="8338">
                  <c:v>0.57599658492396</c:v>
                </c:pt>
                <c:pt idx="8339">
                  <c:v>0.57595537421764131</c:v>
                </c:pt>
                <c:pt idx="8340">
                  <c:v>0.57591807224649194</c:v>
                </c:pt>
                <c:pt idx="8341">
                  <c:v>0.57582427945527104</c:v>
                </c:pt>
                <c:pt idx="8342">
                  <c:v>0.57564484043414665</c:v>
                </c:pt>
                <c:pt idx="8343">
                  <c:v>0.57538883376186278</c:v>
                </c:pt>
                <c:pt idx="8344">
                  <c:v>0.57509966013637059</c:v>
                </c:pt>
                <c:pt idx="8345">
                  <c:v>0.57480262944967975</c:v>
                </c:pt>
                <c:pt idx="8346">
                  <c:v>0.57451180544782587</c:v>
                </c:pt>
                <c:pt idx="8347">
                  <c:v>0.57422600258426748</c:v>
                </c:pt>
                <c:pt idx="8348">
                  <c:v>0.57395657585148652</c:v>
                </c:pt>
                <c:pt idx="8349">
                  <c:v>0.57370237252083989</c:v>
                </c:pt>
                <c:pt idx="8350">
                  <c:v>0.57346070152474393</c:v>
                </c:pt>
                <c:pt idx="8351">
                  <c:v>0.57323854897309845</c:v>
                </c:pt>
                <c:pt idx="8352">
                  <c:v>0.57303371606677966</c:v>
                </c:pt>
                <c:pt idx="8353">
                  <c:v>0.57283804755829637</c:v>
                </c:pt>
                <c:pt idx="8354">
                  <c:v>0.57264668229660276</c:v>
                </c:pt>
                <c:pt idx="8355">
                  <c:v>0.57245330693869767</c:v>
                </c:pt>
                <c:pt idx="8356">
                  <c:v>0.57225436894719017</c:v>
                </c:pt>
                <c:pt idx="8357">
                  <c:v>0.57204073263990773</c:v>
                </c:pt>
                <c:pt idx="8358">
                  <c:v>0.57179286726568723</c:v>
                </c:pt>
                <c:pt idx="8359">
                  <c:v>0.57151362798159833</c:v>
                </c:pt>
                <c:pt idx="8360">
                  <c:v>0.57123230648262324</c:v>
                </c:pt>
                <c:pt idx="8361">
                  <c:v>0.57099551929276315</c:v>
                </c:pt>
                <c:pt idx="8362">
                  <c:v>0.57081882838267672</c:v>
                </c:pt>
                <c:pt idx="8363">
                  <c:v>0.5706902667729763</c:v>
                </c:pt>
                <c:pt idx="8364">
                  <c:v>0.57058403723787154</c:v>
                </c:pt>
                <c:pt idx="8365">
                  <c:v>0.57046382751186808</c:v>
                </c:pt>
                <c:pt idx="8366">
                  <c:v>0.57029332149841228</c:v>
                </c:pt>
                <c:pt idx="8367">
                  <c:v>0.57004510712178047</c:v>
                </c:pt>
                <c:pt idx="8368">
                  <c:v>0.56975910537696672</c:v>
                </c:pt>
                <c:pt idx="8369">
                  <c:v>0.56946374430080393</c:v>
                </c:pt>
                <c:pt idx="8370">
                  <c:v>0.56917118505262687</c:v>
                </c:pt>
                <c:pt idx="8371">
                  <c:v>0.56888473403559592</c:v>
                </c:pt>
                <c:pt idx="8372">
                  <c:v>0.5686163082486847</c:v>
                </c:pt>
                <c:pt idx="8373">
                  <c:v>0.56836226900752407</c:v>
                </c:pt>
                <c:pt idx="8374">
                  <c:v>0.5681199621646682</c:v>
                </c:pt>
                <c:pt idx="8375">
                  <c:v>0.56789489702463225</c:v>
                </c:pt>
                <c:pt idx="8376">
                  <c:v>0.56768549012386971</c:v>
                </c:pt>
                <c:pt idx="8377">
                  <c:v>0.56748340161421718</c:v>
                </c:pt>
                <c:pt idx="8378">
                  <c:v>0.56728550969318758</c:v>
                </c:pt>
                <c:pt idx="8379">
                  <c:v>0.56708659221286728</c:v>
                </c:pt>
                <c:pt idx="8380">
                  <c:v>0.56688187827142644</c:v>
                </c:pt>
                <c:pt idx="8381">
                  <c:v>0.56666321672361064</c:v>
                </c:pt>
                <c:pt idx="8382">
                  <c:v>0.56641147883750287</c:v>
                </c:pt>
                <c:pt idx="8383">
                  <c:v>0.56612922440909474</c:v>
                </c:pt>
                <c:pt idx="8384">
                  <c:v>0.56584622637213777</c:v>
                </c:pt>
                <c:pt idx="8385">
                  <c:v>0.56561447986372604</c:v>
                </c:pt>
                <c:pt idx="8386">
                  <c:v>0.5654461234603545</c:v>
                </c:pt>
                <c:pt idx="8387">
                  <c:v>0.56532319071911952</c:v>
                </c:pt>
                <c:pt idx="8388">
                  <c:v>0.56520756477804046</c:v>
                </c:pt>
                <c:pt idx="8389">
                  <c:v>0.56506535355595899</c:v>
                </c:pt>
                <c:pt idx="8390">
                  <c:v>0.56486888680739156</c:v>
                </c:pt>
                <c:pt idx="8391">
                  <c:v>0.56460783324195984</c:v>
                </c:pt>
                <c:pt idx="8392">
                  <c:v>0.56431769332677784</c:v>
                </c:pt>
                <c:pt idx="8393">
                  <c:v>0.56401918993694478</c:v>
                </c:pt>
                <c:pt idx="8394">
                  <c:v>0.56372389449657589</c:v>
                </c:pt>
                <c:pt idx="8395">
                  <c:v>0.56343495342158367</c:v>
                </c:pt>
                <c:pt idx="8396">
                  <c:v>0.56316247462434876</c:v>
                </c:pt>
                <c:pt idx="8397">
                  <c:v>0.56290458338248794</c:v>
                </c:pt>
                <c:pt idx="8398">
                  <c:v>0.56265990544654731</c:v>
                </c:pt>
                <c:pt idx="8399">
                  <c:v>0.56243525463246469</c:v>
                </c:pt>
                <c:pt idx="8400">
                  <c:v>0.56222308692608791</c:v>
                </c:pt>
                <c:pt idx="8401">
                  <c:v>0.56202095329182733</c:v>
                </c:pt>
                <c:pt idx="8402">
                  <c:v>0.56182185531307038</c:v>
                </c:pt>
                <c:pt idx="8403">
                  <c:v>0.56162173997949572</c:v>
                </c:pt>
                <c:pt idx="8404">
                  <c:v>0.56141660760986389</c:v>
                </c:pt>
                <c:pt idx="8405">
                  <c:v>0.56120046893790765</c:v>
                </c:pt>
                <c:pt idx="8406">
                  <c:v>0.56095342401112025</c:v>
                </c:pt>
                <c:pt idx="8407">
                  <c:v>0.5606759281778293</c:v>
                </c:pt>
                <c:pt idx="8408">
                  <c:v>0.56040111596120956</c:v>
                </c:pt>
                <c:pt idx="8409">
                  <c:v>0.56021117151746436</c:v>
                </c:pt>
                <c:pt idx="8410">
                  <c:v>0.56013751892917296</c:v>
                </c:pt>
                <c:pt idx="8411">
                  <c:v>0.56014379712966533</c:v>
                </c:pt>
                <c:pt idx="8412">
                  <c:v>0.56018883903078887</c:v>
                </c:pt>
                <c:pt idx="8413">
                  <c:v>0.56020289987204364</c:v>
                </c:pt>
                <c:pt idx="8414">
                  <c:v>0.56011989424298292</c:v>
                </c:pt>
                <c:pt idx="8415">
                  <c:v>0.55990548051905265</c:v>
                </c:pt>
                <c:pt idx="8416">
                  <c:v>0.55963209315353102</c:v>
                </c:pt>
                <c:pt idx="8417">
                  <c:v>0.55934809117208983</c:v>
                </c:pt>
                <c:pt idx="8418">
                  <c:v>0.55906911032894258</c:v>
                </c:pt>
                <c:pt idx="8419">
                  <c:v>0.55879787040733331</c:v>
                </c:pt>
                <c:pt idx="8420">
                  <c:v>0.5585428671404391</c:v>
                </c:pt>
                <c:pt idx="8421">
                  <c:v>0.55830222990810985</c:v>
                </c:pt>
                <c:pt idx="8422">
                  <c:v>0.55806997354631638</c:v>
                </c:pt>
                <c:pt idx="8423">
                  <c:v>0.55785276008822193</c:v>
                </c:pt>
                <c:pt idx="8424">
                  <c:v>0.55764930143135605</c:v>
                </c:pt>
                <c:pt idx="8425">
                  <c:v>0.55745554046315537</c:v>
                </c:pt>
                <c:pt idx="8426">
                  <c:v>0.55726718214130766</c:v>
                </c:pt>
                <c:pt idx="8427">
                  <c:v>0.55707932839463092</c:v>
                </c:pt>
                <c:pt idx="8428">
                  <c:v>0.55689147875019196</c:v>
                </c:pt>
                <c:pt idx="8429">
                  <c:v>0.55670527410285753</c:v>
                </c:pt>
                <c:pt idx="8430">
                  <c:v>0.55651568100762072</c:v>
                </c:pt>
                <c:pt idx="8431">
                  <c:v>0.55631090143038475</c:v>
                </c:pt>
                <c:pt idx="8432">
                  <c:v>0.55609687995738522</c:v>
                </c:pt>
                <c:pt idx="8433">
                  <c:v>0.55592802585284995</c:v>
                </c:pt>
                <c:pt idx="8434">
                  <c:v>0.55583540713716695</c:v>
                </c:pt>
                <c:pt idx="8435">
                  <c:v>0.55579995456248787</c:v>
                </c:pt>
                <c:pt idx="8436">
                  <c:v>0.55577643514345842</c:v>
                </c:pt>
                <c:pt idx="8437">
                  <c:v>0.55571190183165697</c:v>
                </c:pt>
                <c:pt idx="8438">
                  <c:v>0.55557847092967727</c:v>
                </c:pt>
                <c:pt idx="8439">
                  <c:v>0.55537743423545594</c:v>
                </c:pt>
                <c:pt idx="8440">
                  <c:v>0.55514106828336696</c:v>
                </c:pt>
                <c:pt idx="8441">
                  <c:v>0.55489283781003795</c:v>
                </c:pt>
                <c:pt idx="8442">
                  <c:v>0.55464443504274819</c:v>
                </c:pt>
                <c:pt idx="8443">
                  <c:v>0.55440318247484333</c:v>
                </c:pt>
                <c:pt idx="8444">
                  <c:v>0.55417879010170379</c:v>
                </c:pt>
                <c:pt idx="8445">
                  <c:v>0.55396531378166947</c:v>
                </c:pt>
                <c:pt idx="8446">
                  <c:v>0.55375375730863174</c:v>
                </c:pt>
                <c:pt idx="8447">
                  <c:v>0.55355448293367604</c:v>
                </c:pt>
                <c:pt idx="8448">
                  <c:v>0.55336849980714831</c:v>
                </c:pt>
                <c:pt idx="8449">
                  <c:v>0.55319200105295641</c:v>
                </c:pt>
                <c:pt idx="8450">
                  <c:v>0.55302133978225509</c:v>
                </c:pt>
                <c:pt idx="8451">
                  <c:v>0.552852557336176</c:v>
                </c:pt>
                <c:pt idx="8452">
                  <c:v>0.55268352055139314</c:v>
                </c:pt>
                <c:pt idx="8453">
                  <c:v>0.55251521396482739</c:v>
                </c:pt>
                <c:pt idx="8454">
                  <c:v>0.55234806831137939</c:v>
                </c:pt>
                <c:pt idx="8455">
                  <c:v>0.55217430574937787</c:v>
                </c:pt>
                <c:pt idx="8456">
                  <c:v>0.5519910694379645</c:v>
                </c:pt>
                <c:pt idx="8457">
                  <c:v>0.55181950350564946</c:v>
                </c:pt>
                <c:pt idx="8458">
                  <c:v>0.55167256003000031</c:v>
                </c:pt>
                <c:pt idx="8459">
                  <c:v>0.5515404469330869</c:v>
                </c:pt>
                <c:pt idx="8460">
                  <c:v>0.55141411984776711</c:v>
                </c:pt>
                <c:pt idx="8461">
                  <c:v>0.55127547763526297</c:v>
                </c:pt>
                <c:pt idx="8462">
                  <c:v>0.55110857670017166</c:v>
                </c:pt>
                <c:pt idx="8463">
                  <c:v>0.550909797321113</c:v>
                </c:pt>
                <c:pt idx="8464">
                  <c:v>0.55069044702312631</c:v>
                </c:pt>
                <c:pt idx="8465">
                  <c:v>0.55045949927499038</c:v>
                </c:pt>
                <c:pt idx="8466">
                  <c:v>0.55022625427403982</c:v>
                </c:pt>
                <c:pt idx="8467">
                  <c:v>0.54999783760623666</c:v>
                </c:pt>
                <c:pt idx="8468">
                  <c:v>0.54977948782844666</c:v>
                </c:pt>
                <c:pt idx="8469">
                  <c:v>0.54956938764960339</c:v>
                </c:pt>
                <c:pt idx="8470">
                  <c:v>0.54935941464011129</c:v>
                </c:pt>
                <c:pt idx="8471">
                  <c:v>0.54916208062333793</c:v>
                </c:pt>
                <c:pt idx="8472">
                  <c:v>0.54897851371450301</c:v>
                </c:pt>
                <c:pt idx="8473">
                  <c:v>0.54880149807842626</c:v>
                </c:pt>
                <c:pt idx="8474">
                  <c:v>0.54862540134347637</c:v>
                </c:pt>
                <c:pt idx="8475">
                  <c:v>0.54844760628233813</c:v>
                </c:pt>
                <c:pt idx="8476">
                  <c:v>0.54826285382696149</c:v>
                </c:pt>
                <c:pt idx="8477">
                  <c:v>0.54806303795670008</c:v>
                </c:pt>
                <c:pt idx="8478">
                  <c:v>0.5478280454027149</c:v>
                </c:pt>
                <c:pt idx="8479">
                  <c:v>0.5475602349513794</c:v>
                </c:pt>
                <c:pt idx="8480">
                  <c:v>0.54728693431300657</c:v>
                </c:pt>
                <c:pt idx="8481">
                  <c:v>0.54705495252666014</c:v>
                </c:pt>
                <c:pt idx="8482">
                  <c:v>0.54688910976992877</c:v>
                </c:pt>
                <c:pt idx="8483">
                  <c:v>0.5467846095217237</c:v>
                </c:pt>
                <c:pt idx="8484">
                  <c:v>0.54671392935268759</c:v>
                </c:pt>
                <c:pt idx="8485">
                  <c:v>0.54662896132496352</c:v>
                </c:pt>
                <c:pt idx="8486">
                  <c:v>0.54647918211544844</c:v>
                </c:pt>
                <c:pt idx="8487">
                  <c:v>0.54624447104546159</c:v>
                </c:pt>
                <c:pt idx="8488">
                  <c:v>0.54596742999923287</c:v>
                </c:pt>
                <c:pt idx="8489">
                  <c:v>0.54568092155087988</c:v>
                </c:pt>
                <c:pt idx="8490">
                  <c:v>0.54539714929471994</c:v>
                </c:pt>
                <c:pt idx="8491">
                  <c:v>0.54511925144218554</c:v>
                </c:pt>
                <c:pt idx="8492">
                  <c:v>0.54485724155420701</c:v>
                </c:pt>
                <c:pt idx="8493">
                  <c:v>0.54460874443546181</c:v>
                </c:pt>
                <c:pt idx="8494">
                  <c:v>0.5443702649798835</c:v>
                </c:pt>
                <c:pt idx="8495">
                  <c:v>0.54415031943183534</c:v>
                </c:pt>
                <c:pt idx="8496">
                  <c:v>0.5439444978863579</c:v>
                </c:pt>
                <c:pt idx="8497">
                  <c:v>0.54374535888522946</c:v>
                </c:pt>
                <c:pt idx="8498">
                  <c:v>0.54354848842125669</c:v>
                </c:pt>
                <c:pt idx="8499">
                  <c:v>0.5433502190944075</c:v>
                </c:pt>
                <c:pt idx="8500">
                  <c:v>0.54314572257153682</c:v>
                </c:pt>
                <c:pt idx="8501">
                  <c:v>0.54292864858950607</c:v>
                </c:pt>
                <c:pt idx="8502">
                  <c:v>0.54268318712626573</c:v>
                </c:pt>
                <c:pt idx="8503">
                  <c:v>0.5424096417473685</c:v>
                </c:pt>
                <c:pt idx="8504">
                  <c:v>0.54213660974718691</c:v>
                </c:pt>
                <c:pt idx="8505">
                  <c:v>0.54193606280193063</c:v>
                </c:pt>
                <c:pt idx="8506">
                  <c:v>0.54184254060387049</c:v>
                </c:pt>
                <c:pt idx="8507">
                  <c:v>0.54183725144467598</c:v>
                </c:pt>
                <c:pt idx="8508">
                  <c:v>0.54186878746621203</c:v>
                </c:pt>
                <c:pt idx="8509">
                  <c:v>0.54185755780411704</c:v>
                </c:pt>
                <c:pt idx="8510">
                  <c:v>0.54174487241352365</c:v>
                </c:pt>
                <c:pt idx="8511">
                  <c:v>0.54151716374569792</c:v>
                </c:pt>
                <c:pt idx="8512">
                  <c:v>0.54123674882223438</c:v>
                </c:pt>
                <c:pt idx="8513">
                  <c:v>0.54094533820046542</c:v>
                </c:pt>
                <c:pt idx="8514">
                  <c:v>0.54065784931742977</c:v>
                </c:pt>
                <c:pt idx="8515">
                  <c:v>0.54037738346442765</c:v>
                </c:pt>
                <c:pt idx="8516">
                  <c:v>0.54011093905806895</c:v>
                </c:pt>
                <c:pt idx="8517">
                  <c:v>0.53985906169589748</c:v>
                </c:pt>
                <c:pt idx="8518">
                  <c:v>0.53961898647006101</c:v>
                </c:pt>
                <c:pt idx="8519">
                  <c:v>0.53939473357298384</c:v>
                </c:pt>
                <c:pt idx="8520">
                  <c:v>0.53918355860800227</c:v>
                </c:pt>
                <c:pt idx="8521">
                  <c:v>0.5389808301493505</c:v>
                </c:pt>
                <c:pt idx="8522">
                  <c:v>0.53878320077150055</c:v>
                </c:pt>
                <c:pt idx="8523">
                  <c:v>0.53858600212855434</c:v>
                </c:pt>
                <c:pt idx="8524">
                  <c:v>0.53838570219430648</c:v>
                </c:pt>
                <c:pt idx="8525">
                  <c:v>0.53817446159352977</c:v>
                </c:pt>
                <c:pt idx="8526">
                  <c:v>0.53793267163255709</c:v>
                </c:pt>
                <c:pt idx="8527">
                  <c:v>0.53766059485456552</c:v>
                </c:pt>
                <c:pt idx="8528">
                  <c:v>0.53738528172043443</c:v>
                </c:pt>
                <c:pt idx="8529">
                  <c:v>0.53717397472377093</c:v>
                </c:pt>
                <c:pt idx="8530">
                  <c:v>0.5370579737575123</c:v>
                </c:pt>
                <c:pt idx="8531">
                  <c:v>0.53701647574009848</c:v>
                </c:pt>
                <c:pt idx="8532">
                  <c:v>0.53700071070638566</c:v>
                </c:pt>
                <c:pt idx="8533">
                  <c:v>0.53694938028552297</c:v>
                </c:pt>
                <c:pt idx="8534">
                  <c:v>0.53681281244586365</c:v>
                </c:pt>
                <c:pt idx="8535">
                  <c:v>0.53657621221841423</c:v>
                </c:pt>
                <c:pt idx="8536">
                  <c:v>0.53629718568939511</c:v>
                </c:pt>
                <c:pt idx="8537">
                  <c:v>0.53600631246069519</c:v>
                </c:pt>
                <c:pt idx="8538">
                  <c:v>0.53571906560965343</c:v>
                </c:pt>
                <c:pt idx="8539">
                  <c:v>0.53543808287476802</c:v>
                </c:pt>
                <c:pt idx="8540">
                  <c:v>0.53517410391294817</c:v>
                </c:pt>
                <c:pt idx="8541">
                  <c:v>0.53492274343265866</c:v>
                </c:pt>
                <c:pt idx="8542">
                  <c:v>0.53468107653880059</c:v>
                </c:pt>
                <c:pt idx="8543">
                  <c:v>0.53445888296478361</c:v>
                </c:pt>
                <c:pt idx="8544">
                  <c:v>0.53425217123384117</c:v>
                </c:pt>
                <c:pt idx="8545">
                  <c:v>0.53405660528128673</c:v>
                </c:pt>
                <c:pt idx="8546">
                  <c:v>0.53386533437104877</c:v>
                </c:pt>
                <c:pt idx="8547">
                  <c:v>0.5336740511540996</c:v>
                </c:pt>
                <c:pt idx="8548">
                  <c:v>0.53347692635142041</c:v>
                </c:pt>
                <c:pt idx="8549">
                  <c:v>0.53326863936140556</c:v>
                </c:pt>
                <c:pt idx="8550">
                  <c:v>0.53303512361280192</c:v>
                </c:pt>
                <c:pt idx="8551">
                  <c:v>0.5327733311433922</c:v>
                </c:pt>
                <c:pt idx="8552">
                  <c:v>0.53250891256424659</c:v>
                </c:pt>
                <c:pt idx="8553">
                  <c:v>0.53229908970718898</c:v>
                </c:pt>
                <c:pt idx="8554">
                  <c:v>0.5321665366996019</c:v>
                </c:pt>
                <c:pt idx="8555">
                  <c:v>0.53209834856239802</c:v>
                </c:pt>
                <c:pt idx="8556">
                  <c:v>0.53205746386888075</c:v>
                </c:pt>
                <c:pt idx="8557">
                  <c:v>0.53198586193569253</c:v>
                </c:pt>
                <c:pt idx="8558">
                  <c:v>0.53184233565814876</c:v>
                </c:pt>
                <c:pt idx="8559">
                  <c:v>0.53161639346853606</c:v>
                </c:pt>
                <c:pt idx="8560">
                  <c:v>0.53134796301812459</c:v>
                </c:pt>
                <c:pt idx="8561">
                  <c:v>0.53106922420697122</c:v>
                </c:pt>
                <c:pt idx="8562">
                  <c:v>0.53079349233566109</c:v>
                </c:pt>
                <c:pt idx="8563">
                  <c:v>0.53052507885546252</c:v>
                </c:pt>
                <c:pt idx="8564">
                  <c:v>0.53027378811320491</c:v>
                </c:pt>
                <c:pt idx="8565">
                  <c:v>0.53003365545604764</c:v>
                </c:pt>
                <c:pt idx="8566">
                  <c:v>0.52980356917771787</c:v>
                </c:pt>
                <c:pt idx="8567">
                  <c:v>0.52959144659594926</c:v>
                </c:pt>
                <c:pt idx="8568">
                  <c:v>0.52939510942280776</c:v>
                </c:pt>
                <c:pt idx="8569">
                  <c:v>0.52920981547212409</c:v>
                </c:pt>
                <c:pt idx="8570">
                  <c:v>0.52903116304341768</c:v>
                </c:pt>
                <c:pt idx="8571">
                  <c:v>0.52885284699815938</c:v>
                </c:pt>
                <c:pt idx="8572">
                  <c:v>0.52867018668373855</c:v>
                </c:pt>
                <c:pt idx="8573">
                  <c:v>0.52847841530056494</c:v>
                </c:pt>
                <c:pt idx="8574">
                  <c:v>0.52826836845080571</c:v>
                </c:pt>
                <c:pt idx="8575">
                  <c:v>0.52803403225476764</c:v>
                </c:pt>
                <c:pt idx="8576">
                  <c:v>0.52779154677066076</c:v>
                </c:pt>
                <c:pt idx="8577">
                  <c:v>0.52758850967292581</c:v>
                </c:pt>
                <c:pt idx="8578">
                  <c:v>0.52744199762576682</c:v>
                </c:pt>
                <c:pt idx="8579">
                  <c:v>0.52734915206673161</c:v>
                </c:pt>
                <c:pt idx="8580">
                  <c:v>0.52729210655480785</c:v>
                </c:pt>
                <c:pt idx="8581">
                  <c:v>0.5272134232144019</c:v>
                </c:pt>
                <c:pt idx="8582">
                  <c:v>0.52707103672191324</c:v>
                </c:pt>
                <c:pt idx="8583">
                  <c:v>0.52685695350088579</c:v>
                </c:pt>
                <c:pt idx="8584">
                  <c:v>0.52660555737748216</c:v>
                </c:pt>
                <c:pt idx="8585">
                  <c:v>0.52634150867763041</c:v>
                </c:pt>
                <c:pt idx="8586">
                  <c:v>0.52607979825296514</c:v>
                </c:pt>
                <c:pt idx="8587">
                  <c:v>0.52582694045610956</c:v>
                </c:pt>
                <c:pt idx="8588">
                  <c:v>0.52558895737122902</c:v>
                </c:pt>
                <c:pt idx="8589">
                  <c:v>0.52536218570053017</c:v>
                </c:pt>
                <c:pt idx="8590">
                  <c:v>0.52514286779476871</c:v>
                </c:pt>
                <c:pt idx="8591">
                  <c:v>0.52494004088242474</c:v>
                </c:pt>
                <c:pt idx="8592">
                  <c:v>0.52475333986439265</c:v>
                </c:pt>
                <c:pt idx="8593">
                  <c:v>0.524576090400798</c:v>
                </c:pt>
                <c:pt idx="8594">
                  <c:v>0.52440399744932453</c:v>
                </c:pt>
                <c:pt idx="8595">
                  <c:v>0.52423350847258388</c:v>
                </c:pt>
                <c:pt idx="8596">
                  <c:v>0.52406395890815571</c:v>
                </c:pt>
                <c:pt idx="8597">
                  <c:v>0.52389610766991457</c:v>
                </c:pt>
                <c:pt idx="8598">
                  <c:v>0.52372484747258674</c:v>
                </c:pt>
                <c:pt idx="8599">
                  <c:v>0.52354070214831117</c:v>
                </c:pt>
                <c:pt idx="8600">
                  <c:v>0.52334244118042983</c:v>
                </c:pt>
                <c:pt idx="8601">
                  <c:v>0.52315957190092532</c:v>
                </c:pt>
                <c:pt idx="8602">
                  <c:v>0.52302727461010923</c:v>
                </c:pt>
                <c:pt idx="8603">
                  <c:v>0.52293825522130843</c:v>
                </c:pt>
                <c:pt idx="8604">
                  <c:v>0.52285300735556794</c:v>
                </c:pt>
                <c:pt idx="8605">
                  <c:v>0.52276920417416384</c:v>
                </c:pt>
                <c:pt idx="8606">
                  <c:v>0.52264586531797796</c:v>
                </c:pt>
                <c:pt idx="8607">
                  <c:v>0.5224664222389529</c:v>
                </c:pt>
                <c:pt idx="8608">
                  <c:v>0.52225283643553466</c:v>
                </c:pt>
                <c:pt idx="8609">
                  <c:v>0.52202621654761205</c:v>
                </c:pt>
                <c:pt idx="8610">
                  <c:v>0.52180435525480529</c:v>
                </c:pt>
                <c:pt idx="8611">
                  <c:v>0.52159402945291733</c:v>
                </c:pt>
                <c:pt idx="8612">
                  <c:v>0.52139591601108093</c:v>
                </c:pt>
                <c:pt idx="8613">
                  <c:v>0.52120009571982284</c:v>
                </c:pt>
                <c:pt idx="8614">
                  <c:v>0.52100306937083585</c:v>
                </c:pt>
                <c:pt idx="8615">
                  <c:v>0.52081551918971014</c:v>
                </c:pt>
                <c:pt idx="8616">
                  <c:v>0.52064189200153577</c:v>
                </c:pt>
                <c:pt idx="8617">
                  <c:v>0.5204782332496809</c:v>
                </c:pt>
                <c:pt idx="8618">
                  <c:v>0.52032049812829895</c:v>
                </c:pt>
                <c:pt idx="8619">
                  <c:v>0.52016625811298467</c:v>
                </c:pt>
                <c:pt idx="8620">
                  <c:v>0.52001120175247373</c:v>
                </c:pt>
                <c:pt idx="8621">
                  <c:v>0.51985661714923681</c:v>
                </c:pt>
                <c:pt idx="8622">
                  <c:v>0.5197057737862979</c:v>
                </c:pt>
                <c:pt idx="8623">
                  <c:v>0.51954494147585373</c:v>
                </c:pt>
                <c:pt idx="8624">
                  <c:v>0.5193715894276526</c:v>
                </c:pt>
                <c:pt idx="8625">
                  <c:v>0.51919560548368915</c:v>
                </c:pt>
                <c:pt idx="8626">
                  <c:v>0.51902877964698169</c:v>
                </c:pt>
                <c:pt idx="8627">
                  <c:v>0.51887433089669155</c:v>
                </c:pt>
                <c:pt idx="8628">
                  <c:v>0.51873742108638821</c:v>
                </c:pt>
                <c:pt idx="8629">
                  <c:v>0.51861240238461803</c:v>
                </c:pt>
                <c:pt idx="8630">
                  <c:v>0.51847319865127006</c:v>
                </c:pt>
                <c:pt idx="8631">
                  <c:v>0.51830042747476446</c:v>
                </c:pt>
                <c:pt idx="8632">
                  <c:v>0.51810394573638574</c:v>
                </c:pt>
                <c:pt idx="8633">
                  <c:v>0.51789695505331723</c:v>
                </c:pt>
                <c:pt idx="8634">
                  <c:v>0.51768872549462175</c:v>
                </c:pt>
                <c:pt idx="8635">
                  <c:v>0.51748238296502569</c:v>
                </c:pt>
                <c:pt idx="8636">
                  <c:v>0.51728290347821249</c:v>
                </c:pt>
                <c:pt idx="8637">
                  <c:v>0.51708935992858196</c:v>
                </c:pt>
                <c:pt idx="8638">
                  <c:v>0.51689739984249994</c:v>
                </c:pt>
                <c:pt idx="8639">
                  <c:v>0.51671874741379353</c:v>
                </c:pt>
                <c:pt idx="8640">
                  <c:v>0.51655216786907499</c:v>
                </c:pt>
                <c:pt idx="8641">
                  <c:v>0.51639466657521105</c:v>
                </c:pt>
                <c:pt idx="8642">
                  <c:v>0.51624085319256252</c:v>
                </c:pt>
                <c:pt idx="8643">
                  <c:v>0.51608673624436274</c:v>
                </c:pt>
                <c:pt idx="8644">
                  <c:v>0.51593139272724986</c:v>
                </c:pt>
                <c:pt idx="8645">
                  <c:v>0.51577610664145768</c:v>
                </c:pt>
                <c:pt idx="8646">
                  <c:v>0.51562314242190266</c:v>
                </c:pt>
                <c:pt idx="8647">
                  <c:v>0.51546215012420893</c:v>
                </c:pt>
                <c:pt idx="8648">
                  <c:v>0.51529125928271824</c:v>
                </c:pt>
                <c:pt idx="8649">
                  <c:v>0.51514149408913468</c:v>
                </c:pt>
                <c:pt idx="8650">
                  <c:v>0.51505015204272631</c:v>
                </c:pt>
                <c:pt idx="8651">
                  <c:v>0.5150108373111667</c:v>
                </c:pt>
                <c:pt idx="8652">
                  <c:v>0.51498454226684387</c:v>
                </c:pt>
                <c:pt idx="8653">
                  <c:v>0.51493639720023265</c:v>
                </c:pt>
                <c:pt idx="8654">
                  <c:v>0.51483448759857575</c:v>
                </c:pt>
                <c:pt idx="8655">
                  <c:v>0.51467517930541373</c:v>
                </c:pt>
                <c:pt idx="8656">
                  <c:v>0.51447486282662747</c:v>
                </c:pt>
                <c:pt idx="8657">
                  <c:v>0.51426167366319653</c:v>
                </c:pt>
                <c:pt idx="8658">
                  <c:v>0.51404500580264578</c:v>
                </c:pt>
                <c:pt idx="8659">
                  <c:v>0.51383136949536201</c:v>
                </c:pt>
                <c:pt idx="8660">
                  <c:v>0.51362658171365272</c:v>
                </c:pt>
                <c:pt idx="8661">
                  <c:v>0.51342532185590806</c:v>
                </c:pt>
                <c:pt idx="8662">
                  <c:v>0.51322566187065954</c:v>
                </c:pt>
                <c:pt idx="8663">
                  <c:v>0.51303808707611009</c:v>
                </c:pt>
                <c:pt idx="8664">
                  <c:v>0.51286266721029317</c:v>
                </c:pt>
                <c:pt idx="8665">
                  <c:v>0.51269548053447367</c:v>
                </c:pt>
                <c:pt idx="8666">
                  <c:v>0.51253015627432863</c:v>
                </c:pt>
                <c:pt idx="8667">
                  <c:v>0.51236530377145761</c:v>
                </c:pt>
                <c:pt idx="8668">
                  <c:v>0.5121954096191067</c:v>
                </c:pt>
                <c:pt idx="8669">
                  <c:v>0.51201826271144091</c:v>
                </c:pt>
                <c:pt idx="8670">
                  <c:v>0.51182665951999273</c:v>
                </c:pt>
                <c:pt idx="8671">
                  <c:v>0.51161468872100035</c:v>
                </c:pt>
                <c:pt idx="8672">
                  <c:v>0.51139717427029607</c:v>
                </c:pt>
                <c:pt idx="8673">
                  <c:v>0.51123595558946622</c:v>
                </c:pt>
                <c:pt idx="8674">
                  <c:v>0.51117316673430091</c:v>
                </c:pt>
                <c:pt idx="8675">
                  <c:v>0.51118728193264729</c:v>
                </c:pt>
                <c:pt idx="8676">
                  <c:v>0.51121999659543893</c:v>
                </c:pt>
                <c:pt idx="8677">
                  <c:v>0.51120620756628654</c:v>
                </c:pt>
                <c:pt idx="8678">
                  <c:v>0.51110725029510828</c:v>
                </c:pt>
                <c:pt idx="8679">
                  <c:v>0.51092152490940534</c:v>
                </c:pt>
                <c:pt idx="8680">
                  <c:v>0.51068613784379968</c:v>
                </c:pt>
                <c:pt idx="8681">
                  <c:v>0.51043392820041666</c:v>
                </c:pt>
                <c:pt idx="8682">
                  <c:v>0.51018363840402881</c:v>
                </c:pt>
                <c:pt idx="8683">
                  <c:v>0.50994047419360466</c:v>
                </c:pt>
                <c:pt idx="8684">
                  <c:v>0.50971403480411737</c:v>
                </c:pt>
                <c:pt idx="8685">
                  <c:v>0.50950112869504915</c:v>
                </c:pt>
                <c:pt idx="8686">
                  <c:v>0.50929660345651817</c:v>
                </c:pt>
                <c:pt idx="8687">
                  <c:v>0.50910669859125701</c:v>
                </c:pt>
                <c:pt idx="8688">
                  <c:v>0.50892847279521636</c:v>
                </c:pt>
                <c:pt idx="8689">
                  <c:v>0.5087591570583061</c:v>
                </c:pt>
                <c:pt idx="8690">
                  <c:v>0.50859425943082692</c:v>
                </c:pt>
                <c:pt idx="8691">
                  <c:v>0.50843008789932664</c:v>
                </c:pt>
                <c:pt idx="8692">
                  <c:v>0.5082632868338014</c:v>
                </c:pt>
                <c:pt idx="8693">
                  <c:v>0.50809097236152112</c:v>
                </c:pt>
                <c:pt idx="8694">
                  <c:v>0.5079063429732591</c:v>
                </c:pt>
                <c:pt idx="8695">
                  <c:v>0.50770309763272392</c:v>
                </c:pt>
                <c:pt idx="8696">
                  <c:v>0.50749037981979783</c:v>
                </c:pt>
                <c:pt idx="8697">
                  <c:v>0.50731854902037354</c:v>
                </c:pt>
                <c:pt idx="8698">
                  <c:v>0.5072262764219071</c:v>
                </c:pt>
                <c:pt idx="8699">
                  <c:v>0.50719180722381585</c:v>
                </c:pt>
                <c:pt idx="8700">
                  <c:v>0.50717811521684431</c:v>
                </c:pt>
                <c:pt idx="8701">
                  <c:v>0.50714657118503448</c:v>
                </c:pt>
                <c:pt idx="8702">
                  <c:v>0.50705818013537352</c:v>
                </c:pt>
                <c:pt idx="8703">
                  <c:v>0.50688664057588384</c:v>
                </c:pt>
                <c:pt idx="8704">
                  <c:v>0.50666163853650725</c:v>
                </c:pt>
                <c:pt idx="8705">
                  <c:v>0.50642052954690397</c:v>
                </c:pt>
                <c:pt idx="8706">
                  <c:v>0.50618049124120246</c:v>
                </c:pt>
                <c:pt idx="8707">
                  <c:v>0.50594823077717244</c:v>
                </c:pt>
                <c:pt idx="8708">
                  <c:v>0.5057313208846278</c:v>
                </c:pt>
                <c:pt idx="8709">
                  <c:v>0.5055255116458629</c:v>
                </c:pt>
                <c:pt idx="8710">
                  <c:v>0.50532623316867065</c:v>
                </c:pt>
                <c:pt idx="8711">
                  <c:v>0.50514178427884526</c:v>
                </c:pt>
                <c:pt idx="8712">
                  <c:v>0.5049709712253676</c:v>
                </c:pt>
                <c:pt idx="8713">
                  <c:v>0.50480870723415128</c:v>
                </c:pt>
                <c:pt idx="8714">
                  <c:v>0.50464871178008808</c:v>
                </c:pt>
                <c:pt idx="8715">
                  <c:v>0.504485939111463</c:v>
                </c:pt>
                <c:pt idx="8716">
                  <c:v>0.50431902728553435</c:v>
                </c:pt>
                <c:pt idx="8717">
                  <c:v>0.50414750864726365</c:v>
                </c:pt>
                <c:pt idx="8718">
                  <c:v>0.50396509036483661</c:v>
                </c:pt>
                <c:pt idx="8719">
                  <c:v>0.50376376076906015</c:v>
                </c:pt>
                <c:pt idx="8720">
                  <c:v>0.50356203145580314</c:v>
                </c:pt>
                <c:pt idx="8721">
                  <c:v>0.50346846661482159</c:v>
                </c:pt>
                <c:pt idx="8722">
                  <c:v>0.50354253867685239</c:v>
                </c:pt>
                <c:pt idx="8723">
                  <c:v>0.50374848832707042</c:v>
                </c:pt>
                <c:pt idx="8724">
                  <c:v>0.50400082763903353</c:v>
                </c:pt>
                <c:pt idx="8725">
                  <c:v>0.50421534701719062</c:v>
                </c:pt>
                <c:pt idx="8726">
                  <c:v>0.50429932754908557</c:v>
                </c:pt>
                <c:pt idx="8727">
                  <c:v>0.50420062781079078</c:v>
                </c:pt>
                <c:pt idx="8728">
                  <c:v>0.50398289423882658</c:v>
                </c:pt>
                <c:pt idx="8729">
                  <c:v>0.50374181396488238</c:v>
                </c:pt>
                <c:pt idx="8730">
                  <c:v>0.5034992938056928</c:v>
                </c:pt>
                <c:pt idx="8731">
                  <c:v>0.5032621434749579</c:v>
                </c:pt>
                <c:pt idx="8732">
                  <c:v>0.50304035192018293</c:v>
                </c:pt>
                <c:pt idx="8733">
                  <c:v>0.50282860674423391</c:v>
                </c:pt>
                <c:pt idx="8734">
                  <c:v>0.50262219447660617</c:v>
                </c:pt>
                <c:pt idx="8735">
                  <c:v>0.50242984057575524</c:v>
                </c:pt>
                <c:pt idx="8736">
                  <c:v>0.50225131941863799</c:v>
                </c:pt>
                <c:pt idx="8737">
                  <c:v>0.50208206521528498</c:v>
                </c:pt>
                <c:pt idx="8738">
                  <c:v>0.50191574411150819</c:v>
                </c:pt>
                <c:pt idx="8739">
                  <c:v>0.50175012038805011</c:v>
                </c:pt>
                <c:pt idx="8740">
                  <c:v>0.50158219120730252</c:v>
                </c:pt>
                <c:pt idx="8741">
                  <c:v>0.50140860504149964</c:v>
                </c:pt>
                <c:pt idx="8742">
                  <c:v>0.50122524324452356</c:v>
                </c:pt>
                <c:pt idx="8743">
                  <c:v>0.50102487357224534</c:v>
                </c:pt>
                <c:pt idx="8744">
                  <c:v>0.50082725994429811</c:v>
                </c:pt>
                <c:pt idx="8745">
                  <c:v>0.50076186059697425</c:v>
                </c:pt>
                <c:pt idx="8746">
                  <c:v>0.50088873583903992</c:v>
                </c:pt>
                <c:pt idx="8747">
                  <c:v>0.50116120120893703</c:v>
                </c:pt>
                <c:pt idx="8748">
                  <c:v>0.50149178244608683</c:v>
                </c:pt>
                <c:pt idx="8749">
                  <c:v>0.50176239145751445</c:v>
                </c:pt>
                <c:pt idx="8750">
                  <c:v>0.50186342531721162</c:v>
                </c:pt>
                <c:pt idx="8751">
                  <c:v>0.50175891932731731</c:v>
                </c:pt>
                <c:pt idx="8752">
                  <c:v>0.50154069772471799</c:v>
                </c:pt>
                <c:pt idx="8753">
                  <c:v>0.50130074966823401</c:v>
                </c:pt>
                <c:pt idx="8754">
                  <c:v>0.50105980887035362</c:v>
                </c:pt>
                <c:pt idx="8755">
                  <c:v>0.50082635465530734</c:v>
                </c:pt>
                <c:pt idx="8756">
                  <c:v>0.50060808692226033</c:v>
                </c:pt>
                <c:pt idx="8757">
                  <c:v>0.50039785957406457</c:v>
                </c:pt>
                <c:pt idx="8758">
                  <c:v>0.50019200931292818</c:v>
                </c:pt>
                <c:pt idx="8759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335248"/>
        <c:axId val="488335640"/>
      </c:lineChart>
      <c:catAx>
        <c:axId val="48833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335640"/>
        <c:crosses val="autoZero"/>
        <c:auto val="1"/>
        <c:lblAlgn val="ctr"/>
        <c:lblOffset val="100"/>
        <c:noMultiLvlLbl val="0"/>
      </c:catAx>
      <c:valAx>
        <c:axId val="488335640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33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611205280314093E-2"/>
          <c:y val="5.1194331626288704E-2"/>
          <c:w val="0.7616071585290094"/>
          <c:h val="0.577675000000000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'prosumage shares'!$C$70</c:f>
              <c:strCache>
                <c:ptCount val="1"/>
                <c:pt idx="0">
                  <c:v>To grid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'prosumage shares'!$D$68:$Z$69</c:f>
              <c:multiLvlStrCache>
                <c:ptCount val="23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4">
                    <c:v>Battery</c:v>
                  </c:pt>
                  <c:pt idx="5">
                    <c:v>Battery + SETS</c:v>
                  </c:pt>
                  <c:pt idx="6">
                    <c:v>Battery + SETS + BEV</c:v>
                  </c:pt>
                  <c:pt idx="8">
                    <c:v>Battery</c:v>
                  </c:pt>
                  <c:pt idx="9">
                    <c:v>Battery + SETS</c:v>
                  </c:pt>
                  <c:pt idx="10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6">
                    <c:v>Battery</c:v>
                  </c:pt>
                  <c:pt idx="17">
                    <c:v>Battery + SETS</c:v>
                  </c:pt>
                  <c:pt idx="18">
                    <c:v>Battery + SETS + BEV</c:v>
                  </c:pt>
                  <c:pt idx="20">
                    <c:v>Battery</c:v>
                  </c:pt>
                  <c:pt idx="21">
                    <c:v>Battery + SETS</c:v>
                  </c:pt>
                  <c:pt idx="22">
                    <c:v>Battery + SETS + BEV</c:v>
                  </c:pt>
                </c:lvl>
                <c:lvl>
                  <c:pt idx="0">
                    <c:v>50%</c:v>
                  </c:pt>
                  <c:pt idx="4">
                    <c:v>60%</c:v>
                  </c:pt>
                  <c:pt idx="8">
                    <c:v>70%</c:v>
                  </c:pt>
                  <c:pt idx="12">
                    <c:v>80%</c:v>
                  </c:pt>
                  <c:pt idx="16">
                    <c:v>90%</c:v>
                  </c:pt>
                  <c:pt idx="20">
                    <c:v>100%</c:v>
                  </c:pt>
                </c:lvl>
              </c:multiLvlStrCache>
            </c:multiLvlStrRef>
          </c:cat>
          <c:val>
            <c:numRef>
              <c:f>'prosumage shares'!$D$70:$Z$70</c:f>
              <c:numCache>
                <c:formatCode>General</c:formatCode>
                <c:ptCount val="23"/>
                <c:pt idx="0">
                  <c:v>0.500000000000001</c:v>
                </c:pt>
                <c:pt idx="1">
                  <c:v>0.500000000000003</c:v>
                </c:pt>
                <c:pt idx="2">
                  <c:v>0.40752905297305902</c:v>
                </c:pt>
                <c:pt idx="4">
                  <c:v>0.40000000000000202</c:v>
                </c:pt>
                <c:pt idx="5">
                  <c:v>0.4</c:v>
                </c:pt>
                <c:pt idx="6">
                  <c:v>0.364988252398323</c:v>
                </c:pt>
                <c:pt idx="8">
                  <c:v>0.29999386727634503</c:v>
                </c:pt>
                <c:pt idx="9">
                  <c:v>0.29999999999999899</c:v>
                </c:pt>
                <c:pt idx="10">
                  <c:v>0.30000000000000099</c:v>
                </c:pt>
                <c:pt idx="12">
                  <c:v>0.20000000000000401</c:v>
                </c:pt>
                <c:pt idx="13">
                  <c:v>0.2</c:v>
                </c:pt>
                <c:pt idx="14">
                  <c:v>0.19999999999999801</c:v>
                </c:pt>
                <c:pt idx="16">
                  <c:v>0.100000000000003</c:v>
                </c:pt>
                <c:pt idx="17">
                  <c:v>0.100000000000001</c:v>
                </c:pt>
                <c:pt idx="18">
                  <c:v>0.100000000000001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1"/>
          <c:order val="1"/>
          <c:tx>
            <c:strRef>
              <c:f>'prosumage shares'!$C$71</c:f>
              <c:strCache>
                <c:ptCount val="1"/>
                <c:pt idx="0">
                  <c:v>Direct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'prosumage shares'!$D$68:$Z$69</c:f>
              <c:multiLvlStrCache>
                <c:ptCount val="23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4">
                    <c:v>Battery</c:v>
                  </c:pt>
                  <c:pt idx="5">
                    <c:v>Battery + SETS</c:v>
                  </c:pt>
                  <c:pt idx="6">
                    <c:v>Battery + SETS + BEV</c:v>
                  </c:pt>
                  <c:pt idx="8">
                    <c:v>Battery</c:v>
                  </c:pt>
                  <c:pt idx="9">
                    <c:v>Battery + SETS</c:v>
                  </c:pt>
                  <c:pt idx="10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6">
                    <c:v>Battery</c:v>
                  </c:pt>
                  <c:pt idx="17">
                    <c:v>Battery + SETS</c:v>
                  </c:pt>
                  <c:pt idx="18">
                    <c:v>Battery + SETS + BEV</c:v>
                  </c:pt>
                  <c:pt idx="20">
                    <c:v>Battery</c:v>
                  </c:pt>
                  <c:pt idx="21">
                    <c:v>Battery + SETS</c:v>
                  </c:pt>
                  <c:pt idx="22">
                    <c:v>Battery + SETS + BEV</c:v>
                  </c:pt>
                </c:lvl>
                <c:lvl>
                  <c:pt idx="0">
                    <c:v>50%</c:v>
                  </c:pt>
                  <c:pt idx="4">
                    <c:v>60%</c:v>
                  </c:pt>
                  <c:pt idx="8">
                    <c:v>70%</c:v>
                  </c:pt>
                  <c:pt idx="12">
                    <c:v>80%</c:v>
                  </c:pt>
                  <c:pt idx="16">
                    <c:v>90%</c:v>
                  </c:pt>
                  <c:pt idx="20">
                    <c:v>100%</c:v>
                  </c:pt>
                </c:lvl>
              </c:multiLvlStrCache>
            </c:multiLvlStrRef>
          </c:cat>
          <c:val>
            <c:numRef>
              <c:f>'prosumage shares'!$D$71:$Z$71</c:f>
              <c:numCache>
                <c:formatCode>General</c:formatCode>
                <c:ptCount val="23"/>
                <c:pt idx="0">
                  <c:v>0.21305851625113101</c:v>
                </c:pt>
                <c:pt idx="1">
                  <c:v>0.42159424758285902</c:v>
                </c:pt>
                <c:pt idx="2">
                  <c:v>0.31574251170342799</c:v>
                </c:pt>
                <c:pt idx="4">
                  <c:v>0.19862188766698299</c:v>
                </c:pt>
                <c:pt idx="5">
                  <c:v>0.42152933407089899</c:v>
                </c:pt>
                <c:pt idx="6">
                  <c:v>0.33951140189763002</c:v>
                </c:pt>
                <c:pt idx="8">
                  <c:v>0.17534789720573099</c:v>
                </c:pt>
                <c:pt idx="9">
                  <c:v>0.42013486111800402</c:v>
                </c:pt>
                <c:pt idx="10">
                  <c:v>0.38676698167450702</c:v>
                </c:pt>
                <c:pt idx="12">
                  <c:v>0.10014957404187801</c:v>
                </c:pt>
                <c:pt idx="13">
                  <c:v>0.34662597296661501</c:v>
                </c:pt>
                <c:pt idx="14">
                  <c:v>0.40946983729118902</c:v>
                </c:pt>
                <c:pt idx="16">
                  <c:v>0.12507343675424401</c:v>
                </c:pt>
                <c:pt idx="17">
                  <c:v>0.29148138803173301</c:v>
                </c:pt>
                <c:pt idx="18">
                  <c:v>0.40616278314101101</c:v>
                </c:pt>
                <c:pt idx="20">
                  <c:v>6.1234260044944602E-2</c:v>
                </c:pt>
                <c:pt idx="21">
                  <c:v>0.271255466598876</c:v>
                </c:pt>
                <c:pt idx="22">
                  <c:v>0.33532813469686401</c:v>
                </c:pt>
              </c:numCache>
            </c:numRef>
          </c:val>
        </c:ser>
        <c:ser>
          <c:idx val="2"/>
          <c:order val="2"/>
          <c:tx>
            <c:strRef>
              <c:f>'prosumage shares'!$C$72</c:f>
              <c:strCache>
                <c:ptCount val="1"/>
                <c:pt idx="0">
                  <c:v>Li-ion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'prosumage shares'!$D$68:$Z$69</c:f>
              <c:multiLvlStrCache>
                <c:ptCount val="23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4">
                    <c:v>Battery</c:v>
                  </c:pt>
                  <c:pt idx="5">
                    <c:v>Battery + SETS</c:v>
                  </c:pt>
                  <c:pt idx="6">
                    <c:v>Battery + SETS + BEV</c:v>
                  </c:pt>
                  <c:pt idx="8">
                    <c:v>Battery</c:v>
                  </c:pt>
                  <c:pt idx="9">
                    <c:v>Battery + SETS</c:v>
                  </c:pt>
                  <c:pt idx="10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6">
                    <c:v>Battery</c:v>
                  </c:pt>
                  <c:pt idx="17">
                    <c:v>Battery + SETS</c:v>
                  </c:pt>
                  <c:pt idx="18">
                    <c:v>Battery + SETS + BEV</c:v>
                  </c:pt>
                  <c:pt idx="20">
                    <c:v>Battery</c:v>
                  </c:pt>
                  <c:pt idx="21">
                    <c:v>Battery + SETS</c:v>
                  </c:pt>
                  <c:pt idx="22">
                    <c:v>Battery + SETS + BEV</c:v>
                  </c:pt>
                </c:lvl>
                <c:lvl>
                  <c:pt idx="0">
                    <c:v>50%</c:v>
                  </c:pt>
                  <c:pt idx="4">
                    <c:v>60%</c:v>
                  </c:pt>
                  <c:pt idx="8">
                    <c:v>70%</c:v>
                  </c:pt>
                  <c:pt idx="12">
                    <c:v>80%</c:v>
                  </c:pt>
                  <c:pt idx="16">
                    <c:v>90%</c:v>
                  </c:pt>
                  <c:pt idx="20">
                    <c:v>100%</c:v>
                  </c:pt>
                </c:lvl>
              </c:multiLvlStrCache>
            </c:multiLvlStrRef>
          </c:cat>
          <c:val>
            <c:numRef>
              <c:f>'prosumage shares'!$D$72:$Z$72</c:f>
              <c:numCache>
                <c:formatCode>General</c:formatCode>
                <c:ptCount val="23"/>
                <c:pt idx="0">
                  <c:v>0.28694148374886502</c:v>
                </c:pt>
                <c:pt idx="1">
                  <c:v>0</c:v>
                </c:pt>
                <c:pt idx="2">
                  <c:v>0</c:v>
                </c:pt>
                <c:pt idx="4">
                  <c:v>0.40137811233300602</c:v>
                </c:pt>
                <c:pt idx="5">
                  <c:v>0</c:v>
                </c:pt>
                <c:pt idx="6">
                  <c:v>0</c:v>
                </c:pt>
                <c:pt idx="8">
                  <c:v>0.524652102794259</c:v>
                </c:pt>
                <c:pt idx="9">
                  <c:v>0</c:v>
                </c:pt>
                <c:pt idx="10">
                  <c:v>0</c:v>
                </c:pt>
                <c:pt idx="12">
                  <c:v>0.69985042595811897</c:v>
                </c:pt>
                <c:pt idx="13">
                  <c:v>0.103712227902443</c:v>
                </c:pt>
                <c:pt idx="14">
                  <c:v>0</c:v>
                </c:pt>
                <c:pt idx="16">
                  <c:v>0.77492656324574805</c:v>
                </c:pt>
                <c:pt idx="17">
                  <c:v>0.39083179785151101</c:v>
                </c:pt>
                <c:pt idx="18">
                  <c:v>0</c:v>
                </c:pt>
                <c:pt idx="20">
                  <c:v>0.93876573995505197</c:v>
                </c:pt>
                <c:pt idx="21">
                  <c:v>0.48970637266396699</c:v>
                </c:pt>
                <c:pt idx="22">
                  <c:v>0.34067078928263</c:v>
                </c:pt>
              </c:numCache>
            </c:numRef>
          </c:val>
        </c:ser>
        <c:ser>
          <c:idx val="3"/>
          <c:order val="3"/>
          <c:tx>
            <c:strRef>
              <c:f>'prosumage shares'!$C$73</c:f>
              <c:strCache>
                <c:ptCount val="1"/>
                <c:pt idx="0">
                  <c:v>SETS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'prosumage shares'!$D$68:$Z$69</c:f>
              <c:multiLvlStrCache>
                <c:ptCount val="23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4">
                    <c:v>Battery</c:v>
                  </c:pt>
                  <c:pt idx="5">
                    <c:v>Battery + SETS</c:v>
                  </c:pt>
                  <c:pt idx="6">
                    <c:v>Battery + SETS + BEV</c:v>
                  </c:pt>
                  <c:pt idx="8">
                    <c:v>Battery</c:v>
                  </c:pt>
                  <c:pt idx="9">
                    <c:v>Battery + SETS</c:v>
                  </c:pt>
                  <c:pt idx="10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6">
                    <c:v>Battery</c:v>
                  </c:pt>
                  <c:pt idx="17">
                    <c:v>Battery + SETS</c:v>
                  </c:pt>
                  <c:pt idx="18">
                    <c:v>Battery + SETS + BEV</c:v>
                  </c:pt>
                  <c:pt idx="20">
                    <c:v>Battery</c:v>
                  </c:pt>
                  <c:pt idx="21">
                    <c:v>Battery + SETS</c:v>
                  </c:pt>
                  <c:pt idx="22">
                    <c:v>Battery + SETS + BEV</c:v>
                  </c:pt>
                </c:lvl>
                <c:lvl>
                  <c:pt idx="0">
                    <c:v>50%</c:v>
                  </c:pt>
                  <c:pt idx="4">
                    <c:v>60%</c:v>
                  </c:pt>
                  <c:pt idx="8">
                    <c:v>70%</c:v>
                  </c:pt>
                  <c:pt idx="12">
                    <c:v>80%</c:v>
                  </c:pt>
                  <c:pt idx="16">
                    <c:v>90%</c:v>
                  </c:pt>
                  <c:pt idx="20">
                    <c:v>100%</c:v>
                  </c:pt>
                </c:lvl>
              </c:multiLvlStrCache>
            </c:multiLvlStrRef>
          </c:cat>
          <c:val>
            <c:numRef>
              <c:f>'prosumage shares'!$D$73:$Z$73</c:f>
              <c:numCache>
                <c:formatCode>General</c:formatCode>
                <c:ptCount val="23"/>
                <c:pt idx="0">
                  <c:v>0</c:v>
                </c:pt>
                <c:pt idx="1">
                  <c:v>7.8405752417140095E-2</c:v>
                </c:pt>
                <c:pt idx="2">
                  <c:v>0</c:v>
                </c:pt>
                <c:pt idx="4">
                  <c:v>0</c:v>
                </c:pt>
                <c:pt idx="5">
                  <c:v>0.17847066592910399</c:v>
                </c:pt>
                <c:pt idx="6">
                  <c:v>0</c:v>
                </c:pt>
                <c:pt idx="8">
                  <c:v>0</c:v>
                </c:pt>
                <c:pt idx="9">
                  <c:v>0.27986513888199899</c:v>
                </c:pt>
                <c:pt idx="10">
                  <c:v>0</c:v>
                </c:pt>
                <c:pt idx="12">
                  <c:v>0</c:v>
                </c:pt>
                <c:pt idx="13">
                  <c:v>0.34966179913094603</c:v>
                </c:pt>
                <c:pt idx="14">
                  <c:v>3.5653782647833601E-2</c:v>
                </c:pt>
                <c:pt idx="16">
                  <c:v>0</c:v>
                </c:pt>
                <c:pt idx="17">
                  <c:v>0.217686814116758</c:v>
                </c:pt>
                <c:pt idx="18">
                  <c:v>0.14113499395540799</c:v>
                </c:pt>
                <c:pt idx="20">
                  <c:v>0</c:v>
                </c:pt>
                <c:pt idx="21">
                  <c:v>0.239038160737158</c:v>
                </c:pt>
                <c:pt idx="22">
                  <c:v>4.0274297237334902E-2</c:v>
                </c:pt>
              </c:numCache>
            </c:numRef>
          </c:val>
        </c:ser>
        <c:ser>
          <c:idx val="4"/>
          <c:order val="4"/>
          <c:tx>
            <c:strRef>
              <c:f>'prosumage shares'!$C$74</c:f>
              <c:strCache>
                <c:ptCount val="1"/>
                <c:pt idx="0">
                  <c:v>BEV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'prosumage shares'!$D$68:$Z$69</c:f>
              <c:multiLvlStrCache>
                <c:ptCount val="23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4">
                    <c:v>Battery</c:v>
                  </c:pt>
                  <c:pt idx="5">
                    <c:v>Battery + SETS</c:v>
                  </c:pt>
                  <c:pt idx="6">
                    <c:v>Battery + SETS + BEV</c:v>
                  </c:pt>
                  <c:pt idx="8">
                    <c:v>Battery</c:v>
                  </c:pt>
                  <c:pt idx="9">
                    <c:v>Battery + SETS</c:v>
                  </c:pt>
                  <c:pt idx="10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6">
                    <c:v>Battery</c:v>
                  </c:pt>
                  <c:pt idx="17">
                    <c:v>Battery + SETS</c:v>
                  </c:pt>
                  <c:pt idx="18">
                    <c:v>Battery + SETS + BEV</c:v>
                  </c:pt>
                  <c:pt idx="20">
                    <c:v>Battery</c:v>
                  </c:pt>
                  <c:pt idx="21">
                    <c:v>Battery + SETS</c:v>
                  </c:pt>
                  <c:pt idx="22">
                    <c:v>Battery + SETS + BEV</c:v>
                  </c:pt>
                </c:lvl>
                <c:lvl>
                  <c:pt idx="0">
                    <c:v>50%</c:v>
                  </c:pt>
                  <c:pt idx="4">
                    <c:v>60%</c:v>
                  </c:pt>
                  <c:pt idx="8">
                    <c:v>70%</c:v>
                  </c:pt>
                  <c:pt idx="12">
                    <c:v>80%</c:v>
                  </c:pt>
                  <c:pt idx="16">
                    <c:v>90%</c:v>
                  </c:pt>
                  <c:pt idx="20">
                    <c:v>100%</c:v>
                  </c:pt>
                </c:lvl>
              </c:multiLvlStrCache>
            </c:multiLvlStrRef>
          </c:cat>
          <c:val>
            <c:numRef>
              <c:f>'prosumage shares'!$D$74:$Z$74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0.27672843532351699</c:v>
                </c:pt>
                <c:pt idx="4">
                  <c:v>0</c:v>
                </c:pt>
                <c:pt idx="5">
                  <c:v>0</c:v>
                </c:pt>
                <c:pt idx="6">
                  <c:v>0.29550034570404898</c:v>
                </c:pt>
                <c:pt idx="8">
                  <c:v>0</c:v>
                </c:pt>
                <c:pt idx="9">
                  <c:v>0</c:v>
                </c:pt>
                <c:pt idx="10">
                  <c:v>0.31323301832549399</c:v>
                </c:pt>
                <c:pt idx="12">
                  <c:v>0</c:v>
                </c:pt>
                <c:pt idx="13">
                  <c:v>0</c:v>
                </c:pt>
                <c:pt idx="14">
                  <c:v>0.35487638006098099</c:v>
                </c:pt>
                <c:pt idx="16">
                  <c:v>0</c:v>
                </c:pt>
                <c:pt idx="17">
                  <c:v>0</c:v>
                </c:pt>
                <c:pt idx="18">
                  <c:v>0.352702222903581</c:v>
                </c:pt>
                <c:pt idx="20">
                  <c:v>0</c:v>
                </c:pt>
                <c:pt idx="21">
                  <c:v>0</c:v>
                </c:pt>
                <c:pt idx="22">
                  <c:v>0.28372677878317298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75261472"/>
        <c:axId val="275261864"/>
      </c:barChart>
      <c:catAx>
        <c:axId val="2752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261864"/>
        <c:crosses val="autoZero"/>
        <c:auto val="1"/>
        <c:lblAlgn val="ctr"/>
        <c:lblOffset val="100"/>
        <c:noMultiLvlLbl val="0"/>
      </c:catAx>
      <c:valAx>
        <c:axId val="2752618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2614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5169372511582"/>
          <c:y val="6.2787691748165023E-2"/>
          <c:w val="0.11036497533382951"/>
          <c:h val="0.42582630532005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77238215343726"/>
          <c:y val="4.5977011494252873E-2"/>
          <c:w val="0.85063125131035622"/>
          <c:h val="0.71461487892083408"/>
        </c:manualLayout>
      </c:layout>
      <c:lineChart>
        <c:grouping val="standard"/>
        <c:varyColors val="0"/>
        <c:ser>
          <c:idx val="0"/>
          <c:order val="0"/>
          <c:tx>
            <c:strRef>
              <c:f>'cost (halfpvsize)'!$C$25</c:f>
              <c:strCache>
                <c:ptCount val="1"/>
                <c:pt idx="0">
                  <c:v>Battery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'cost (halfpvsize)'!$D$18:$I$18</c:f>
              <c:numCache>
                <c:formatCode>0%</c:formatCode>
                <c:ptCount val="6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</c:numCache>
            </c:numRef>
          </c:cat>
          <c:val>
            <c:numRef>
              <c:f>'cost (halfpvsize)'!$D$25:$I$25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5.8738538414053227</c:v>
                </c:pt>
                <c:pt idx="3">
                  <c:v>75.521820757820038</c:v>
                </c:pt>
                <c:pt idx="4">
                  <c:v>188.58261324836079</c:v>
                </c:pt>
                <c:pt idx="5">
                  <c:v>1306.8529888066271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'cost (halfpvsize)'!$C$26</c:f>
              <c:strCache>
                <c:ptCount val="1"/>
                <c:pt idx="0">
                  <c:v>Battery + SETS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'cost (halfpvsize)'!$D$18:$I$18</c:f>
              <c:numCache>
                <c:formatCode>0%</c:formatCode>
                <c:ptCount val="6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</c:numCache>
            </c:numRef>
          </c:cat>
          <c:val>
            <c:numRef>
              <c:f>'cost (halfpvsize)'!$D$26:$I$26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1.4419928446408175</c:v>
                </c:pt>
                <c:pt idx="3">
                  <c:v>15.714398984426175</c:v>
                </c:pt>
                <c:pt idx="4">
                  <c:v>45.127383909123651</c:v>
                </c:pt>
                <c:pt idx="5">
                  <c:v>581.10213444778424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'cost (halfpvsize)'!$C$27</c:f>
              <c:strCache>
                <c:ptCount val="1"/>
                <c:pt idx="0">
                  <c:v>Battery + SETS + BEV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'cost (halfpvsize)'!$D$18:$I$18</c:f>
              <c:numCache>
                <c:formatCode>0%</c:formatCode>
                <c:ptCount val="6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</c:numCache>
            </c:numRef>
          </c:cat>
          <c:val>
            <c:numRef>
              <c:f>'cost (halfpvsize)'!$D$27:$I$27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425.68215904615755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262648"/>
        <c:axId val="275263040"/>
      </c:lineChart>
      <c:catAx>
        <c:axId val="275262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Self-consumption share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263040"/>
        <c:crosses val="autoZero"/>
        <c:auto val="1"/>
        <c:lblAlgn val="ctr"/>
        <c:lblOffset val="100"/>
        <c:noMultiLvlLbl val="0"/>
      </c:catAx>
      <c:valAx>
        <c:axId val="2752630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Euro per household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26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99138125970292"/>
          <c:y val="0.91175083781045618"/>
          <c:w val="0.67231542423242407"/>
          <c:h val="8.040602735648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14964576796322"/>
          <c:y val="4.8191747292585498E-2"/>
          <c:w val="0.79249399088271844"/>
          <c:h val="0.58618298812355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'storage capacity E (halfpvsize)'!$C$51</c:f>
              <c:strCache>
                <c:ptCount val="1"/>
                <c:pt idx="0">
                  <c:v>Li-ion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'storage capacity E (halfpvsize)'!$D$44:$U$45</c:f>
              <c:multiLvlStrCache>
                <c:ptCount val="18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3">
                    <c:v>Battery</c:v>
                  </c:pt>
                  <c:pt idx="4">
                    <c:v>Battery + SETS</c:v>
                  </c:pt>
                  <c:pt idx="5">
                    <c:v>Battery + SETS + BEV</c:v>
                  </c:pt>
                  <c:pt idx="6">
                    <c:v>Battery</c:v>
                  </c:pt>
                  <c:pt idx="7">
                    <c:v>Battery + SETS</c:v>
                  </c:pt>
                  <c:pt idx="8">
                    <c:v>Battery + SETS + BEV</c:v>
                  </c:pt>
                  <c:pt idx="9">
                    <c:v>Battery</c:v>
                  </c:pt>
                  <c:pt idx="10">
                    <c:v>Battery + SETS</c:v>
                  </c:pt>
                  <c:pt idx="11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5">
                    <c:v>Battery</c:v>
                  </c:pt>
                  <c:pt idx="16">
                    <c:v>Battery + SETS</c:v>
                  </c:pt>
                  <c:pt idx="17">
                    <c:v>Battery + SETS + BEV</c:v>
                  </c:pt>
                </c:lvl>
                <c:lvl>
                  <c:pt idx="0">
                    <c:v>50%</c:v>
                  </c:pt>
                  <c:pt idx="3">
                    <c:v>60%</c:v>
                  </c:pt>
                  <c:pt idx="6">
                    <c:v>70%</c:v>
                  </c:pt>
                  <c:pt idx="9">
                    <c:v>80%</c:v>
                  </c:pt>
                  <c:pt idx="12">
                    <c:v>90%</c:v>
                  </c:pt>
                  <c:pt idx="15">
                    <c:v>100%</c:v>
                  </c:pt>
                </c:lvl>
              </c:multiLvlStrCache>
            </c:multiLvlStrRef>
          </c:cat>
          <c:val>
            <c:numRef>
              <c:f>'storage capacity E (halfpvsize)'!$D$51:$U$51</c:f>
              <c:numCache>
                <c:formatCode>0.00</c:formatCode>
                <c:ptCount val="18"/>
                <c:pt idx="0">
                  <c:v>0</c:v>
                </c:pt>
                <c:pt idx="1">
                  <c:v>1E-4</c:v>
                </c:pt>
                <c:pt idx="2">
                  <c:v>0</c:v>
                </c:pt>
                <c:pt idx="3">
                  <c:v>0</c:v>
                </c:pt>
                <c:pt idx="4">
                  <c:v>1E-4</c:v>
                </c:pt>
                <c:pt idx="5">
                  <c:v>0</c:v>
                </c:pt>
                <c:pt idx="6">
                  <c:v>0.24072909600046366</c:v>
                </c:pt>
                <c:pt idx="7">
                  <c:v>1E-4</c:v>
                </c:pt>
                <c:pt idx="8">
                  <c:v>0</c:v>
                </c:pt>
                <c:pt idx="9">
                  <c:v>2.7972606594638201</c:v>
                </c:pt>
                <c:pt idx="10">
                  <c:v>1E-3</c:v>
                </c:pt>
                <c:pt idx="11">
                  <c:v>0</c:v>
                </c:pt>
                <c:pt idx="12">
                  <c:v>7.1229509474531492</c:v>
                </c:pt>
                <c:pt idx="13">
                  <c:v>1E-3</c:v>
                </c:pt>
                <c:pt idx="14">
                  <c:v>0</c:v>
                </c:pt>
                <c:pt idx="15">
                  <c:v>48.309926683589488</c:v>
                </c:pt>
                <c:pt idx="16">
                  <c:v>21.05207393693366</c:v>
                </c:pt>
                <c:pt idx="17">
                  <c:v>15.418098205597392</c:v>
                </c:pt>
              </c:numCache>
            </c:numRef>
          </c:val>
        </c:ser>
        <c:ser>
          <c:idx val="1"/>
          <c:order val="1"/>
          <c:tx>
            <c:strRef>
              <c:f>'storage capacity E (halfpvsize)'!$C$52</c:f>
              <c:strCache>
                <c:ptCount val="1"/>
                <c:pt idx="0">
                  <c:v>SETS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'storage capacity E (halfpvsize)'!$D$44:$U$45</c:f>
              <c:multiLvlStrCache>
                <c:ptCount val="18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3">
                    <c:v>Battery</c:v>
                  </c:pt>
                  <c:pt idx="4">
                    <c:v>Battery + SETS</c:v>
                  </c:pt>
                  <c:pt idx="5">
                    <c:v>Battery + SETS + BEV</c:v>
                  </c:pt>
                  <c:pt idx="6">
                    <c:v>Battery</c:v>
                  </c:pt>
                  <c:pt idx="7">
                    <c:v>Battery + SETS</c:v>
                  </c:pt>
                  <c:pt idx="8">
                    <c:v>Battery + SETS + BEV</c:v>
                  </c:pt>
                  <c:pt idx="9">
                    <c:v>Battery</c:v>
                  </c:pt>
                  <c:pt idx="10">
                    <c:v>Battery + SETS</c:v>
                  </c:pt>
                  <c:pt idx="11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5">
                    <c:v>Battery</c:v>
                  </c:pt>
                  <c:pt idx="16">
                    <c:v>Battery + SETS</c:v>
                  </c:pt>
                  <c:pt idx="17">
                    <c:v>Battery + SETS + BEV</c:v>
                  </c:pt>
                </c:lvl>
                <c:lvl>
                  <c:pt idx="0">
                    <c:v>50%</c:v>
                  </c:pt>
                  <c:pt idx="3">
                    <c:v>60%</c:v>
                  </c:pt>
                  <c:pt idx="6">
                    <c:v>70%</c:v>
                  </c:pt>
                  <c:pt idx="9">
                    <c:v>80%</c:v>
                  </c:pt>
                  <c:pt idx="12">
                    <c:v>90%</c:v>
                  </c:pt>
                  <c:pt idx="15">
                    <c:v>100%</c:v>
                  </c:pt>
                </c:lvl>
              </c:multiLvlStrCache>
            </c:multiLvlStrRef>
          </c:cat>
          <c:val>
            <c:numRef>
              <c:f>'storage capacity E (halfpvsize)'!$D$52:$U$52</c:f>
              <c:numCache>
                <c:formatCode>0.00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0.35194479474652107</c:v>
                </c:pt>
                <c:pt idx="8">
                  <c:v>0</c:v>
                </c:pt>
                <c:pt idx="9">
                  <c:v>0</c:v>
                </c:pt>
                <c:pt idx="10">
                  <c:v>4.0566569396087635</c:v>
                </c:pt>
                <c:pt idx="11">
                  <c:v>0</c:v>
                </c:pt>
                <c:pt idx="12">
                  <c:v>0</c:v>
                </c:pt>
                <c:pt idx="13">
                  <c:v>12.63227360770129</c:v>
                </c:pt>
                <c:pt idx="14">
                  <c:v>0</c:v>
                </c:pt>
                <c:pt idx="15">
                  <c:v>0</c:v>
                </c:pt>
                <c:pt idx="16">
                  <c:v>4.0892497150767593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5263824"/>
        <c:axId val="275264216"/>
      </c:barChart>
      <c:catAx>
        <c:axId val="27526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264216"/>
        <c:crosses val="autoZero"/>
        <c:auto val="1"/>
        <c:lblAlgn val="ctr"/>
        <c:lblOffset val="100"/>
        <c:noMultiLvlLbl val="0"/>
      </c:catAx>
      <c:valAx>
        <c:axId val="275264216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kWh per household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26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611205280314093E-2"/>
          <c:y val="5.1194331626288704E-2"/>
          <c:w val="0.7616071585290094"/>
          <c:h val="0.577675000000000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'prosumage shares (halfpvsize)'!$C$70</c:f>
              <c:strCache>
                <c:ptCount val="1"/>
                <c:pt idx="0">
                  <c:v>To grid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'prosumage shares (halfpvsize)'!$D$68:$Z$69</c:f>
              <c:multiLvlStrCache>
                <c:ptCount val="23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4">
                    <c:v>Battery</c:v>
                  </c:pt>
                  <c:pt idx="5">
                    <c:v>Battery + SETS</c:v>
                  </c:pt>
                  <c:pt idx="6">
                    <c:v>Battery + SETS + BEV</c:v>
                  </c:pt>
                  <c:pt idx="8">
                    <c:v>Battery</c:v>
                  </c:pt>
                  <c:pt idx="9">
                    <c:v>Battery + SETS</c:v>
                  </c:pt>
                  <c:pt idx="10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6">
                    <c:v>Battery</c:v>
                  </c:pt>
                  <c:pt idx="17">
                    <c:v>Battery + SETS</c:v>
                  </c:pt>
                  <c:pt idx="18">
                    <c:v>Battery + SETS + BEV</c:v>
                  </c:pt>
                  <c:pt idx="20">
                    <c:v>Battery</c:v>
                  </c:pt>
                  <c:pt idx="21">
                    <c:v>Battery + SETS</c:v>
                  </c:pt>
                  <c:pt idx="22">
                    <c:v>Battery + SETS + BEV</c:v>
                  </c:pt>
                </c:lvl>
                <c:lvl>
                  <c:pt idx="0">
                    <c:v>50%</c:v>
                  </c:pt>
                  <c:pt idx="4">
                    <c:v>60%</c:v>
                  </c:pt>
                  <c:pt idx="8">
                    <c:v>70%</c:v>
                  </c:pt>
                  <c:pt idx="12">
                    <c:v>80%</c:v>
                  </c:pt>
                  <c:pt idx="16">
                    <c:v>90%</c:v>
                  </c:pt>
                  <c:pt idx="20">
                    <c:v>100%</c:v>
                  </c:pt>
                </c:lvl>
              </c:multiLvlStrCache>
            </c:multiLvlStrRef>
          </c:cat>
          <c:val>
            <c:numRef>
              <c:f>'prosumage shares (halfpvsize)'!$D$70:$Z$70</c:f>
              <c:numCache>
                <c:formatCode>General</c:formatCode>
                <c:ptCount val="23"/>
                <c:pt idx="0">
                  <c:v>0.5</c:v>
                </c:pt>
                <c:pt idx="1">
                  <c:v>0.5</c:v>
                </c:pt>
                <c:pt idx="2">
                  <c:v>0.43</c:v>
                </c:pt>
                <c:pt idx="4">
                  <c:v>0.34</c:v>
                </c:pt>
                <c:pt idx="5">
                  <c:v>0.4</c:v>
                </c:pt>
                <c:pt idx="6">
                  <c:v>0.25</c:v>
                </c:pt>
                <c:pt idx="8">
                  <c:v>0.3</c:v>
                </c:pt>
                <c:pt idx="9">
                  <c:v>0.3</c:v>
                </c:pt>
                <c:pt idx="10">
                  <c:v>0.16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1"/>
          <c:order val="1"/>
          <c:tx>
            <c:strRef>
              <c:f>'prosumage shares (halfpvsize)'!$C$71</c:f>
              <c:strCache>
                <c:ptCount val="1"/>
                <c:pt idx="0">
                  <c:v>Direct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'prosumage shares (halfpvsize)'!$D$68:$Z$69</c:f>
              <c:multiLvlStrCache>
                <c:ptCount val="23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4">
                    <c:v>Battery</c:v>
                  </c:pt>
                  <c:pt idx="5">
                    <c:v>Battery + SETS</c:v>
                  </c:pt>
                  <c:pt idx="6">
                    <c:v>Battery + SETS + BEV</c:v>
                  </c:pt>
                  <c:pt idx="8">
                    <c:v>Battery</c:v>
                  </c:pt>
                  <c:pt idx="9">
                    <c:v>Battery + SETS</c:v>
                  </c:pt>
                  <c:pt idx="10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6">
                    <c:v>Battery</c:v>
                  </c:pt>
                  <c:pt idx="17">
                    <c:v>Battery + SETS</c:v>
                  </c:pt>
                  <c:pt idx="18">
                    <c:v>Battery + SETS + BEV</c:v>
                  </c:pt>
                  <c:pt idx="20">
                    <c:v>Battery</c:v>
                  </c:pt>
                  <c:pt idx="21">
                    <c:v>Battery + SETS</c:v>
                  </c:pt>
                  <c:pt idx="22">
                    <c:v>Battery + SETS + BEV</c:v>
                  </c:pt>
                </c:lvl>
                <c:lvl>
                  <c:pt idx="0">
                    <c:v>50%</c:v>
                  </c:pt>
                  <c:pt idx="4">
                    <c:v>60%</c:v>
                  </c:pt>
                  <c:pt idx="8">
                    <c:v>70%</c:v>
                  </c:pt>
                  <c:pt idx="12">
                    <c:v>80%</c:v>
                  </c:pt>
                  <c:pt idx="16">
                    <c:v>90%</c:v>
                  </c:pt>
                  <c:pt idx="20">
                    <c:v>100%</c:v>
                  </c:pt>
                </c:lvl>
              </c:multiLvlStrCache>
            </c:multiLvlStrRef>
          </c:cat>
          <c:val>
            <c:numRef>
              <c:f>'prosumage shares (halfpvsize)'!$D$71:$Z$71</c:f>
              <c:numCache>
                <c:formatCode>General</c:formatCode>
                <c:ptCount val="23"/>
                <c:pt idx="0">
                  <c:v>0.5</c:v>
                </c:pt>
                <c:pt idx="1">
                  <c:v>0.5</c:v>
                </c:pt>
                <c:pt idx="2">
                  <c:v>0.23</c:v>
                </c:pt>
                <c:pt idx="4">
                  <c:v>0.66</c:v>
                </c:pt>
                <c:pt idx="5">
                  <c:v>0.6</c:v>
                </c:pt>
                <c:pt idx="6">
                  <c:v>0.36</c:v>
                </c:pt>
                <c:pt idx="8">
                  <c:v>0.65</c:v>
                </c:pt>
                <c:pt idx="9">
                  <c:v>0.69</c:v>
                </c:pt>
                <c:pt idx="10">
                  <c:v>0.42</c:v>
                </c:pt>
                <c:pt idx="12">
                  <c:v>0.4</c:v>
                </c:pt>
                <c:pt idx="13">
                  <c:v>0.69</c:v>
                </c:pt>
                <c:pt idx="14">
                  <c:v>0.41</c:v>
                </c:pt>
                <c:pt idx="16">
                  <c:v>0.38</c:v>
                </c:pt>
                <c:pt idx="17">
                  <c:v>0.68</c:v>
                </c:pt>
                <c:pt idx="18">
                  <c:v>0.46</c:v>
                </c:pt>
                <c:pt idx="20">
                  <c:v>0.47</c:v>
                </c:pt>
                <c:pt idx="21">
                  <c:v>0.47</c:v>
                </c:pt>
                <c:pt idx="2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'prosumage shares (halfpvsize)'!$C$72</c:f>
              <c:strCache>
                <c:ptCount val="1"/>
                <c:pt idx="0">
                  <c:v>Li-ion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'prosumage shares (halfpvsize)'!$D$68:$Z$69</c:f>
              <c:multiLvlStrCache>
                <c:ptCount val="23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4">
                    <c:v>Battery</c:v>
                  </c:pt>
                  <c:pt idx="5">
                    <c:v>Battery + SETS</c:v>
                  </c:pt>
                  <c:pt idx="6">
                    <c:v>Battery + SETS + BEV</c:v>
                  </c:pt>
                  <c:pt idx="8">
                    <c:v>Battery</c:v>
                  </c:pt>
                  <c:pt idx="9">
                    <c:v>Battery + SETS</c:v>
                  </c:pt>
                  <c:pt idx="10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6">
                    <c:v>Battery</c:v>
                  </c:pt>
                  <c:pt idx="17">
                    <c:v>Battery + SETS</c:v>
                  </c:pt>
                  <c:pt idx="18">
                    <c:v>Battery + SETS + BEV</c:v>
                  </c:pt>
                  <c:pt idx="20">
                    <c:v>Battery</c:v>
                  </c:pt>
                  <c:pt idx="21">
                    <c:v>Battery + SETS</c:v>
                  </c:pt>
                  <c:pt idx="22">
                    <c:v>Battery + SETS + BEV</c:v>
                  </c:pt>
                </c:lvl>
                <c:lvl>
                  <c:pt idx="0">
                    <c:v>50%</c:v>
                  </c:pt>
                  <c:pt idx="4">
                    <c:v>60%</c:v>
                  </c:pt>
                  <c:pt idx="8">
                    <c:v>70%</c:v>
                  </c:pt>
                  <c:pt idx="12">
                    <c:v>80%</c:v>
                  </c:pt>
                  <c:pt idx="16">
                    <c:v>90%</c:v>
                  </c:pt>
                  <c:pt idx="20">
                    <c:v>100%</c:v>
                  </c:pt>
                </c:lvl>
              </c:multiLvlStrCache>
            </c:multiLvlStrRef>
          </c:cat>
          <c:val>
            <c:numRef>
              <c:f>'prosumage shares (halfpvsize)'!$D$72:$Z$72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0.05</c:v>
                </c:pt>
                <c:pt idx="9">
                  <c:v>0</c:v>
                </c:pt>
                <c:pt idx="10">
                  <c:v>0</c:v>
                </c:pt>
                <c:pt idx="12">
                  <c:v>0.4</c:v>
                </c:pt>
                <c:pt idx="13">
                  <c:v>0</c:v>
                </c:pt>
                <c:pt idx="14">
                  <c:v>0</c:v>
                </c:pt>
                <c:pt idx="16">
                  <c:v>0.52</c:v>
                </c:pt>
                <c:pt idx="17">
                  <c:v>0</c:v>
                </c:pt>
                <c:pt idx="18">
                  <c:v>0</c:v>
                </c:pt>
                <c:pt idx="20">
                  <c:v>0.53</c:v>
                </c:pt>
                <c:pt idx="21">
                  <c:v>0.52</c:v>
                </c:pt>
                <c:pt idx="22">
                  <c:v>0.41</c:v>
                </c:pt>
              </c:numCache>
            </c:numRef>
          </c:val>
        </c:ser>
        <c:ser>
          <c:idx val="3"/>
          <c:order val="3"/>
          <c:tx>
            <c:strRef>
              <c:f>'prosumage shares (halfpvsize)'!$C$73</c:f>
              <c:strCache>
                <c:ptCount val="1"/>
                <c:pt idx="0">
                  <c:v>SETS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'prosumage shares (halfpvsize)'!$D$68:$Z$69</c:f>
              <c:multiLvlStrCache>
                <c:ptCount val="23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4">
                    <c:v>Battery</c:v>
                  </c:pt>
                  <c:pt idx="5">
                    <c:v>Battery + SETS</c:v>
                  </c:pt>
                  <c:pt idx="6">
                    <c:v>Battery + SETS + BEV</c:v>
                  </c:pt>
                  <c:pt idx="8">
                    <c:v>Battery</c:v>
                  </c:pt>
                  <c:pt idx="9">
                    <c:v>Battery + SETS</c:v>
                  </c:pt>
                  <c:pt idx="10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6">
                    <c:v>Battery</c:v>
                  </c:pt>
                  <c:pt idx="17">
                    <c:v>Battery + SETS</c:v>
                  </c:pt>
                  <c:pt idx="18">
                    <c:v>Battery + SETS + BEV</c:v>
                  </c:pt>
                  <c:pt idx="20">
                    <c:v>Battery</c:v>
                  </c:pt>
                  <c:pt idx="21">
                    <c:v>Battery + SETS</c:v>
                  </c:pt>
                  <c:pt idx="22">
                    <c:v>Battery + SETS + BEV</c:v>
                  </c:pt>
                </c:lvl>
                <c:lvl>
                  <c:pt idx="0">
                    <c:v>50%</c:v>
                  </c:pt>
                  <c:pt idx="4">
                    <c:v>60%</c:v>
                  </c:pt>
                  <c:pt idx="8">
                    <c:v>70%</c:v>
                  </c:pt>
                  <c:pt idx="12">
                    <c:v>80%</c:v>
                  </c:pt>
                  <c:pt idx="16">
                    <c:v>90%</c:v>
                  </c:pt>
                  <c:pt idx="20">
                    <c:v>100%</c:v>
                  </c:pt>
                </c:lvl>
              </c:multiLvlStrCache>
            </c:multiLvlStrRef>
          </c:cat>
          <c:val>
            <c:numRef>
              <c:f>'prosumage shares (halfpvsize)'!$D$73:$Z$73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0.01</c:v>
                </c:pt>
                <c:pt idx="10">
                  <c:v>0</c:v>
                </c:pt>
                <c:pt idx="12">
                  <c:v>0</c:v>
                </c:pt>
                <c:pt idx="13">
                  <c:v>0.11</c:v>
                </c:pt>
                <c:pt idx="14">
                  <c:v>0</c:v>
                </c:pt>
                <c:pt idx="16">
                  <c:v>0</c:v>
                </c:pt>
                <c:pt idx="17">
                  <c:v>0.22</c:v>
                </c:pt>
                <c:pt idx="18">
                  <c:v>0</c:v>
                </c:pt>
                <c:pt idx="20">
                  <c:v>0</c:v>
                </c:pt>
                <c:pt idx="21">
                  <c:v>0.01</c:v>
                </c:pt>
                <c:pt idx="22">
                  <c:v>0</c:v>
                </c:pt>
              </c:numCache>
            </c:numRef>
          </c:val>
        </c:ser>
        <c:ser>
          <c:idx val="4"/>
          <c:order val="4"/>
          <c:tx>
            <c:strRef>
              <c:f>'prosumage shares (halfpvsize)'!$C$74</c:f>
              <c:strCache>
                <c:ptCount val="1"/>
                <c:pt idx="0">
                  <c:v>BEV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'prosumage shares (halfpvsize)'!$D$68:$Z$69</c:f>
              <c:multiLvlStrCache>
                <c:ptCount val="23"/>
                <c:lvl>
                  <c:pt idx="0">
                    <c:v>Battery</c:v>
                  </c:pt>
                  <c:pt idx="1">
                    <c:v>Battery + SETS</c:v>
                  </c:pt>
                  <c:pt idx="2">
                    <c:v>Battery + SETS + BEV</c:v>
                  </c:pt>
                  <c:pt idx="4">
                    <c:v>Battery</c:v>
                  </c:pt>
                  <c:pt idx="5">
                    <c:v>Battery + SETS</c:v>
                  </c:pt>
                  <c:pt idx="6">
                    <c:v>Battery + SETS + BEV</c:v>
                  </c:pt>
                  <c:pt idx="8">
                    <c:v>Battery</c:v>
                  </c:pt>
                  <c:pt idx="9">
                    <c:v>Battery + SETS</c:v>
                  </c:pt>
                  <c:pt idx="10">
                    <c:v>Battery + SETS + BEV</c:v>
                  </c:pt>
                  <c:pt idx="12">
                    <c:v>Battery</c:v>
                  </c:pt>
                  <c:pt idx="13">
                    <c:v>Battery + SETS</c:v>
                  </c:pt>
                  <c:pt idx="14">
                    <c:v>Battery + SETS + BEV</c:v>
                  </c:pt>
                  <c:pt idx="16">
                    <c:v>Battery</c:v>
                  </c:pt>
                  <c:pt idx="17">
                    <c:v>Battery + SETS</c:v>
                  </c:pt>
                  <c:pt idx="18">
                    <c:v>Battery + SETS + BEV</c:v>
                  </c:pt>
                  <c:pt idx="20">
                    <c:v>Battery</c:v>
                  </c:pt>
                  <c:pt idx="21">
                    <c:v>Battery + SETS</c:v>
                  </c:pt>
                  <c:pt idx="22">
                    <c:v>Battery + SETS + BEV</c:v>
                  </c:pt>
                </c:lvl>
                <c:lvl>
                  <c:pt idx="0">
                    <c:v>50%</c:v>
                  </c:pt>
                  <c:pt idx="4">
                    <c:v>60%</c:v>
                  </c:pt>
                  <c:pt idx="8">
                    <c:v>70%</c:v>
                  </c:pt>
                  <c:pt idx="12">
                    <c:v>80%</c:v>
                  </c:pt>
                  <c:pt idx="16">
                    <c:v>90%</c:v>
                  </c:pt>
                  <c:pt idx="20">
                    <c:v>100%</c:v>
                  </c:pt>
                </c:lvl>
              </c:multiLvlStrCache>
            </c:multiLvlStrRef>
          </c:cat>
          <c:val>
            <c:numRef>
              <c:f>'prosumage shares (halfpvsize)'!$D$74:$Z$74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0.34</c:v>
                </c:pt>
                <c:pt idx="4">
                  <c:v>0</c:v>
                </c:pt>
                <c:pt idx="5">
                  <c:v>0</c:v>
                </c:pt>
                <c:pt idx="6">
                  <c:v>0.39</c:v>
                </c:pt>
                <c:pt idx="8">
                  <c:v>0</c:v>
                </c:pt>
                <c:pt idx="9">
                  <c:v>0</c:v>
                </c:pt>
                <c:pt idx="10">
                  <c:v>0.42</c:v>
                </c:pt>
                <c:pt idx="12">
                  <c:v>0</c:v>
                </c:pt>
                <c:pt idx="13">
                  <c:v>0</c:v>
                </c:pt>
                <c:pt idx="14">
                  <c:v>0.39</c:v>
                </c:pt>
                <c:pt idx="16">
                  <c:v>0</c:v>
                </c:pt>
                <c:pt idx="17">
                  <c:v>0</c:v>
                </c:pt>
                <c:pt idx="18">
                  <c:v>0.44</c:v>
                </c:pt>
                <c:pt idx="20">
                  <c:v>0</c:v>
                </c:pt>
                <c:pt idx="21">
                  <c:v>0</c:v>
                </c:pt>
                <c:pt idx="22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75265000"/>
        <c:axId val="275673088"/>
      </c:barChart>
      <c:catAx>
        <c:axId val="27526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673088"/>
        <c:crosses val="autoZero"/>
        <c:auto val="1"/>
        <c:lblAlgn val="ctr"/>
        <c:lblOffset val="100"/>
        <c:noMultiLvlLbl val="0"/>
      </c:catAx>
      <c:valAx>
        <c:axId val="2756730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265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5169372511582"/>
          <c:y val="6.2787691748165023E-2"/>
          <c:w val="0.11036497533382951"/>
          <c:h val="0.42582630532005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124200" y="8686800"/>
            <a:ext cx="32004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7E1335-EAF6-8541-BA6A-0248883F1792}" type="slidenum">
              <a:rPr lang="de-DE" sz="900">
                <a:latin typeface="Trebuchet MS"/>
                <a:cs typeface="Trebuchet MS"/>
              </a:rPr>
              <a:pPr>
                <a:defRPr/>
              </a:pPr>
              <a:t>‹Nr.›</a:t>
            </a:fld>
            <a:endParaRPr lang="de-DE" sz="9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81776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541498-9847-0E44-AE8E-158D3D6AF3C7}" type="datetime1">
              <a:rPr lang="de-DE"/>
              <a:pPr>
                <a:defRPr/>
              </a:pPr>
              <a:t>13.09.2018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6FC78E-5DB2-EF44-97C3-9870110DD9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689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368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Extreme E/P </a:t>
            </a:r>
            <a:r>
              <a:rPr lang="de-DE" dirty="0" err="1" smtClean="0"/>
              <a:t>ratio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700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246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83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Extreme E/P </a:t>
            </a:r>
            <a:r>
              <a:rPr lang="de-DE" dirty="0" err="1" smtClean="0"/>
              <a:t>ratioup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700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324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39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167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221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025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40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67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45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84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62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50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48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42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56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80000" y="1080000"/>
            <a:ext cx="8784000" cy="45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080000" y="1981200"/>
            <a:ext cx="7740000" cy="158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1080000" y="6477000"/>
            <a:ext cx="7884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Bild 18" descr="diw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00" y="496800"/>
            <a:ext cx="1620000" cy="23085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260000" y="1602000"/>
            <a:ext cx="7502400" cy="381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Zusatztitel der Präsentation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1260000" y="2124000"/>
            <a:ext cx="7502400" cy="305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Haupttitel der Präsentation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1260474" y="5792400"/>
            <a:ext cx="7502400" cy="230400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1260475" y="6019200"/>
            <a:ext cx="7502525" cy="2304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Ort, Datum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60000" y="4878000"/>
            <a:ext cx="4680152" cy="532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Vorname Nachname + Mail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Hintergrund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0" y="190500"/>
            <a:ext cx="8788400" cy="6477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180000" y="1944000"/>
            <a:ext cx="6300000" cy="37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080000" y="2505000"/>
            <a:ext cx="5168400" cy="106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 17" descr="diw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000" y="496800"/>
            <a:ext cx="1620000" cy="230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60000" y="2124000"/>
            <a:ext cx="4989600" cy="2585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Zusatztitel der Präsentation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2649600"/>
            <a:ext cx="4987925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Haupttitel der Präsentation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60474" y="4878000"/>
            <a:ext cx="4989600" cy="2304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de-DE" dirty="0" smtClean="0"/>
              <a:t>Vorname, Name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5104800"/>
            <a:ext cx="4989513" cy="2304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de-DE" dirty="0" smtClean="0"/>
              <a:t>Ort, Datum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Hintergrund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0" y="190500"/>
            <a:ext cx="8788400" cy="6477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180000" y="1944000"/>
            <a:ext cx="6300000" cy="37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080000" y="2505000"/>
            <a:ext cx="5168400" cy="106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Bild 17" descr="diw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000" y="496800"/>
            <a:ext cx="1620000" cy="230850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1260000" y="2124000"/>
            <a:ext cx="4989600" cy="2585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Zusatztitel der Präsentation</a:t>
            </a:r>
            <a:endParaRPr lang="de-DE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2649600"/>
            <a:ext cx="4987925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Haupttitel der Präsentation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60474" y="4878000"/>
            <a:ext cx="4989600" cy="2304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de-DE" dirty="0" smtClean="0"/>
              <a:t>Vorname, Name</a:t>
            </a:r>
            <a:endParaRPr lang="de-DE" dirty="0"/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5104800"/>
            <a:ext cx="4989513" cy="2304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 lvl="0"/>
            <a:r>
              <a:rPr lang="de-DE" dirty="0" smtClean="0"/>
              <a:t>Ort, Datum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Tagesordnung/Inhalt/Übersicht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87600" y="1296000"/>
            <a:ext cx="8064000" cy="4039200"/>
          </a:xfrm>
        </p:spPr>
        <p:txBody>
          <a:bodyPr/>
          <a:lstStyle>
            <a:lvl1pPr>
              <a:defRPr/>
            </a:lvl1pPr>
            <a:lvl2pPr defTabSz="990000">
              <a:tabLst/>
              <a:defRPr/>
            </a:lvl2pPr>
            <a:lvl3pPr marL="990000" defTabSz="1512000">
              <a:spcAft>
                <a:spcPts val="0"/>
              </a:spcAft>
              <a:tabLst/>
              <a:defRPr/>
            </a:lvl3pPr>
          </a:lstStyle>
          <a:p>
            <a:pPr lvl="0"/>
            <a:r>
              <a:rPr lang="de-DE" dirty="0" smtClean="0"/>
              <a:t>Kapitel-Titel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80000" y="180000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51200" y="230400"/>
            <a:ext cx="687600" cy="687600"/>
          </a:xfrm>
        </p:spPr>
        <p:txBody>
          <a:bodyPr rIns="0" anchor="t" anchorCtr="0"/>
          <a:lstStyle>
            <a:lvl1pPr marL="0" indent="0" algn="r">
              <a:spcBef>
                <a:spcPts val="2000"/>
              </a:spcBef>
              <a:buNone/>
              <a:defRPr sz="3600"/>
            </a:lvl1pPr>
          </a:lstStyle>
          <a:p>
            <a:pPr lvl="0"/>
            <a:r>
              <a:rPr lang="de-DE" dirty="0" smtClean="0"/>
              <a:t>X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1260475" y="1268413"/>
            <a:ext cx="7415213" cy="4176712"/>
          </a:xfrm>
        </p:spPr>
        <p:txBody>
          <a:bodyPr/>
          <a:lstStyle>
            <a:lvl1pPr marL="0" indent="0">
              <a:buFont typeface="+mj-lt"/>
              <a:buNone/>
              <a:defRPr sz="3600"/>
            </a:lvl1pPr>
          </a:lstStyle>
          <a:p>
            <a:pPr lvl="0"/>
            <a:r>
              <a:rPr lang="de-DE" dirty="0" smtClean="0"/>
              <a:t>Kapitel-Titel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260000" y="1080000"/>
            <a:ext cx="7466400" cy="50436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230400"/>
            <a:ext cx="685800" cy="687600"/>
          </a:xfrm>
        </p:spPr>
        <p:txBody>
          <a:bodyPr/>
          <a:lstStyle>
            <a:lvl1pPr marL="0" indent="0" algn="r">
              <a:spcBef>
                <a:spcPts val="200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X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230400"/>
            <a:ext cx="685800" cy="687600"/>
          </a:xfrm>
        </p:spPr>
        <p:txBody>
          <a:bodyPr/>
          <a:lstStyle>
            <a:lvl1pPr marL="0" indent="0" algn="r">
              <a:spcBef>
                <a:spcPts val="200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2"/>
          </p:nvPr>
        </p:nvSpPr>
        <p:spPr>
          <a:xfrm>
            <a:off x="1260000" y="1080000"/>
            <a:ext cx="7466400" cy="504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230400"/>
            <a:ext cx="685800" cy="687600"/>
          </a:xfrm>
        </p:spPr>
        <p:txBody>
          <a:bodyPr/>
          <a:lstStyle>
            <a:lvl1pPr marL="0" indent="0" algn="r">
              <a:spcBef>
                <a:spcPts val="200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/>
          </p:nvPr>
        </p:nvSpPr>
        <p:spPr>
          <a:xfrm>
            <a:off x="1260475" y="1916832"/>
            <a:ext cx="7466013" cy="420676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9" name="Inhaltsplatzhalter 18"/>
          <p:cNvSpPr>
            <a:spLocks noGrp="1"/>
          </p:cNvSpPr>
          <p:nvPr>
            <p:ph sz="quarter" idx="25" hasCustomPrompt="1"/>
          </p:nvPr>
        </p:nvSpPr>
        <p:spPr>
          <a:xfrm>
            <a:off x="1260000" y="1080000"/>
            <a:ext cx="7466400" cy="576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Überschrift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230400"/>
            <a:ext cx="685800" cy="687600"/>
          </a:xfrm>
        </p:spPr>
        <p:txBody>
          <a:bodyPr/>
          <a:lstStyle>
            <a:lvl1pPr marL="0" indent="0" algn="r">
              <a:spcBef>
                <a:spcPts val="2000"/>
              </a:spcBef>
              <a:spcAft>
                <a:spcPts val="0"/>
              </a:spcAft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3"/>
          </p:nvPr>
        </p:nvSpPr>
        <p:spPr>
          <a:xfrm>
            <a:off x="1260000" y="1080000"/>
            <a:ext cx="3650400" cy="5043600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de-DE" dirty="0" smtClean="0"/>
              <a:t>Textmasterformat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24"/>
          </p:nvPr>
        </p:nvSpPr>
        <p:spPr>
          <a:xfrm>
            <a:off x="5076000" y="1080000"/>
            <a:ext cx="3650400" cy="5043488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de-DE" dirty="0" smtClean="0"/>
              <a:t>Textmasterformat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69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324000" indent="-324000" algn="l">
              <a:lnSpc>
                <a:spcPct val="12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marL="0" indent="0"/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324000" indent="-324000" algn="ctr">
              <a:lnSpc>
                <a:spcPct val="120000"/>
              </a:lnSpc>
              <a:spcAft>
                <a:spcPts val="1000"/>
              </a:spcAft>
              <a:defRPr sz="1200" b="0">
                <a:solidFill>
                  <a:schemeClr val="accent1"/>
                </a:solidFill>
                <a:latin typeface="+mj-lt"/>
              </a:defRPr>
            </a:lvl1pPr>
          </a:lstStyle>
          <a:p>
            <a:pPr marL="0" indent="0" algn="l"/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marL="0" indent="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defRPr sz="1500" b="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0" indent="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bg1"/>
        </a:buClr>
        <a:buSzPct val="100000"/>
        <a:buFontTx/>
        <a:buNone/>
        <a:defRPr sz="360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1pPr>
      <a:lvl2pPr marL="0" indent="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bg1"/>
        </a:buClr>
        <a:buSzPct val="100000"/>
        <a:buFontTx/>
        <a:buNone/>
        <a:defRPr sz="15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2pPr>
      <a:lvl3pPr marL="0" indent="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itchFamily="-65" charset="0"/>
        <a:buNone/>
        <a:defRPr sz="12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3pPr>
      <a:lvl4pPr marL="1079500" indent="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itchFamily="-65" charset="0"/>
        <a:buChar char="●"/>
        <a:defRPr sz="1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1258888" indent="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itchFamily="-65" charset="0"/>
        <a:buChar char="●"/>
        <a:defRPr sz="1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80000" y="1080000"/>
            <a:ext cx="7884000" cy="45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pic>
        <p:nvPicPr>
          <p:cNvPr id="6" name="Bild 5" descr="diw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000" y="6444000"/>
            <a:ext cx="1080000" cy="153900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60000" y="6372000"/>
            <a:ext cx="6099175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2"/>
          </p:nvPr>
        </p:nvSpPr>
        <p:spPr>
          <a:xfrm>
            <a:off x="1260000" y="6552000"/>
            <a:ext cx="609441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52400" y="6372000"/>
            <a:ext cx="685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1080000" y="6300000"/>
            <a:ext cx="7884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60000" y="230400"/>
            <a:ext cx="4420800" cy="68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600" y="1296000"/>
            <a:ext cx="8064000" cy="403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500" b="0" kern="1200">
          <a:solidFill>
            <a:schemeClr val="accent1"/>
          </a:solidFill>
          <a:latin typeface="+mj-lt"/>
          <a:ea typeface="ＭＳ Ｐゴシック" pitchFamily="-65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576000" indent="-576000" algn="l" defTabSz="457200" rtl="0" eaLnBrk="0" fontAlgn="base" hangingPunct="0">
        <a:lnSpc>
          <a:spcPct val="120000"/>
        </a:lnSpc>
        <a:spcBef>
          <a:spcPts val="2000"/>
        </a:spcBef>
        <a:spcAft>
          <a:spcPts val="0"/>
        </a:spcAft>
        <a:buClr>
          <a:schemeClr val="accent3"/>
        </a:buClr>
        <a:buSzPct val="180000"/>
        <a:buFont typeface="+mj-lt"/>
        <a:buAutoNum type="arabicPeriod"/>
        <a:defRPr sz="200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1pPr>
      <a:lvl2pPr marL="57600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0"/>
        </a:spcAft>
        <a:buClr>
          <a:schemeClr val="tx2"/>
        </a:buClr>
        <a:buSzPct val="120000"/>
        <a:buFontTx/>
        <a:buNone/>
        <a:defRPr sz="150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2pPr>
      <a:lvl3pPr marL="72000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bg1"/>
        </a:buClr>
        <a:buSzPct val="120000"/>
        <a:buFontTx/>
        <a:buNone/>
        <a:defRPr sz="150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3pPr>
      <a:lvl4pPr marL="57600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None/>
        <a:defRPr sz="360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4pPr>
      <a:lvl5pPr marL="107950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None/>
        <a:defRPr sz="100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60000" y="1143000"/>
            <a:ext cx="750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hteck 9"/>
          <p:cNvSpPr/>
          <p:nvPr/>
        </p:nvSpPr>
        <p:spPr>
          <a:xfrm>
            <a:off x="180000" y="180000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pic>
        <p:nvPicPr>
          <p:cNvPr id="11" name="Bild 10" descr="diw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000" y="6444000"/>
            <a:ext cx="1080000" cy="153900"/>
          </a:xfrm>
          <a:prstGeom prst="rect">
            <a:avLst/>
          </a:prstGeom>
        </p:spPr>
      </p:pic>
      <p:cxnSp>
        <p:nvCxnSpPr>
          <p:cNvPr id="16" name="Gerade Verbindung 15"/>
          <p:cNvCxnSpPr/>
          <p:nvPr/>
        </p:nvCxnSpPr>
        <p:spPr>
          <a:xfrm>
            <a:off x="1080000" y="6300000"/>
            <a:ext cx="7884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1080000" y="180000"/>
            <a:ext cx="7884000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60000" y="6372000"/>
            <a:ext cx="6099175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18" name="Datumsplatzhalter 5"/>
          <p:cNvSpPr>
            <a:spLocks noGrp="1"/>
          </p:cNvSpPr>
          <p:nvPr>
            <p:ph type="dt" sz="half" idx="2"/>
          </p:nvPr>
        </p:nvSpPr>
        <p:spPr>
          <a:xfrm>
            <a:off x="1260000" y="6552000"/>
            <a:ext cx="609441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19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52400" y="6372000"/>
            <a:ext cx="685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60000" y="306000"/>
            <a:ext cx="7466400" cy="44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57" r:id="rId4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600" b="0" kern="1200">
          <a:solidFill>
            <a:schemeClr val="bg1"/>
          </a:solidFill>
          <a:latin typeface="+mn-lt"/>
          <a:ea typeface="ＭＳ Ｐゴシック" pitchFamily="-65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216000" indent="-216000" algn="l" defTabSz="457200" rtl="0" eaLnBrk="1" fontAlgn="base" hangingPunct="1">
        <a:lnSpc>
          <a:spcPct val="120000"/>
        </a:lnSpc>
        <a:spcBef>
          <a:spcPct val="0"/>
        </a:spcBef>
        <a:spcAft>
          <a:spcPts val="200"/>
        </a:spcAft>
        <a:buClr>
          <a:schemeClr val="tx2"/>
        </a:buClr>
        <a:buSzPct val="100000"/>
        <a:buFont typeface="Arial"/>
        <a:buChar char="•"/>
        <a:defRPr sz="2400" b="0" i="0" kern="1200">
          <a:solidFill>
            <a:schemeClr val="tx1"/>
          </a:solidFill>
          <a:latin typeface="+mj-lt"/>
          <a:ea typeface="ＭＳ Ｐゴシック" pitchFamily="-65" charset="-128"/>
          <a:cs typeface="Calibri"/>
        </a:defRPr>
      </a:lvl1pPr>
      <a:lvl2pPr marL="468000" indent="-216000" algn="l" defTabSz="457200" rtl="0" eaLnBrk="1" fontAlgn="base" hangingPunct="1">
        <a:lnSpc>
          <a:spcPct val="120000"/>
        </a:lnSpc>
        <a:spcBef>
          <a:spcPct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2100" b="0" i="0" kern="1200">
          <a:solidFill>
            <a:schemeClr val="tx1"/>
          </a:solidFill>
          <a:latin typeface="+mj-lt"/>
          <a:ea typeface="ＭＳ Ｐゴシック" pitchFamily="-65" charset="-128"/>
          <a:cs typeface="Calibri"/>
        </a:defRPr>
      </a:lvl2pPr>
      <a:lvl3pPr marL="900000" indent="-216000" algn="l" defTabSz="457200" rtl="0" eaLnBrk="1" fontAlgn="base" hangingPunct="1">
        <a:lnSpc>
          <a:spcPct val="120000"/>
        </a:lnSpc>
        <a:spcBef>
          <a:spcPct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1800" b="0" i="0" kern="1200">
          <a:solidFill>
            <a:schemeClr val="tx1"/>
          </a:solidFill>
          <a:latin typeface="+mj-lt"/>
          <a:ea typeface="ＭＳ Ｐゴシック" pitchFamily="-65" charset="-128"/>
          <a:cs typeface="Calibri"/>
        </a:defRPr>
      </a:lvl3pPr>
      <a:lvl4pPr marL="1350000" indent="-180000" algn="l" defTabSz="457200" rtl="0" eaLnBrk="1" fontAlgn="base" hangingPunct="1">
        <a:lnSpc>
          <a:spcPct val="120000"/>
        </a:lnSpc>
        <a:spcBef>
          <a:spcPct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1500" b="0" i="0" kern="1200">
          <a:solidFill>
            <a:schemeClr val="tx1"/>
          </a:solidFill>
          <a:latin typeface="+mj-lt"/>
          <a:ea typeface="ＭＳ Ｐゴシック" pitchFamily="-65" charset="-128"/>
          <a:cs typeface="Calibri"/>
        </a:defRPr>
      </a:lvl4pPr>
      <a:lvl5pPr marL="1800000" indent="-144000" algn="l" defTabSz="457200" rtl="0" eaLnBrk="1" fontAlgn="base" hangingPunct="1">
        <a:lnSpc>
          <a:spcPct val="120000"/>
        </a:lnSpc>
        <a:spcBef>
          <a:spcPct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1200" b="0" i="0" kern="1200">
          <a:solidFill>
            <a:schemeClr val="tx1"/>
          </a:solidFill>
          <a:latin typeface="+mj-lt"/>
          <a:ea typeface="ＭＳ Ｐゴシック" pitchFamily="-65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1080000" y="6300000"/>
            <a:ext cx="7884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180000" y="1944000"/>
            <a:ext cx="8784000" cy="36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0" name="Textplatzhalter 10"/>
          <p:cNvSpPr txBox="1">
            <a:spLocks/>
          </p:cNvSpPr>
          <p:nvPr/>
        </p:nvSpPr>
        <p:spPr>
          <a:xfrm>
            <a:off x="1260000" y="2362200"/>
            <a:ext cx="7503000" cy="381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5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marL="323850" marR="0" lvl="0" indent="-32385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85000"/>
              <a:buFont typeface="Arial" pitchFamily="-65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Thank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you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for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listening</a:t>
            </a:r>
            <a:endParaRPr kumimoji="0" lang="de-DE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pitchFamily="-65" charset="-128"/>
              <a:cs typeface="Calibri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080000" y="2743200"/>
            <a:ext cx="7740000" cy="158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 11" descr="diw-logo-wei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3168000"/>
            <a:ext cx="1620000" cy="230850"/>
          </a:xfrm>
          <a:prstGeom prst="rect">
            <a:avLst/>
          </a:prstGeom>
        </p:spPr>
      </p:pic>
      <p:sp>
        <p:nvSpPr>
          <p:cNvPr id="14" name="Textplatzhalter 10"/>
          <p:cNvSpPr txBox="1">
            <a:spLocks/>
          </p:cNvSpPr>
          <p:nvPr/>
        </p:nvSpPr>
        <p:spPr>
          <a:xfrm>
            <a:off x="1260000" y="3657600"/>
            <a:ext cx="7503000" cy="1401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3pPr>
              <a:buNone/>
              <a:defRPr/>
            </a:lvl3pPr>
          </a:lstStyle>
          <a:p>
            <a:pPr rtl="0">
              <a:lnSpc>
                <a:spcPct val="110000"/>
              </a:lnSpc>
            </a:pPr>
            <a:r>
              <a:rPr lang="de-DE" sz="1200" b="1" i="0" kern="1200" baseline="0" dirty="0" smtClean="0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rPr>
              <a:t>DIW Berlin — Deutsches Institut</a:t>
            </a:r>
          </a:p>
          <a:p>
            <a:pPr rtl="0">
              <a:lnSpc>
                <a:spcPct val="110000"/>
              </a:lnSpc>
            </a:pPr>
            <a:r>
              <a:rPr lang="de-DE" sz="1200" b="1" i="0" kern="1200" baseline="0" dirty="0" smtClean="0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rPr>
              <a:t>für Wirtschaftsforschung e.V.</a:t>
            </a:r>
          </a:p>
          <a:p>
            <a:pPr rtl="0">
              <a:lnSpc>
                <a:spcPct val="110000"/>
              </a:lnSpc>
            </a:pPr>
            <a:r>
              <a:rPr lang="de-DE" sz="1200" b="0" i="0" kern="1200" baseline="0" dirty="0" smtClean="0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rPr>
              <a:t>Mohrenstraße 58, 10117 Berlin</a:t>
            </a:r>
          </a:p>
          <a:p>
            <a:pPr rtl="0">
              <a:lnSpc>
                <a:spcPct val="110000"/>
              </a:lnSpc>
            </a:pPr>
            <a:r>
              <a:rPr lang="de-DE" sz="1200" b="0" i="0" kern="1200" baseline="0" dirty="0" err="1" smtClean="0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rPr>
              <a:t>www.diw.de</a:t>
            </a:r>
            <a:endParaRPr lang="de-DE" sz="1200" b="0" i="0" kern="1200" baseline="0" dirty="0" smtClean="0">
              <a:solidFill>
                <a:schemeClr val="bg1"/>
              </a:solidFill>
              <a:latin typeface="Calibri"/>
              <a:ea typeface="ＭＳ Ｐゴシック" pitchFamily="-65" charset="-128"/>
              <a:cs typeface="Calibri"/>
            </a:endParaRPr>
          </a:p>
          <a:p>
            <a:pPr rtl="0">
              <a:lnSpc>
                <a:spcPct val="110000"/>
              </a:lnSpc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pitchFamily="-65" charset="-128"/>
              <a:cs typeface="Calibri"/>
            </a:endParaRPr>
          </a:p>
          <a:p>
            <a:pPr rtl="0">
              <a:lnSpc>
                <a:spcPct val="110000"/>
              </a:lnSpc>
            </a:pPr>
            <a:r>
              <a:rPr kumimoji="0" lang="de-DE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Contact</a:t>
            </a:r>
            <a:endParaRPr kumimoji="0" lang="de-DE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pitchFamily="-65" charset="-128"/>
              <a:cs typeface="Calibri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200" y="188640"/>
            <a:ext cx="8229600" cy="16209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85000"/>
        <a:buFontTx/>
        <a:buNone/>
        <a:defRPr sz="12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1pPr>
      <a:lvl2pPr marL="315912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Tx/>
        <a:buNone/>
        <a:defRPr sz="12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2pPr>
      <a:lvl3pPr marL="612775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Tx/>
        <a:buNone/>
        <a:defRPr sz="12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3pPr>
      <a:lvl4pPr marL="85090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Tx/>
        <a:buNone/>
        <a:defRPr sz="12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4pPr>
      <a:lvl5pPr marL="1079500" indent="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Tx/>
        <a:buNone/>
        <a:defRPr sz="1200" kern="1200">
          <a:solidFill>
            <a:schemeClr val="bg1"/>
          </a:solidFill>
          <a:latin typeface="+mj-lt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547/2160-5890.6.1.ws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w.de/die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000" y="2124000"/>
            <a:ext cx="4989600" cy="276999"/>
          </a:xfrm>
        </p:spPr>
        <p:txBody>
          <a:bodyPr/>
          <a:lstStyle/>
          <a:p>
            <a:r>
              <a:rPr lang="en-US" dirty="0" smtClean="0"/>
              <a:t>BIEE European Conference 2018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 err="1" smtClean="0"/>
              <a:t>Prosumage</a:t>
            </a:r>
            <a:r>
              <a:rPr lang="en-US" sz="3200" dirty="0" smtClean="0"/>
              <a:t> of solar electricity: batteries, heating and mobility</a:t>
            </a:r>
            <a:endParaRPr lang="de-DE" sz="3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u="sng" dirty="0" smtClean="0"/>
              <a:t>Wolf-Peter Schill</a:t>
            </a:r>
            <a:r>
              <a:rPr lang="de-DE" dirty="0" smtClean="0"/>
              <a:t>, Alexander </a:t>
            </a:r>
            <a:r>
              <a:rPr lang="de-DE" dirty="0" smtClean="0"/>
              <a:t>Zerrahn, Michael </a:t>
            </a:r>
            <a:r>
              <a:rPr lang="de-DE" dirty="0" err="1" smtClean="0"/>
              <a:t>Pahle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Oxford, September 18,</a:t>
            </a:r>
            <a:r>
              <a:rPr lang="de-DE" dirty="0" smtClean="0"/>
              <a:t> 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3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Input data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Scenario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2030 </a:t>
            </a:r>
            <a:r>
              <a:rPr lang="de-DE" sz="2000" b="1" dirty="0" err="1" smtClean="0"/>
              <a:t>leaning</a:t>
            </a:r>
            <a:r>
              <a:rPr lang="de-DE" sz="2000" b="1" dirty="0" smtClean="0"/>
              <a:t> on EU Reference </a:t>
            </a:r>
            <a:r>
              <a:rPr lang="de-DE" sz="2000" b="1" dirty="0"/>
              <a:t>S</a:t>
            </a:r>
            <a:r>
              <a:rPr lang="de-DE" sz="2000" b="1" dirty="0" smtClean="0"/>
              <a:t>cenario</a:t>
            </a:r>
          </a:p>
          <a:p>
            <a:pPr lvl="1"/>
            <a:r>
              <a:rPr lang="de-DE" sz="1800" dirty="0" smtClean="0"/>
              <a:t>~53% </a:t>
            </a:r>
            <a:r>
              <a:rPr lang="de-DE" sz="1800" dirty="0" err="1" smtClean="0"/>
              <a:t>renewables</a:t>
            </a:r>
            <a:r>
              <a:rPr lang="de-DE" sz="1800" dirty="0" smtClean="0"/>
              <a:t> in </a:t>
            </a:r>
            <a:r>
              <a:rPr lang="de-DE" sz="1800" dirty="0" err="1" smtClean="0"/>
              <a:t>electricity</a:t>
            </a:r>
            <a:r>
              <a:rPr lang="de-DE" sz="1800" dirty="0" smtClean="0"/>
              <a:t> </a:t>
            </a:r>
            <a:r>
              <a:rPr lang="de-DE" sz="1800" dirty="0" err="1" smtClean="0"/>
              <a:t>consumption</a:t>
            </a:r>
            <a:endParaRPr lang="de-DE" sz="1800" dirty="0" smtClean="0"/>
          </a:p>
          <a:p>
            <a:pPr lvl="1"/>
            <a:r>
              <a:rPr lang="de-DE" sz="1800" dirty="0" smtClean="0"/>
              <a:t>25% </a:t>
            </a:r>
            <a:r>
              <a:rPr lang="de-DE" sz="1800" dirty="0" err="1" smtClean="0"/>
              <a:t>of</a:t>
            </a:r>
            <a:r>
              <a:rPr lang="de-DE" sz="1800" dirty="0" smtClean="0"/>
              <a:t> PV </a:t>
            </a:r>
            <a:r>
              <a:rPr lang="de-DE" sz="1800" dirty="0" err="1"/>
              <a:t>capacity</a:t>
            </a:r>
            <a:r>
              <a:rPr lang="de-DE" sz="1800" dirty="0"/>
              <a:t> </a:t>
            </a:r>
            <a:r>
              <a:rPr lang="de-DE" sz="1800" dirty="0" err="1"/>
              <a:t>attributed</a:t>
            </a:r>
            <a:r>
              <a:rPr lang="de-DE" sz="1800" dirty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prosumage</a:t>
            </a:r>
            <a:r>
              <a:rPr lang="de-DE" sz="1800" dirty="0" smtClean="0"/>
              <a:t> </a:t>
            </a:r>
            <a:r>
              <a:rPr lang="de-DE" sz="1800" dirty="0" err="1" smtClean="0"/>
              <a:t>segment</a:t>
            </a:r>
            <a:r>
              <a:rPr lang="de-DE" sz="1800" dirty="0" smtClean="0"/>
              <a:t>, such </a:t>
            </a:r>
            <a:r>
              <a:rPr lang="de-DE" sz="1800" dirty="0" err="1" smtClean="0"/>
              <a:t>that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yearly</a:t>
            </a:r>
            <a:r>
              <a:rPr lang="de-DE" sz="1800" dirty="0" smtClean="0"/>
              <a:t> PV </a:t>
            </a:r>
            <a:r>
              <a:rPr lang="de-DE" sz="1800" dirty="0" err="1" smtClean="0"/>
              <a:t>generation</a:t>
            </a:r>
            <a:r>
              <a:rPr lang="de-DE" sz="1800" dirty="0" smtClean="0"/>
              <a:t> = </a:t>
            </a:r>
            <a:r>
              <a:rPr lang="de-DE" sz="1800" dirty="0" err="1" smtClean="0"/>
              <a:t>yearly</a:t>
            </a:r>
            <a:r>
              <a:rPr lang="de-DE" sz="1800" dirty="0" smtClean="0"/>
              <a:t> </a:t>
            </a:r>
            <a:r>
              <a:rPr lang="de-DE" sz="1800" dirty="0" err="1" smtClean="0"/>
              <a:t>load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(w/o </a:t>
            </a:r>
            <a:r>
              <a:rPr lang="de-DE" sz="1800" dirty="0" err="1" smtClean="0"/>
              <a:t>sector</a:t>
            </a:r>
            <a:r>
              <a:rPr lang="de-DE" sz="1800" dirty="0" smtClean="0"/>
              <a:t> </a:t>
            </a:r>
            <a:r>
              <a:rPr lang="de-DE" sz="1800" dirty="0" err="1" smtClean="0"/>
              <a:t>coupling</a:t>
            </a:r>
            <a:r>
              <a:rPr lang="de-DE" sz="1800" dirty="0" smtClean="0"/>
              <a:t>)</a:t>
            </a:r>
            <a:endParaRPr lang="de-DE" sz="1800" dirty="0" smtClean="0"/>
          </a:p>
          <a:p>
            <a:pPr lvl="1"/>
            <a:r>
              <a:rPr lang="de-DE" sz="1800" dirty="0" smtClean="0"/>
              <a:t>~3.5 </a:t>
            </a:r>
            <a:r>
              <a:rPr lang="de-DE" sz="1800" dirty="0" err="1" smtClean="0"/>
              <a:t>million</a:t>
            </a:r>
            <a:r>
              <a:rPr lang="de-DE" sz="1800" dirty="0" smtClean="0"/>
              <a:t> prosumage </a:t>
            </a:r>
            <a:r>
              <a:rPr lang="de-DE" sz="1800" dirty="0" err="1" smtClean="0"/>
              <a:t>systems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err="1" smtClean="0"/>
              <a:t>with</a:t>
            </a:r>
            <a:r>
              <a:rPr lang="de-DE" sz="1800" dirty="0" smtClean="0"/>
              <a:t> 4.6 kWp </a:t>
            </a:r>
            <a:r>
              <a:rPr lang="de-DE" sz="1800" dirty="0" err="1" smtClean="0"/>
              <a:t>each</a:t>
            </a:r>
            <a:endParaRPr lang="de-DE" sz="1800" dirty="0" smtClean="0"/>
          </a:p>
          <a:p>
            <a:pPr lvl="1"/>
            <a:r>
              <a:rPr lang="de-DE" sz="1800" dirty="0" smtClean="0">
                <a:sym typeface="Wingdings" panose="05000000000000000000" pitchFamily="2" charset="2"/>
              </a:rPr>
              <a:t>Baseline </a:t>
            </a:r>
            <a:r>
              <a:rPr lang="de-DE" sz="1800" dirty="0" err="1">
                <a:sym typeface="Wingdings" panose="05000000000000000000" pitchFamily="2" charset="2"/>
              </a:rPr>
              <a:t>self-consumption</a:t>
            </a:r>
            <a:r>
              <a:rPr lang="de-DE" sz="1800" dirty="0">
                <a:sym typeface="Wingdings" panose="05000000000000000000" pitchFamily="2" charset="2"/>
              </a:rPr>
              <a:t> ~40-50% </a:t>
            </a:r>
            <a:endParaRPr lang="de-DE" sz="1800" dirty="0" smtClean="0">
              <a:sym typeface="Wingdings" panose="05000000000000000000" pitchFamily="2" charset="2"/>
            </a:endParaRPr>
          </a:p>
          <a:p>
            <a:pPr lvl="1"/>
            <a:r>
              <a:rPr lang="de-DE" sz="1800" dirty="0" err="1" smtClean="0"/>
              <a:t>Endogenous</a:t>
            </a:r>
            <a:r>
              <a:rPr lang="de-DE" sz="1800" dirty="0" smtClean="0"/>
              <a:t> </a:t>
            </a:r>
            <a:r>
              <a:rPr lang="de-DE" sz="1800" dirty="0" err="1" smtClean="0"/>
              <a:t>investments</a:t>
            </a:r>
            <a:r>
              <a:rPr lang="de-DE" sz="1800" dirty="0" smtClean="0"/>
              <a:t> in </a:t>
            </a:r>
            <a:r>
              <a:rPr lang="de-DE" sz="1800" dirty="0" err="1" smtClean="0"/>
              <a:t>prosumage</a:t>
            </a:r>
            <a:r>
              <a:rPr lang="de-DE" sz="1800" dirty="0" smtClean="0"/>
              <a:t> </a:t>
            </a:r>
            <a:r>
              <a:rPr lang="de-DE" sz="1800" dirty="0" err="1" smtClean="0"/>
              <a:t>storage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SETS</a:t>
            </a:r>
          </a:p>
          <a:p>
            <a:pPr marL="0" lvl="1" indent="0">
              <a:spcAft>
                <a:spcPts val="200"/>
              </a:spcAft>
              <a:buNone/>
            </a:pPr>
            <a:r>
              <a:rPr lang="de-DE" sz="2000" b="1" dirty="0" smtClean="0"/>
              <a:t>Further </a:t>
            </a:r>
            <a:r>
              <a:rPr lang="de-DE" sz="2000" b="1" dirty="0" err="1"/>
              <a:t>parameter</a:t>
            </a:r>
            <a:r>
              <a:rPr lang="de-DE" sz="2000" b="1" dirty="0"/>
              <a:t> </a:t>
            </a:r>
            <a:r>
              <a:rPr lang="de-DE" sz="2000" b="1" dirty="0" err="1"/>
              <a:t>assumptions</a:t>
            </a:r>
            <a:endParaRPr lang="de-DE" sz="2000" b="1" dirty="0"/>
          </a:p>
          <a:p>
            <a:pPr lvl="1"/>
            <a:r>
              <a:rPr lang="en-US" sz="1800" dirty="0" smtClean="0"/>
              <a:t>System-average PV </a:t>
            </a:r>
            <a:r>
              <a:rPr lang="en-US" sz="1800" dirty="0"/>
              <a:t>and load </a:t>
            </a:r>
            <a:r>
              <a:rPr lang="en-US" sz="1800" dirty="0" smtClean="0"/>
              <a:t>profiles also for prosumers</a:t>
            </a:r>
            <a:endParaRPr lang="en-US" sz="1800" dirty="0"/>
          </a:p>
          <a:p>
            <a:pPr lvl="1"/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/>
              <a:t>changes</a:t>
            </a:r>
            <a:r>
              <a:rPr lang="de-DE" sz="1800" dirty="0"/>
              <a:t> in </a:t>
            </a:r>
            <a:r>
              <a:rPr lang="de-DE" sz="1800" dirty="0" err="1"/>
              <a:t>generation</a:t>
            </a:r>
            <a:r>
              <a:rPr lang="de-DE" sz="1800" dirty="0"/>
              <a:t> </a:t>
            </a:r>
            <a:r>
              <a:rPr lang="de-DE" sz="1800" dirty="0" err="1" smtClean="0"/>
              <a:t>portfolio</a:t>
            </a:r>
            <a:endParaRPr lang="de-DE" sz="1800" dirty="0" smtClean="0"/>
          </a:p>
          <a:p>
            <a:pPr lvl="1"/>
            <a:r>
              <a:rPr lang="en-US" sz="1800" dirty="0" smtClean="0"/>
              <a:t>No change </a:t>
            </a:r>
            <a:r>
              <a:rPr lang="en-US" sz="1800" dirty="0"/>
              <a:t>in size of PV </a:t>
            </a:r>
            <a:r>
              <a:rPr lang="en-US" sz="1800" dirty="0" smtClean="0"/>
              <a:t>systems</a:t>
            </a:r>
            <a:endParaRPr lang="de-DE" dirty="0" smtClean="0"/>
          </a:p>
          <a:p>
            <a:pPr marL="252000" lvl="1" indent="0">
              <a:buNone/>
            </a:pPr>
            <a:endParaRPr lang="de-DE" sz="1800" b="1" dirty="0"/>
          </a:p>
          <a:p>
            <a:pPr marL="252000" lvl="1" indent="0">
              <a:buNone/>
            </a:pPr>
            <a:r>
              <a:rPr lang="de-DE" sz="1700" b="1" dirty="0"/>
              <a:t/>
            </a:r>
            <a:br>
              <a:rPr lang="de-DE" sz="1700" b="1" dirty="0"/>
            </a:br>
            <a:endParaRPr lang="de-DE" sz="1700" b="1" dirty="0"/>
          </a:p>
          <a:p>
            <a:pPr lvl="1"/>
            <a:endParaRPr lang="de-DE" sz="1400" dirty="0" smtClean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3</a:t>
            </a:r>
            <a:endParaRPr lang="de-DE" dirty="0"/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953084"/>
              </p:ext>
            </p:extLst>
          </p:nvPr>
        </p:nvGraphicFramePr>
        <p:xfrm>
          <a:off x="4427984" y="827213"/>
          <a:ext cx="5024438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hteck 7"/>
          <p:cNvSpPr/>
          <p:nvPr/>
        </p:nvSpPr>
        <p:spPr>
          <a:xfrm>
            <a:off x="7887339" y="1096905"/>
            <a:ext cx="12020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dirty="0" err="1" smtClean="0"/>
              <a:t>Installed</a:t>
            </a:r>
            <a:r>
              <a:rPr lang="de-DE" sz="1100" dirty="0" smtClean="0"/>
              <a:t> </a:t>
            </a:r>
            <a:r>
              <a:rPr lang="de-DE" sz="1100" dirty="0" err="1" smtClean="0"/>
              <a:t>capacity</a:t>
            </a:r>
            <a:r>
              <a:rPr lang="de-DE" sz="1100" dirty="0" smtClean="0"/>
              <a:t> </a:t>
            </a:r>
            <a:br>
              <a:rPr lang="de-DE" sz="1100" dirty="0" smtClean="0"/>
            </a:br>
            <a:r>
              <a:rPr lang="de-DE" sz="1100" dirty="0" smtClean="0"/>
              <a:t>in GW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998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000" y="393912"/>
            <a:ext cx="7466400" cy="442800"/>
          </a:xfrm>
        </p:spPr>
        <p:txBody>
          <a:bodyPr/>
          <a:lstStyle/>
          <a:p>
            <a:r>
              <a:rPr lang="de-DE" sz="1800" dirty="0" err="1" smtClean="0"/>
              <a:t>Results</a:t>
            </a:r>
            <a:r>
              <a:rPr lang="de-DE" sz="1800" dirty="0" smtClean="0"/>
              <a:t>:</a:t>
            </a:r>
            <a:br>
              <a:rPr lang="de-DE" sz="1800" dirty="0" smtClean="0"/>
            </a:br>
            <a:r>
              <a:rPr lang="de-DE" sz="1800" dirty="0" smtClean="0"/>
              <a:t>System </a:t>
            </a:r>
            <a:r>
              <a:rPr lang="de-DE" sz="1800" dirty="0" err="1" smtClean="0"/>
              <a:t>costs</a:t>
            </a:r>
            <a:r>
              <a:rPr lang="de-DE" sz="1800" dirty="0" smtClean="0"/>
              <a:t>, </a:t>
            </a:r>
            <a:r>
              <a:rPr lang="de-DE" sz="1800" dirty="0" err="1" smtClean="0"/>
              <a:t>related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prosumager</a:t>
            </a:r>
            <a:r>
              <a:rPr lang="de-DE" sz="1800" dirty="0" smtClean="0"/>
              <a:t> </a:t>
            </a:r>
            <a:r>
              <a:rPr lang="de-DE" sz="1800" dirty="0" err="1" smtClean="0"/>
              <a:t>households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Prosumage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endParaRPr lang="en-US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184992"/>
              </p:ext>
            </p:extLst>
          </p:nvPr>
        </p:nvGraphicFramePr>
        <p:xfrm>
          <a:off x="720000" y="1080000"/>
          <a:ext cx="7920000" cy="395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hteck 10"/>
          <p:cNvSpPr/>
          <p:nvPr/>
        </p:nvSpPr>
        <p:spPr>
          <a:xfrm>
            <a:off x="1043608" y="5157192"/>
            <a:ext cx="6728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Battery only: system costs increase strongly beyond 70% (log scale)</a:t>
            </a:r>
            <a:endParaRPr lang="en-US" dirty="0">
              <a:latin typeface="+mj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043608" y="5517232"/>
            <a:ext cx="6845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Much lower costs if SETS are used, even more so if BEV are available</a:t>
            </a:r>
            <a:endParaRPr lang="en-US" dirty="0">
              <a:latin typeface="+mj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043608" y="5867980"/>
            <a:ext cx="249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What are the d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rivers?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07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Prosumage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endParaRPr lang="en-US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47720"/>
              </p:ext>
            </p:extLst>
          </p:nvPr>
        </p:nvGraphicFramePr>
        <p:xfrm>
          <a:off x="720000" y="1080000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60000" y="393912"/>
            <a:ext cx="7466400" cy="442800"/>
          </a:xfrm>
        </p:spPr>
        <p:txBody>
          <a:bodyPr/>
          <a:lstStyle/>
          <a:p>
            <a:r>
              <a:rPr lang="de-DE" sz="1800" dirty="0" err="1" smtClean="0"/>
              <a:t>Results</a:t>
            </a:r>
            <a:r>
              <a:rPr lang="de-DE" sz="1800" dirty="0" smtClean="0"/>
              <a:t>:</a:t>
            </a:r>
            <a:br>
              <a:rPr lang="de-DE" sz="1800" dirty="0" smtClean="0"/>
            </a:br>
            <a:r>
              <a:rPr lang="de-DE" sz="1800" dirty="0" smtClean="0"/>
              <a:t>Investments </a:t>
            </a:r>
            <a:r>
              <a:rPr lang="de-DE" sz="1800" dirty="0" err="1" smtClean="0"/>
              <a:t>into</a:t>
            </a:r>
            <a:r>
              <a:rPr lang="de-DE" sz="1800" dirty="0" smtClean="0"/>
              <a:t> </a:t>
            </a:r>
            <a:r>
              <a:rPr lang="de-DE" sz="1800" dirty="0" err="1" smtClean="0"/>
              <a:t>storage</a:t>
            </a:r>
            <a:r>
              <a:rPr lang="de-DE" sz="1800" dirty="0" smtClean="0"/>
              <a:t> (power) per </a:t>
            </a:r>
            <a:r>
              <a:rPr lang="de-DE" sz="1800" dirty="0" err="1" smtClean="0"/>
              <a:t>prosumager</a:t>
            </a:r>
            <a:r>
              <a:rPr lang="de-DE" sz="1800" dirty="0" smtClean="0"/>
              <a:t> </a:t>
            </a:r>
            <a:r>
              <a:rPr lang="de-DE" sz="1800" dirty="0" err="1" smtClean="0"/>
              <a:t>household</a:t>
            </a:r>
            <a:endParaRPr lang="en-US" sz="1800" dirty="0"/>
          </a:p>
        </p:txBody>
      </p:sp>
      <p:sp>
        <p:nvSpPr>
          <p:cNvPr id="10" name="Rechteck 9"/>
          <p:cNvSpPr/>
          <p:nvPr/>
        </p:nvSpPr>
        <p:spPr>
          <a:xfrm>
            <a:off x="1043608" y="5435932"/>
            <a:ext cx="5513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Moderate investments in storage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power (4 </a:t>
            </a:r>
            <a:r>
              <a:rPr lang="en-US" dirty="0" err="1" smtClean="0">
                <a:latin typeface="+mj-lt"/>
                <a:sym typeface="Wingdings" panose="05000000000000000000" pitchFamily="2" charset="2"/>
              </a:rPr>
              <a:t>kWp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PV) …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9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Prosumage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endParaRPr lang="en-US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845897"/>
              </p:ext>
            </p:extLst>
          </p:nvPr>
        </p:nvGraphicFramePr>
        <p:xfrm>
          <a:off x="720000" y="1080000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60000" y="393912"/>
            <a:ext cx="7466400" cy="442800"/>
          </a:xfrm>
        </p:spPr>
        <p:txBody>
          <a:bodyPr/>
          <a:lstStyle/>
          <a:p>
            <a:r>
              <a:rPr lang="de-DE" sz="1800" dirty="0" err="1" smtClean="0"/>
              <a:t>Results</a:t>
            </a:r>
            <a:r>
              <a:rPr lang="de-DE" sz="1800" dirty="0" smtClean="0"/>
              <a:t>:</a:t>
            </a:r>
            <a:br>
              <a:rPr lang="de-DE" sz="1800" dirty="0" smtClean="0"/>
            </a:br>
            <a:r>
              <a:rPr lang="de-DE" sz="1800" dirty="0"/>
              <a:t>Investments </a:t>
            </a:r>
            <a:r>
              <a:rPr lang="de-DE" sz="1800" dirty="0" err="1"/>
              <a:t>into</a:t>
            </a:r>
            <a:r>
              <a:rPr lang="de-DE" sz="1800" dirty="0"/>
              <a:t> </a:t>
            </a:r>
            <a:r>
              <a:rPr lang="de-DE" sz="1800" dirty="0" err="1"/>
              <a:t>storage</a:t>
            </a:r>
            <a:r>
              <a:rPr lang="de-DE" sz="1800" dirty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energy</a:t>
            </a:r>
            <a:r>
              <a:rPr lang="de-DE" sz="1800" dirty="0" smtClean="0"/>
              <a:t>) </a:t>
            </a:r>
            <a:r>
              <a:rPr lang="de-DE" sz="1800" dirty="0"/>
              <a:t>per </a:t>
            </a:r>
            <a:r>
              <a:rPr lang="de-DE" sz="1800" dirty="0" err="1"/>
              <a:t>prosumager</a:t>
            </a:r>
            <a:r>
              <a:rPr lang="de-DE" sz="1800" dirty="0"/>
              <a:t> </a:t>
            </a:r>
            <a:r>
              <a:rPr lang="de-DE" sz="1800" dirty="0" err="1"/>
              <a:t>household</a:t>
            </a:r>
            <a:endParaRPr lang="en-US" sz="1800" dirty="0"/>
          </a:p>
        </p:txBody>
      </p:sp>
      <p:sp>
        <p:nvSpPr>
          <p:cNvPr id="10" name="Rechteck 9"/>
          <p:cNvSpPr/>
          <p:nvPr/>
        </p:nvSpPr>
        <p:spPr>
          <a:xfrm>
            <a:off x="1043608" y="5157192"/>
            <a:ext cx="8001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…but extreme investments into battery energy beyond 70%, “long-term storage”</a:t>
            </a:r>
            <a:endParaRPr lang="en-US" dirty="0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43608" y="5517232"/>
            <a:ext cx="7426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80-100%: much lower investments required if SETS (and BEV) are available</a:t>
            </a:r>
            <a:endParaRPr lang="en-US" dirty="0">
              <a:latin typeface="+mj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043608" y="5867980"/>
            <a:ext cx="7461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Drivers: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differences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in investment costs, flexibility, and electricity demand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3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Prosumage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60000" y="393912"/>
            <a:ext cx="7466400" cy="442800"/>
          </a:xfrm>
        </p:spPr>
        <p:txBody>
          <a:bodyPr/>
          <a:lstStyle/>
          <a:p>
            <a:r>
              <a:rPr lang="de-DE" sz="1800" dirty="0" err="1" smtClean="0"/>
              <a:t>Results</a:t>
            </a:r>
            <a:r>
              <a:rPr lang="de-DE" sz="1800" dirty="0" smtClean="0"/>
              <a:t>:</a:t>
            </a:r>
            <a:br>
              <a:rPr lang="de-DE" sz="1800" dirty="0" smtClean="0"/>
            </a:br>
            <a:r>
              <a:rPr lang="en-US" sz="1800" dirty="0"/>
              <a:t>Hourly storage charging level of stationary </a:t>
            </a:r>
            <a:r>
              <a:rPr lang="en-US" sz="1800" dirty="0" smtClean="0"/>
              <a:t>batteries </a:t>
            </a:r>
            <a:r>
              <a:rPr lang="en-US" sz="1800" dirty="0"/>
              <a:t>(100</a:t>
            </a:r>
            <a:r>
              <a:rPr lang="en-US" sz="1800" dirty="0" smtClean="0"/>
              <a:t>% cases)</a:t>
            </a:r>
            <a:endParaRPr lang="en-US" sz="1800" dirty="0"/>
          </a:p>
        </p:txBody>
      </p:sp>
      <p:sp>
        <p:nvSpPr>
          <p:cNvPr id="10" name="Rechteck 9"/>
          <p:cNvSpPr/>
          <p:nvPr/>
        </p:nvSpPr>
        <p:spPr>
          <a:xfrm>
            <a:off x="1043608" y="5291916"/>
            <a:ext cx="670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Batteries only: seasonal smoothing of variable PV and load profiles</a:t>
            </a:r>
            <a:endParaRPr lang="en-US" dirty="0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43608" y="5733256"/>
            <a:ext cx="631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If BEV are available: much more plausible short-term balancing</a:t>
            </a:r>
            <a:endParaRPr lang="en-US" dirty="0">
              <a:latin typeface="+mj-lt"/>
            </a:endParaRP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2022325540"/>
              </p:ext>
            </p:extLst>
          </p:nvPr>
        </p:nvGraphicFramePr>
        <p:xfrm>
          <a:off x="720000" y="1080000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29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Prosumage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endParaRPr lang="en-US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405106"/>
              </p:ext>
            </p:extLst>
          </p:nvPr>
        </p:nvGraphicFramePr>
        <p:xfrm>
          <a:off x="720000" y="1080000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60000" y="393912"/>
            <a:ext cx="7466400" cy="442800"/>
          </a:xfrm>
        </p:spPr>
        <p:txBody>
          <a:bodyPr/>
          <a:lstStyle/>
          <a:p>
            <a:r>
              <a:rPr lang="de-DE" sz="1800" dirty="0" err="1" smtClean="0"/>
              <a:t>Results</a:t>
            </a:r>
            <a:r>
              <a:rPr lang="de-DE" sz="1800" dirty="0" smtClean="0"/>
              <a:t>:</a:t>
            </a:r>
            <a:br>
              <a:rPr lang="de-DE" sz="1800" dirty="0" smtClean="0"/>
            </a:br>
            <a:r>
              <a:rPr lang="de-DE" sz="1800" dirty="0" smtClean="0"/>
              <a:t>Shares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prosumagers</a:t>
            </a:r>
            <a:r>
              <a:rPr lang="de-DE" sz="1800" dirty="0" smtClean="0"/>
              <a:t>‘ PV </a:t>
            </a:r>
            <a:r>
              <a:rPr lang="de-DE" sz="1800" dirty="0" err="1" smtClean="0"/>
              <a:t>generation</a:t>
            </a:r>
            <a:r>
              <a:rPr lang="de-DE" sz="1800" dirty="0" smtClean="0"/>
              <a:t> </a:t>
            </a:r>
            <a:r>
              <a:rPr lang="de-DE" sz="1800" dirty="0" err="1" smtClean="0"/>
              <a:t>used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different </a:t>
            </a:r>
            <a:r>
              <a:rPr lang="de-DE" sz="1800" dirty="0" err="1" smtClean="0"/>
              <a:t>options</a:t>
            </a:r>
            <a:endParaRPr lang="en-US" sz="1800" dirty="0"/>
          </a:p>
        </p:txBody>
      </p:sp>
      <p:sp>
        <p:nvSpPr>
          <p:cNvPr id="10" name="Rechteck 9"/>
          <p:cNvSpPr/>
          <p:nvPr/>
        </p:nvSpPr>
        <p:spPr>
          <a:xfrm>
            <a:off x="1043608" y="5291916"/>
            <a:ext cx="6689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Hardly any battery use if other options are available (except 100%)</a:t>
            </a:r>
            <a:endParaRPr lang="en-US" dirty="0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43608" y="5723964"/>
            <a:ext cx="2326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BEV crowd out SETS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84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000" y="393912"/>
            <a:ext cx="7466400" cy="442800"/>
          </a:xfrm>
        </p:spPr>
        <p:txBody>
          <a:bodyPr/>
          <a:lstStyle/>
          <a:p>
            <a:r>
              <a:rPr lang="de-DE" sz="1800" dirty="0" err="1"/>
              <a:t>Sensitivity</a:t>
            </a:r>
            <a:r>
              <a:rPr lang="de-DE" sz="1800" dirty="0"/>
              <a:t>: </a:t>
            </a:r>
            <a:r>
              <a:rPr lang="de-DE" sz="1800" u="sng" dirty="0"/>
              <a:t>50% </a:t>
            </a:r>
            <a:r>
              <a:rPr lang="de-DE" sz="1800" u="sng" dirty="0" err="1"/>
              <a:t>smaller</a:t>
            </a:r>
            <a:r>
              <a:rPr lang="de-DE" sz="1800" u="sng" dirty="0"/>
              <a:t> PV </a:t>
            </a:r>
            <a:r>
              <a:rPr lang="de-DE" sz="1800" u="sng" dirty="0" err="1" smtClean="0"/>
              <a:t>installations</a:t>
            </a:r>
            <a:r>
              <a:rPr lang="de-DE" sz="1800" u="sng" dirty="0" smtClean="0"/>
              <a:t/>
            </a:r>
            <a:br>
              <a:rPr lang="de-DE" sz="1800" u="sng" dirty="0" smtClean="0"/>
            </a:br>
            <a:r>
              <a:rPr lang="de-DE" sz="1800" dirty="0" smtClean="0"/>
              <a:t>System </a:t>
            </a:r>
            <a:r>
              <a:rPr lang="de-DE" sz="1800" dirty="0" err="1" smtClean="0"/>
              <a:t>costs</a:t>
            </a:r>
            <a:r>
              <a:rPr lang="de-DE" sz="1800" dirty="0" smtClean="0"/>
              <a:t>, </a:t>
            </a:r>
            <a:r>
              <a:rPr lang="de-DE" sz="1800" dirty="0" err="1" smtClean="0"/>
              <a:t>related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prosumager</a:t>
            </a:r>
            <a:r>
              <a:rPr lang="de-DE" sz="1800" dirty="0" smtClean="0"/>
              <a:t> </a:t>
            </a:r>
            <a:r>
              <a:rPr lang="de-DE" sz="1800" dirty="0" err="1" smtClean="0"/>
              <a:t>households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Prosumage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1043608" y="5291916"/>
            <a:ext cx="6262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Higher “natural” self-consumption, much lower cost increases</a:t>
            </a:r>
            <a:endParaRPr lang="en-US" dirty="0">
              <a:latin typeface="+mj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043608" y="5718591"/>
            <a:ext cx="354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Smaller benefits of SETS and BEV</a:t>
            </a:r>
            <a:endParaRPr lang="en-US" dirty="0">
              <a:latin typeface="+mj-lt"/>
            </a:endParaRPr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71577"/>
              </p:ext>
            </p:extLst>
          </p:nvPr>
        </p:nvGraphicFramePr>
        <p:xfrm>
          <a:off x="720000" y="1080000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8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Prosumage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60000" y="393912"/>
            <a:ext cx="7466400" cy="442800"/>
          </a:xfrm>
        </p:spPr>
        <p:txBody>
          <a:bodyPr/>
          <a:lstStyle/>
          <a:p>
            <a:r>
              <a:rPr lang="de-DE" sz="1800" dirty="0" err="1"/>
              <a:t>Sensitivity</a:t>
            </a:r>
            <a:r>
              <a:rPr lang="de-DE" sz="1800" dirty="0"/>
              <a:t>: </a:t>
            </a:r>
            <a:r>
              <a:rPr lang="de-DE" sz="1800" u="sng" dirty="0"/>
              <a:t>50% </a:t>
            </a:r>
            <a:r>
              <a:rPr lang="de-DE" sz="1800" u="sng" dirty="0" err="1"/>
              <a:t>smaller</a:t>
            </a:r>
            <a:r>
              <a:rPr lang="de-DE" sz="1800" u="sng" dirty="0"/>
              <a:t> PV </a:t>
            </a:r>
            <a:r>
              <a:rPr lang="de-DE" sz="1800" u="sng" dirty="0" err="1" smtClean="0"/>
              <a:t>installations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/>
              <a:t>Investments </a:t>
            </a:r>
            <a:r>
              <a:rPr lang="de-DE" sz="1800" dirty="0" err="1"/>
              <a:t>into</a:t>
            </a:r>
            <a:r>
              <a:rPr lang="de-DE" sz="1800" dirty="0"/>
              <a:t> </a:t>
            </a:r>
            <a:r>
              <a:rPr lang="de-DE" sz="1800" dirty="0" err="1"/>
              <a:t>storage</a:t>
            </a:r>
            <a:r>
              <a:rPr lang="de-DE" sz="1800" dirty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energy</a:t>
            </a:r>
            <a:r>
              <a:rPr lang="de-DE" sz="1800" dirty="0" smtClean="0"/>
              <a:t>) </a:t>
            </a:r>
            <a:r>
              <a:rPr lang="de-DE" sz="1800" dirty="0"/>
              <a:t>per </a:t>
            </a:r>
            <a:r>
              <a:rPr lang="de-DE" sz="1800" dirty="0" err="1"/>
              <a:t>prosumager</a:t>
            </a:r>
            <a:r>
              <a:rPr lang="de-DE" sz="1800" dirty="0"/>
              <a:t> </a:t>
            </a:r>
            <a:r>
              <a:rPr lang="de-DE" sz="1800" dirty="0" err="1"/>
              <a:t>household</a:t>
            </a:r>
            <a:endParaRPr lang="en-US" sz="1800" dirty="0"/>
          </a:p>
        </p:txBody>
      </p:sp>
      <p:sp>
        <p:nvSpPr>
          <p:cNvPr id="10" name="Rechteck 9"/>
          <p:cNvSpPr/>
          <p:nvPr/>
        </p:nvSpPr>
        <p:spPr>
          <a:xfrm>
            <a:off x="1043608" y="5589240"/>
            <a:ext cx="467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Much lower energy storage capacity required</a:t>
            </a:r>
            <a:endParaRPr lang="en-US" dirty="0">
              <a:latin typeface="+mj-lt"/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004149"/>
              </p:ext>
            </p:extLst>
          </p:nvPr>
        </p:nvGraphicFramePr>
        <p:xfrm>
          <a:off x="720000" y="1080000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7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Prosumage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60000" y="393912"/>
            <a:ext cx="7466400" cy="442800"/>
          </a:xfrm>
        </p:spPr>
        <p:txBody>
          <a:bodyPr/>
          <a:lstStyle/>
          <a:p>
            <a:r>
              <a:rPr lang="de-DE" sz="1800" dirty="0" err="1" smtClean="0"/>
              <a:t>Sensitivity</a:t>
            </a:r>
            <a:r>
              <a:rPr lang="de-DE" sz="1800" dirty="0" smtClean="0"/>
              <a:t>: </a:t>
            </a:r>
            <a:r>
              <a:rPr lang="de-DE" sz="1800" u="sng" dirty="0" smtClean="0"/>
              <a:t>50% </a:t>
            </a:r>
            <a:r>
              <a:rPr lang="de-DE" sz="1800" u="sng" dirty="0" err="1" smtClean="0"/>
              <a:t>smaller</a:t>
            </a:r>
            <a:r>
              <a:rPr lang="de-DE" sz="1800" u="sng" dirty="0" smtClean="0"/>
              <a:t> PV </a:t>
            </a:r>
            <a:r>
              <a:rPr lang="de-DE" sz="1800" u="sng" dirty="0" err="1" smtClean="0"/>
              <a:t>installations</a:t>
            </a:r>
            <a:r>
              <a:rPr lang="de-DE" sz="1800" u="sng" dirty="0" smtClean="0"/>
              <a:t/>
            </a:r>
            <a:br>
              <a:rPr lang="de-DE" sz="1800" u="sng" dirty="0" smtClean="0"/>
            </a:br>
            <a:r>
              <a:rPr lang="de-DE" sz="1800" dirty="0"/>
              <a:t>Shares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prosumagers</a:t>
            </a:r>
            <a:r>
              <a:rPr lang="de-DE" sz="1800" dirty="0"/>
              <a:t>‘ PV </a:t>
            </a:r>
            <a:r>
              <a:rPr lang="de-DE" sz="1800" dirty="0" err="1"/>
              <a:t>generation</a:t>
            </a:r>
            <a:r>
              <a:rPr lang="de-DE" sz="1800" dirty="0"/>
              <a:t> </a:t>
            </a:r>
            <a:r>
              <a:rPr lang="de-DE" sz="1800" dirty="0" err="1"/>
              <a:t>used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different </a:t>
            </a:r>
            <a:r>
              <a:rPr lang="de-DE" sz="1800" dirty="0" err="1"/>
              <a:t>options</a:t>
            </a:r>
            <a:endParaRPr lang="en-US" sz="1800" dirty="0"/>
          </a:p>
        </p:txBody>
      </p:sp>
      <p:sp>
        <p:nvSpPr>
          <p:cNvPr id="10" name="Rechteck 9"/>
          <p:cNvSpPr/>
          <p:nvPr/>
        </p:nvSpPr>
        <p:spPr>
          <a:xfrm>
            <a:off x="1043608" y="5291916"/>
            <a:ext cx="4289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Larger role for direct use of PV electricity</a:t>
            </a:r>
            <a:endParaRPr lang="en-US" dirty="0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43608" y="5723964"/>
            <a:ext cx="3261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  <a:sym typeface="Wingdings" panose="05000000000000000000" pitchFamily="2" charset="2"/>
              </a:rPr>
              <a:t> Less use of batteries and SETS</a:t>
            </a:r>
            <a:endParaRPr lang="en-US" dirty="0">
              <a:latin typeface="+mj-lt"/>
            </a:endParaRP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773621"/>
              </p:ext>
            </p:extLst>
          </p:nvPr>
        </p:nvGraphicFramePr>
        <p:xfrm>
          <a:off x="720000" y="1080000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7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 smtClean="0"/>
              <a:t>Conclusions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 smtClean="0"/>
              <a:t>Prosumage</a:t>
            </a:r>
            <a:r>
              <a:rPr lang="de-DE" sz="2000" b="1" dirty="0" smtClean="0"/>
              <a:t>: a </a:t>
            </a:r>
            <a:r>
              <a:rPr lang="de-DE" sz="2000" b="1" dirty="0" err="1" smtClean="0"/>
              <a:t>growing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niche</a:t>
            </a:r>
            <a:endParaRPr lang="de-DE" sz="2000" b="1" dirty="0" smtClean="0"/>
          </a:p>
          <a:p>
            <a:pPr lvl="1"/>
            <a:r>
              <a:rPr lang="de-DE" sz="1800" dirty="0" smtClean="0"/>
              <a:t>Growth </a:t>
            </a:r>
            <a:r>
              <a:rPr lang="de-DE" sz="1800" dirty="0" err="1" smtClean="0"/>
              <a:t>depends</a:t>
            </a:r>
            <a:r>
              <a:rPr lang="de-DE" sz="1800" dirty="0" smtClean="0"/>
              <a:t> on </a:t>
            </a:r>
            <a:r>
              <a:rPr lang="de-DE" sz="1800" dirty="0" err="1" smtClean="0"/>
              <a:t>consumer</a:t>
            </a:r>
            <a:r>
              <a:rPr lang="de-DE" sz="1800" dirty="0" smtClean="0"/>
              <a:t> </a:t>
            </a:r>
            <a:r>
              <a:rPr lang="de-DE" sz="1800" dirty="0" err="1" smtClean="0"/>
              <a:t>attitudes</a:t>
            </a:r>
            <a:r>
              <a:rPr lang="de-DE" sz="1800" dirty="0" smtClean="0"/>
              <a:t>, </a:t>
            </a:r>
            <a:r>
              <a:rPr lang="de-DE" sz="1800" dirty="0" err="1" smtClean="0"/>
              <a:t>technology</a:t>
            </a:r>
            <a:r>
              <a:rPr lang="de-DE" sz="1800" dirty="0" smtClean="0"/>
              <a:t> </a:t>
            </a:r>
            <a:r>
              <a:rPr lang="de-DE" sz="1800" dirty="0" err="1" smtClean="0"/>
              <a:t>cost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regulatory</a:t>
            </a:r>
            <a:r>
              <a:rPr lang="de-DE" sz="1800" dirty="0" smtClean="0"/>
              <a:t> </a:t>
            </a:r>
            <a:r>
              <a:rPr lang="de-DE" sz="1800" dirty="0" err="1" smtClean="0"/>
              <a:t>framework</a:t>
            </a:r>
            <a:endParaRPr lang="de-DE" sz="1800" dirty="0" smtClean="0"/>
          </a:p>
          <a:p>
            <a:pPr lvl="1"/>
            <a:r>
              <a:rPr lang="de-DE" sz="1800" dirty="0" err="1" smtClean="0"/>
              <a:t>Here</a:t>
            </a:r>
            <a:r>
              <a:rPr lang="de-DE" sz="1800" dirty="0" smtClean="0"/>
              <a:t>: </a:t>
            </a:r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 smtClean="0"/>
              <a:t>assessment</a:t>
            </a:r>
            <a:r>
              <a:rPr lang="de-DE" sz="1800" dirty="0" smtClean="0"/>
              <a:t> </a:t>
            </a:r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prosumage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desirable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not</a:t>
            </a:r>
          </a:p>
          <a:p>
            <a:pPr lvl="1"/>
            <a:endParaRPr lang="de-DE" sz="1400" dirty="0" smtClean="0"/>
          </a:p>
          <a:p>
            <a:pPr marL="0" lvl="1" indent="0">
              <a:spcAft>
                <a:spcPts val="200"/>
              </a:spcAft>
              <a:buNone/>
            </a:pPr>
            <a:r>
              <a:rPr lang="de-DE" sz="2000" b="1" dirty="0" smtClean="0"/>
              <a:t>Potential </a:t>
            </a:r>
            <a:r>
              <a:rPr lang="de-DE" sz="2000" b="1" dirty="0" err="1" smtClean="0"/>
              <a:t>role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electric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heating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electric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mobility</a:t>
            </a:r>
            <a:endParaRPr lang="de-DE" sz="2000" b="1" dirty="0"/>
          </a:p>
          <a:p>
            <a:pPr lvl="1"/>
            <a:r>
              <a:rPr lang="de-DE" sz="1800" dirty="0" err="1" smtClean="0"/>
              <a:t>Batteries</a:t>
            </a:r>
            <a:r>
              <a:rPr lang="de-DE" sz="1800" dirty="0" smtClean="0"/>
              <a:t>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increase</a:t>
            </a:r>
            <a:r>
              <a:rPr lang="de-DE" sz="1800" dirty="0" smtClean="0"/>
              <a:t> </a:t>
            </a:r>
            <a:r>
              <a:rPr lang="de-DE" sz="1800" dirty="0" err="1" smtClean="0"/>
              <a:t>self-consumption</a:t>
            </a:r>
            <a:r>
              <a:rPr lang="de-DE" sz="1800" dirty="0" smtClean="0"/>
              <a:t> </a:t>
            </a:r>
            <a:r>
              <a:rPr lang="de-DE" sz="1800" dirty="0" err="1" smtClean="0"/>
              <a:t>shares</a:t>
            </a:r>
            <a:r>
              <a:rPr lang="de-DE" sz="1800" dirty="0" smtClean="0"/>
              <a:t> </a:t>
            </a:r>
            <a:r>
              <a:rPr lang="de-DE" sz="1800" dirty="0" err="1" smtClean="0"/>
              <a:t>only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some</a:t>
            </a:r>
            <a:r>
              <a:rPr lang="de-DE" sz="1800" dirty="0" smtClean="0"/>
              <a:t> </a:t>
            </a:r>
            <a:r>
              <a:rPr lang="de-DE" sz="1800" dirty="0" err="1" smtClean="0"/>
              <a:t>extent</a:t>
            </a:r>
            <a:endParaRPr lang="de-DE" sz="1800" dirty="0" smtClean="0"/>
          </a:p>
          <a:p>
            <a:pPr lvl="1"/>
            <a:r>
              <a:rPr lang="de-DE" sz="1800" dirty="0" smtClean="0"/>
              <a:t>SETS </a:t>
            </a:r>
            <a:r>
              <a:rPr lang="de-DE" sz="1800" dirty="0" err="1" smtClean="0"/>
              <a:t>and</a:t>
            </a:r>
            <a:r>
              <a:rPr lang="de-DE" sz="1800" dirty="0" smtClean="0"/>
              <a:t> BEV </a:t>
            </a:r>
            <a:r>
              <a:rPr lang="de-DE" sz="1800" dirty="0" err="1" smtClean="0"/>
              <a:t>facilitate</a:t>
            </a:r>
            <a:r>
              <a:rPr lang="de-DE" sz="1800" dirty="0" smtClean="0"/>
              <a:t> </a:t>
            </a:r>
            <a:r>
              <a:rPr lang="de-DE" sz="1800" dirty="0" err="1" smtClean="0"/>
              <a:t>higher</a:t>
            </a:r>
            <a:r>
              <a:rPr lang="de-DE" sz="1800" dirty="0" smtClean="0"/>
              <a:t> (</a:t>
            </a:r>
            <a:r>
              <a:rPr lang="de-DE" sz="1800" dirty="0" err="1" smtClean="0"/>
              <a:t>cheaper</a:t>
            </a:r>
            <a:r>
              <a:rPr lang="de-DE" sz="1800" dirty="0" smtClean="0"/>
              <a:t>) </a:t>
            </a:r>
            <a:r>
              <a:rPr lang="de-DE" sz="1800" dirty="0" err="1" smtClean="0"/>
              <a:t>self-consumption</a:t>
            </a:r>
            <a:r>
              <a:rPr lang="de-DE" sz="1800" dirty="0" smtClean="0"/>
              <a:t> </a:t>
            </a:r>
            <a:r>
              <a:rPr lang="de-DE" sz="1800" dirty="0" err="1" smtClean="0"/>
              <a:t>shares</a:t>
            </a:r>
            <a:endParaRPr lang="de-DE" sz="1800" dirty="0" smtClean="0"/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Despite restrictions related to time profiles of </a:t>
            </a:r>
            <a:r>
              <a:rPr lang="en-US" sz="1800" dirty="0">
                <a:sym typeface="Wingdings" panose="05000000000000000000" pitchFamily="2" charset="2"/>
              </a:rPr>
              <a:t>heating </a:t>
            </a:r>
            <a:r>
              <a:rPr lang="en-US" sz="1800" dirty="0" smtClean="0">
                <a:sym typeface="Wingdings" panose="05000000000000000000" pitchFamily="2" charset="2"/>
              </a:rPr>
              <a:t>and </a:t>
            </a:r>
            <a:r>
              <a:rPr lang="en-US" sz="1800" dirty="0">
                <a:sym typeface="Wingdings" panose="05000000000000000000" pitchFamily="2" charset="2"/>
              </a:rPr>
              <a:t>mobility </a:t>
            </a:r>
            <a:r>
              <a:rPr lang="en-US" sz="1800" dirty="0" smtClean="0">
                <a:sym typeface="Wingdings" panose="05000000000000000000" pitchFamily="2" charset="2"/>
              </a:rPr>
              <a:t>demand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lvl="1"/>
            <a:endParaRPr lang="en-US" sz="1400" dirty="0" smtClean="0"/>
          </a:p>
          <a:p>
            <a:pPr marL="0" lvl="1" indent="0">
              <a:spcAft>
                <a:spcPts val="200"/>
              </a:spcAft>
              <a:buNone/>
            </a:pPr>
            <a:r>
              <a:rPr lang="en-US" sz="2000" b="1" dirty="0" smtClean="0"/>
              <a:t>(Preliminary) conclusions</a:t>
            </a:r>
          </a:p>
          <a:p>
            <a:pPr lvl="1"/>
            <a:r>
              <a:rPr lang="de-DE" sz="1800" dirty="0" err="1" smtClean="0"/>
              <a:t>If</a:t>
            </a:r>
            <a:r>
              <a:rPr lang="de-DE" sz="1800" dirty="0" smtClean="0"/>
              <a:t> </a:t>
            </a:r>
            <a:r>
              <a:rPr lang="de-DE" sz="1800" dirty="0" err="1" smtClean="0"/>
              <a:t>households</a:t>
            </a:r>
            <a:r>
              <a:rPr lang="de-DE" sz="1800" dirty="0" smtClean="0"/>
              <a:t> </a:t>
            </a:r>
            <a:r>
              <a:rPr lang="de-DE" sz="1800" dirty="0" err="1" smtClean="0"/>
              <a:t>aim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achive</a:t>
            </a:r>
            <a:r>
              <a:rPr lang="de-DE" sz="1800" dirty="0" smtClean="0"/>
              <a:t> </a:t>
            </a:r>
            <a:r>
              <a:rPr lang="de-DE" sz="1800" dirty="0" err="1" smtClean="0"/>
              <a:t>higher</a:t>
            </a:r>
            <a:r>
              <a:rPr lang="de-DE" sz="1800" dirty="0" smtClean="0"/>
              <a:t> </a:t>
            </a:r>
            <a:r>
              <a:rPr lang="de-DE" sz="1800" dirty="0" err="1" smtClean="0"/>
              <a:t>self-consumption</a:t>
            </a:r>
            <a:r>
              <a:rPr lang="de-DE" sz="1800" dirty="0" smtClean="0"/>
              <a:t>, </a:t>
            </a:r>
            <a:r>
              <a:rPr lang="de-DE" sz="1800" dirty="0" err="1" smtClean="0"/>
              <a:t>increased</a:t>
            </a:r>
            <a:r>
              <a:rPr lang="de-DE" sz="1800" dirty="0" smtClean="0"/>
              <a:t> </a:t>
            </a:r>
            <a:r>
              <a:rPr lang="de-DE" sz="1800" dirty="0" err="1" smtClean="0"/>
              <a:t>sector</a:t>
            </a:r>
            <a:r>
              <a:rPr lang="de-DE" sz="1800" dirty="0" smtClean="0"/>
              <a:t> </a:t>
            </a:r>
            <a:r>
              <a:rPr lang="de-DE" sz="1800" dirty="0" err="1" smtClean="0"/>
              <a:t>coupling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likely</a:t>
            </a:r>
            <a:r>
              <a:rPr lang="de-DE" sz="1800" dirty="0" smtClean="0"/>
              <a:t> (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desirable</a:t>
            </a:r>
            <a:r>
              <a:rPr lang="de-DE" sz="1800" dirty="0" smtClean="0"/>
              <a:t>)</a:t>
            </a:r>
          </a:p>
          <a:p>
            <a:pPr lvl="1"/>
            <a:r>
              <a:rPr lang="de-DE" sz="1800" dirty="0" err="1" smtClean="0"/>
              <a:t>Policy</a:t>
            </a:r>
            <a:r>
              <a:rPr lang="de-DE" sz="1800" dirty="0" smtClean="0"/>
              <a:t> / </a:t>
            </a:r>
            <a:r>
              <a:rPr lang="de-DE" sz="1800" dirty="0" err="1" smtClean="0"/>
              <a:t>regulation</a:t>
            </a:r>
            <a:r>
              <a:rPr lang="de-DE" sz="1800" dirty="0" smtClean="0"/>
              <a:t>: </a:t>
            </a:r>
            <a:r>
              <a:rPr lang="de-DE" sz="1800" dirty="0" err="1" smtClean="0"/>
              <a:t>avoid</a:t>
            </a:r>
            <a:r>
              <a:rPr lang="de-DE" sz="1800" dirty="0" smtClean="0"/>
              <a:t> </a:t>
            </a:r>
            <a:r>
              <a:rPr lang="de-DE" sz="1800" dirty="0" err="1" smtClean="0"/>
              <a:t>distortions</a:t>
            </a:r>
            <a:r>
              <a:rPr lang="de-DE" sz="1800" dirty="0" smtClean="0"/>
              <a:t> at </a:t>
            </a:r>
            <a:r>
              <a:rPr lang="de-DE" sz="1800" dirty="0" err="1" smtClean="0"/>
              <a:t>sector</a:t>
            </a:r>
            <a:r>
              <a:rPr lang="de-DE" sz="1800" dirty="0" smtClean="0"/>
              <a:t> </a:t>
            </a:r>
            <a:r>
              <a:rPr lang="de-DE" sz="1800" dirty="0" err="1" smtClean="0"/>
              <a:t>borders</a:t>
            </a:r>
            <a:endParaRPr lang="de-DE" sz="18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62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 smtClean="0"/>
          </a:p>
          <a:p>
            <a:r>
              <a:rPr lang="en-US" dirty="0" smtClean="0"/>
              <a:t>The model</a:t>
            </a:r>
          </a:p>
          <a:p>
            <a:r>
              <a:rPr lang="de-DE" dirty="0" smtClean="0"/>
              <a:t>Input </a:t>
            </a:r>
            <a:r>
              <a:rPr lang="de-DE" dirty="0" err="1" smtClean="0"/>
              <a:t>data</a:t>
            </a:r>
            <a:endParaRPr lang="en-US" dirty="0" smtClean="0"/>
          </a:p>
          <a:p>
            <a:r>
              <a:rPr lang="en-US" dirty="0" smtClean="0"/>
              <a:t>Results</a:t>
            </a:r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Preliminary</a:t>
            </a:r>
            <a:r>
              <a:rPr lang="de-DE" dirty="0" smtClean="0"/>
              <a:t>) </a:t>
            </a:r>
            <a:r>
              <a:rPr lang="de-DE" dirty="0" err="1" smtClean="0"/>
              <a:t>Conclusions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84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smtClean="0"/>
              <a:t>Future </a:t>
            </a:r>
            <a:r>
              <a:rPr lang="de-DE" sz="1800" dirty="0" err="1" smtClean="0"/>
              <a:t>research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lvl="1" indent="0">
              <a:spcAft>
                <a:spcPts val="200"/>
              </a:spcAft>
              <a:buNone/>
            </a:pPr>
            <a:r>
              <a:rPr lang="de-DE" sz="2000" b="1" dirty="0" smtClean="0"/>
              <a:t>Future </a:t>
            </a:r>
            <a:r>
              <a:rPr lang="de-DE" sz="2000" b="1" dirty="0" err="1" smtClean="0"/>
              <a:t>research</a:t>
            </a:r>
            <a:endParaRPr lang="de-DE" sz="2000" b="1" dirty="0" smtClean="0"/>
          </a:p>
          <a:p>
            <a:pPr lvl="1"/>
            <a:r>
              <a:rPr lang="de-DE" sz="1800" dirty="0" smtClean="0"/>
              <a:t>Exploration </a:t>
            </a:r>
            <a:r>
              <a:rPr lang="de-DE" sz="1800" dirty="0" err="1" smtClean="0"/>
              <a:t>of</a:t>
            </a:r>
            <a:r>
              <a:rPr lang="de-DE" sz="1800" dirty="0" smtClean="0"/>
              <a:t> different BEV </a:t>
            </a:r>
            <a:r>
              <a:rPr lang="de-DE" sz="1800" dirty="0" err="1" smtClean="0"/>
              <a:t>profiles</a:t>
            </a:r>
            <a:endParaRPr lang="de-DE" sz="1800" dirty="0" smtClean="0"/>
          </a:p>
          <a:p>
            <a:pPr lvl="1"/>
            <a:r>
              <a:rPr lang="de-DE" sz="1800" dirty="0" smtClean="0"/>
              <a:t>Other </a:t>
            </a:r>
            <a:r>
              <a:rPr lang="de-DE" sz="1800" dirty="0" err="1" smtClean="0"/>
              <a:t>sector</a:t>
            </a:r>
            <a:r>
              <a:rPr lang="de-DE" sz="1800" dirty="0" smtClean="0"/>
              <a:t> </a:t>
            </a:r>
            <a:r>
              <a:rPr lang="de-DE" sz="1800" dirty="0" err="1" smtClean="0"/>
              <a:t>coupling</a:t>
            </a:r>
            <a:r>
              <a:rPr lang="de-DE" sz="1800" dirty="0" smtClean="0"/>
              <a:t> </a:t>
            </a:r>
            <a:r>
              <a:rPr lang="de-DE" sz="1800" dirty="0" err="1" smtClean="0"/>
              <a:t>options</a:t>
            </a:r>
            <a:r>
              <a:rPr lang="de-DE" sz="1800" dirty="0" smtClean="0"/>
              <a:t>: hybrid / </a:t>
            </a:r>
            <a:r>
              <a:rPr lang="de-DE" sz="1800" dirty="0" err="1" smtClean="0"/>
              <a:t>direct</a:t>
            </a:r>
            <a:r>
              <a:rPr lang="de-DE" sz="1800" dirty="0" smtClean="0"/>
              <a:t> </a:t>
            </a:r>
            <a:r>
              <a:rPr lang="de-DE" sz="1800" dirty="0" err="1" smtClean="0"/>
              <a:t>electric</a:t>
            </a:r>
            <a:r>
              <a:rPr lang="de-DE" sz="1800" dirty="0" smtClean="0"/>
              <a:t> </a:t>
            </a:r>
            <a:r>
              <a:rPr lang="de-DE" sz="1800" dirty="0" err="1" smtClean="0"/>
              <a:t>heating</a:t>
            </a:r>
            <a:endParaRPr lang="de-DE" sz="1800" dirty="0" smtClean="0"/>
          </a:p>
          <a:p>
            <a:pPr lvl="1"/>
            <a:r>
              <a:rPr lang="de-DE" sz="1800" dirty="0" smtClean="0"/>
              <a:t>Further </a:t>
            </a:r>
            <a:r>
              <a:rPr lang="de-DE" sz="1800" dirty="0" err="1" smtClean="0"/>
              <a:t>investigation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alternative PV </a:t>
            </a:r>
            <a:r>
              <a:rPr lang="de-DE" sz="1800" dirty="0" err="1" smtClean="0"/>
              <a:t>sizing</a:t>
            </a:r>
            <a:endParaRPr lang="de-DE" sz="1800" dirty="0" smtClean="0"/>
          </a:p>
          <a:p>
            <a:pPr lvl="1"/>
            <a:r>
              <a:rPr lang="de-DE" sz="1800" dirty="0" smtClean="0"/>
              <a:t>Impacts on </a:t>
            </a:r>
            <a:r>
              <a:rPr lang="de-DE" sz="1800" dirty="0" err="1" smtClean="0"/>
              <a:t>overall</a:t>
            </a:r>
            <a:r>
              <a:rPr lang="de-DE" sz="1800" dirty="0" smtClean="0"/>
              <a:t> generation </a:t>
            </a:r>
            <a:r>
              <a:rPr lang="de-DE" sz="1800" dirty="0" err="1" smtClean="0"/>
              <a:t>portfolio</a:t>
            </a:r>
            <a:r>
              <a:rPr lang="de-DE" sz="1800" dirty="0" smtClean="0"/>
              <a:t>, RES </a:t>
            </a:r>
            <a:r>
              <a:rPr lang="de-DE" sz="1800" dirty="0" err="1" smtClean="0"/>
              <a:t>shares</a:t>
            </a:r>
            <a:r>
              <a:rPr lang="de-DE" sz="1800" dirty="0"/>
              <a:t>,</a:t>
            </a:r>
            <a:r>
              <a:rPr lang="de-DE" sz="1800" dirty="0" smtClean="0"/>
              <a:t> </a:t>
            </a:r>
            <a:r>
              <a:rPr lang="de-DE" sz="1800" dirty="0" err="1"/>
              <a:t>and</a:t>
            </a:r>
            <a:r>
              <a:rPr lang="de-DE" sz="1800" dirty="0"/>
              <a:t> CO</a:t>
            </a:r>
            <a:r>
              <a:rPr lang="de-DE" sz="1800" baseline="-25000" dirty="0"/>
              <a:t>2</a:t>
            </a:r>
            <a:r>
              <a:rPr lang="de-DE" sz="1800" dirty="0"/>
              <a:t> </a:t>
            </a:r>
            <a:r>
              <a:rPr lang="de-DE" sz="1800" dirty="0" err="1" smtClean="0"/>
              <a:t>emissions</a:t>
            </a:r>
            <a:endParaRPr lang="de-DE" sz="1800" dirty="0" smtClean="0"/>
          </a:p>
          <a:p>
            <a:pPr lvl="1"/>
            <a:r>
              <a:rPr lang="en-US" sz="1800" dirty="0" smtClean="0"/>
              <a:t>Explicit consideration </a:t>
            </a:r>
            <a:r>
              <a:rPr lang="en-US" sz="1800" dirty="0"/>
              <a:t>of regulatory </a:t>
            </a:r>
            <a:r>
              <a:rPr lang="en-US" sz="1800" dirty="0" smtClean="0"/>
              <a:t>environment</a:t>
            </a:r>
          </a:p>
          <a:p>
            <a:pPr lvl="1"/>
            <a:r>
              <a:rPr lang="de-DE" sz="1800" dirty="0" err="1">
                <a:sym typeface="Wingdings" panose="05000000000000000000" pitchFamily="2" charset="2"/>
              </a:rPr>
              <a:t>Prosumage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may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help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to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unlock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demand-side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flexibility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potentials</a:t>
            </a:r>
            <a:r>
              <a:rPr lang="de-DE" sz="1800" dirty="0">
                <a:sym typeface="Wingdings" panose="05000000000000000000" pitchFamily="2" charset="2"/>
              </a:rPr>
              <a:t/>
            </a:r>
            <a:br>
              <a:rPr lang="de-DE" sz="1800" dirty="0">
                <a:sym typeface="Wingdings" panose="05000000000000000000" pitchFamily="2" charset="2"/>
              </a:rPr>
            </a:b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 err="1">
                <a:sym typeface="Wingdings" panose="05000000000000000000" pitchFamily="2" charset="2"/>
              </a:rPr>
              <a:t>only</a:t>
            </a:r>
            <a:r>
              <a:rPr lang="de-DE" sz="1800" dirty="0">
                <a:sym typeface="Wingdings" panose="05000000000000000000" pitchFamily="2" charset="2"/>
              </a:rPr>
              <a:t> „</a:t>
            </a:r>
            <a:r>
              <a:rPr lang="de-DE" sz="1800" dirty="0" err="1">
                <a:sym typeface="Wingdings" panose="05000000000000000000" pitchFamily="2" charset="2"/>
              </a:rPr>
              <a:t>own</a:t>
            </a:r>
            <a:r>
              <a:rPr lang="de-DE" sz="1800" dirty="0">
                <a:sym typeface="Wingdings" panose="05000000000000000000" pitchFamily="2" charset="2"/>
              </a:rPr>
              <a:t>“ </a:t>
            </a:r>
            <a:r>
              <a:rPr lang="de-DE" sz="1800" dirty="0" err="1">
                <a:sym typeface="Wingdings" panose="05000000000000000000" pitchFamily="2" charset="2"/>
              </a:rPr>
              <a:t>electricity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and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no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aggregator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involved</a:t>
            </a:r>
            <a:endParaRPr lang="de-DE" sz="1800" dirty="0" smtClean="0"/>
          </a:p>
          <a:p>
            <a:pPr lvl="1"/>
            <a:r>
              <a:rPr lang="de-DE" sz="1800" dirty="0" err="1" smtClean="0"/>
              <a:t>Complementary</a:t>
            </a:r>
            <a:r>
              <a:rPr lang="de-DE" sz="1800" dirty="0" smtClean="0"/>
              <a:t> </a:t>
            </a:r>
            <a:r>
              <a:rPr lang="de-DE" sz="1800" dirty="0" err="1" smtClean="0"/>
              <a:t>research</a:t>
            </a:r>
            <a:r>
              <a:rPr lang="de-DE" sz="1800" dirty="0" smtClean="0"/>
              <a:t>: </a:t>
            </a:r>
            <a:r>
              <a:rPr lang="de-DE" sz="1800" dirty="0" err="1" smtClean="0"/>
              <a:t>desirable</a:t>
            </a:r>
            <a:r>
              <a:rPr lang="de-DE" sz="1800" dirty="0" smtClean="0"/>
              <a:t> </a:t>
            </a:r>
            <a:r>
              <a:rPr lang="de-DE" sz="1800" dirty="0" err="1" smtClean="0"/>
              <a:t>amount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various</a:t>
            </a:r>
            <a:r>
              <a:rPr lang="de-DE" sz="1800" dirty="0" smtClean="0"/>
              <a:t> </a:t>
            </a:r>
            <a:r>
              <a:rPr lang="de-DE" sz="1800" dirty="0" err="1" smtClean="0"/>
              <a:t>sector</a:t>
            </a:r>
            <a:r>
              <a:rPr lang="de-DE" sz="1800" dirty="0" smtClean="0"/>
              <a:t> </a:t>
            </a:r>
            <a:r>
              <a:rPr lang="de-DE" sz="1800" dirty="0" err="1" smtClean="0"/>
              <a:t>coupling</a:t>
            </a:r>
            <a:r>
              <a:rPr lang="de-DE" sz="1800" dirty="0" smtClean="0"/>
              <a:t> </a:t>
            </a:r>
            <a:r>
              <a:rPr lang="de-DE" sz="1800" dirty="0" err="1" smtClean="0"/>
              <a:t>strategies</a:t>
            </a:r>
            <a:r>
              <a:rPr lang="de-DE" sz="1800" dirty="0" smtClean="0"/>
              <a:t> in </a:t>
            </a:r>
            <a:r>
              <a:rPr lang="de-DE" sz="1800" dirty="0" err="1" smtClean="0"/>
              <a:t>long</a:t>
            </a:r>
            <a:r>
              <a:rPr lang="de-DE" sz="1800" dirty="0" smtClean="0"/>
              <a:t>-term </a:t>
            </a:r>
            <a:r>
              <a:rPr lang="de-DE" sz="1800" dirty="0" err="1" smtClean="0"/>
              <a:t>decarbonization</a:t>
            </a:r>
            <a:r>
              <a:rPr lang="de-DE" sz="1800" dirty="0" smtClean="0"/>
              <a:t> </a:t>
            </a:r>
            <a:r>
              <a:rPr lang="de-DE" sz="1800" dirty="0" err="1" smtClean="0"/>
              <a:t>scenarios</a:t>
            </a:r>
            <a:endParaRPr lang="de-DE" sz="18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495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Wolf-Peter Schill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wschill@diw.de</a:t>
            </a:r>
          </a:p>
        </p:txBody>
      </p:sp>
    </p:spTree>
    <p:extLst>
      <p:ext uri="{BB962C8B-B14F-4D97-AF65-F5344CB8AC3E}">
        <p14:creationId xmlns:p14="http://schemas.microsoft.com/office/powerpoint/2010/main" val="25456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23528" y="3550549"/>
            <a:ext cx="8712968" cy="330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Backup: distribution grid relief</a:t>
            </a:r>
            <a:endParaRPr lang="en-US" sz="1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lvl="1"/>
            <a:endParaRPr lang="de-DE" sz="1800" dirty="0" smtClean="0"/>
          </a:p>
          <a:p>
            <a:pPr lvl="1"/>
            <a:endParaRPr lang="de-DE" sz="1800" dirty="0"/>
          </a:p>
          <a:p>
            <a:pPr lvl="1"/>
            <a:endParaRPr lang="de-DE" sz="1800" dirty="0" smtClean="0"/>
          </a:p>
          <a:p>
            <a:pPr lvl="1"/>
            <a:endParaRPr lang="de-DE" sz="1800" dirty="0"/>
          </a:p>
          <a:p>
            <a:pPr lvl="1"/>
            <a:endParaRPr lang="de-DE" sz="1800" dirty="0" smtClean="0"/>
          </a:p>
          <a:p>
            <a:pPr lvl="1"/>
            <a:endParaRPr lang="de-DE" sz="1800" dirty="0"/>
          </a:p>
          <a:p>
            <a:pPr marL="252000" lvl="1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2000" b="1" dirty="0"/>
          </a:p>
          <a:p>
            <a:pPr lvl="1"/>
            <a:endParaRPr lang="de-DE" sz="1400" dirty="0" smtClean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8101174" y="5817604"/>
            <a:ext cx="181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Source: own </a:t>
            </a:r>
            <a:r>
              <a:rPr lang="en-US" sz="1100" dirty="0" smtClean="0">
                <a:latin typeface="+mj-lt"/>
              </a:rPr>
              <a:t>illustration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28800"/>
            <a:ext cx="8361307" cy="3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6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smtClean="0"/>
              <a:t>Backup: </a:t>
            </a:r>
            <a:r>
              <a:rPr lang="de-DE" sz="1800" dirty="0" err="1" smtClean="0"/>
              <a:t>hourly</a:t>
            </a:r>
            <a:r>
              <a:rPr lang="de-DE" sz="1800" dirty="0" smtClean="0"/>
              <a:t> </a:t>
            </a:r>
            <a:r>
              <a:rPr lang="de-DE" sz="1800" dirty="0" err="1" smtClean="0"/>
              <a:t>heat</a:t>
            </a:r>
            <a:r>
              <a:rPr lang="de-DE" sz="1800" dirty="0" smtClean="0"/>
              <a:t> </a:t>
            </a:r>
            <a:r>
              <a:rPr lang="de-DE" sz="1800" dirty="0" err="1" smtClean="0"/>
              <a:t>demand</a:t>
            </a:r>
            <a:r>
              <a:rPr lang="de-DE" sz="1800" dirty="0" smtClean="0"/>
              <a:t> </a:t>
            </a:r>
            <a:r>
              <a:rPr lang="de-DE" sz="1800" dirty="0" err="1" smtClean="0"/>
              <a:t>profiles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None/>
            </a:pPr>
            <a:endParaRPr lang="de-DE" sz="600" dirty="0" smtClean="0"/>
          </a:p>
          <a:p>
            <a:pPr marL="0" indent="0">
              <a:buNone/>
            </a:pPr>
            <a:endParaRPr lang="de-DE" sz="600" dirty="0"/>
          </a:p>
          <a:p>
            <a:pPr marL="0" indent="0">
              <a:buNone/>
            </a:pPr>
            <a:endParaRPr lang="de-DE" sz="600" dirty="0" smtClean="0"/>
          </a:p>
          <a:p>
            <a:pPr marL="0" indent="0">
              <a:buNone/>
            </a:pPr>
            <a:endParaRPr lang="de-DE" sz="600" dirty="0"/>
          </a:p>
          <a:p>
            <a:pPr marL="0" indent="0">
              <a:buNone/>
            </a:pPr>
            <a:endParaRPr lang="de-DE" sz="600" dirty="0" smtClean="0"/>
          </a:p>
          <a:p>
            <a:pPr marL="0" indent="0">
              <a:buNone/>
            </a:pPr>
            <a:endParaRPr lang="de-DE" sz="600" dirty="0"/>
          </a:p>
          <a:p>
            <a:pPr marL="0" indent="0">
              <a:buNone/>
            </a:pPr>
            <a:endParaRPr lang="de-DE" sz="600" dirty="0" smtClean="0"/>
          </a:p>
          <a:p>
            <a:pPr marL="0" indent="0">
              <a:buNone/>
            </a:pPr>
            <a:endParaRPr lang="de-DE" sz="600" dirty="0"/>
          </a:p>
          <a:p>
            <a:pPr marL="0" indent="0">
              <a:buNone/>
            </a:pPr>
            <a:endParaRPr lang="de-DE" sz="600" dirty="0" smtClean="0"/>
          </a:p>
          <a:p>
            <a:pPr marL="0" indent="0">
              <a:buNone/>
            </a:pPr>
            <a:endParaRPr lang="de-DE" sz="600" dirty="0" smtClean="0"/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endParaRPr lang="de-DE" sz="1800" i="1" dirty="0" smtClean="0"/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endParaRPr lang="de-DE" sz="1800" i="1" dirty="0" smtClean="0"/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endParaRPr lang="de-DE" sz="1800" i="1" dirty="0" smtClean="0"/>
          </a:p>
          <a:p>
            <a:endParaRPr lang="de-DE" sz="1800" dirty="0" smtClean="0"/>
          </a:p>
          <a:p>
            <a:r>
              <a:rPr lang="de-DE" sz="1800" dirty="0" err="1" smtClean="0"/>
              <a:t>Taken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European </a:t>
            </a:r>
            <a:r>
              <a:rPr lang="de-DE" sz="1800" dirty="0" err="1" smtClean="0"/>
              <a:t>Horizon</a:t>
            </a:r>
            <a:r>
              <a:rPr lang="de-DE" sz="1800" dirty="0" smtClean="0"/>
              <a:t> 2020 </a:t>
            </a:r>
            <a:r>
              <a:rPr lang="de-DE" sz="1800" dirty="0" err="1" smtClean="0"/>
              <a:t>research</a:t>
            </a:r>
            <a:r>
              <a:rPr lang="de-DE" sz="1800" dirty="0" smtClean="0"/>
              <a:t> </a:t>
            </a:r>
            <a:r>
              <a:rPr lang="de-DE" sz="1800" dirty="0" err="1" smtClean="0"/>
              <a:t>project</a:t>
            </a:r>
            <a:r>
              <a:rPr lang="de-DE" sz="1800" dirty="0" smtClean="0"/>
              <a:t> RealValue</a:t>
            </a:r>
          </a:p>
          <a:p>
            <a:r>
              <a:rPr lang="de-DE" sz="1800" dirty="0" err="1" smtClean="0"/>
              <a:t>Derived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dynamic</a:t>
            </a:r>
            <a:r>
              <a:rPr lang="de-DE" sz="1800" dirty="0" smtClean="0"/>
              <a:t> s</a:t>
            </a:r>
            <a:r>
              <a:rPr lang="en-US" sz="1800" dirty="0" err="1" smtClean="0"/>
              <a:t>imulations</a:t>
            </a:r>
            <a:r>
              <a:rPr lang="en-US" sz="1800" dirty="0" smtClean="0"/>
              <a:t> </a:t>
            </a:r>
            <a:r>
              <a:rPr lang="en-US" sz="1800" dirty="0"/>
              <a:t>with RWTH </a:t>
            </a:r>
            <a:r>
              <a:rPr lang="en-US" sz="1800" dirty="0" smtClean="0"/>
              <a:t>building model</a:t>
            </a:r>
          </a:p>
          <a:p>
            <a:r>
              <a:rPr lang="en-US" sz="1800" dirty="0" smtClean="0"/>
              <a:t>12 building archetypes; here we pick </a:t>
            </a:r>
            <a:r>
              <a:rPr lang="en-US" sz="1800" dirty="0"/>
              <a:t>one-family </a:t>
            </a:r>
            <a:r>
              <a:rPr lang="en-US" sz="1800" dirty="0" smtClean="0"/>
              <a:t>houses with medium energy demand</a:t>
            </a:r>
            <a:endParaRPr lang="de-DE" sz="1800" dirty="0" smtClean="0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1680520572"/>
              </p:ext>
            </p:extLst>
          </p:nvPr>
        </p:nvGraphicFramePr>
        <p:xfrm>
          <a:off x="611560" y="1080001"/>
          <a:ext cx="8114840" cy="371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03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Introduction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Background: Our article in IAEE’s EEEP (2017)</a:t>
            </a:r>
          </a:p>
          <a:p>
            <a:pPr lvl="1"/>
            <a:r>
              <a:rPr lang="en-US" sz="1800" dirty="0"/>
              <a:t>Qualitative discussion of prosumage from </a:t>
            </a:r>
            <a:r>
              <a:rPr lang="en-US" sz="1800" dirty="0" smtClean="0"/>
              <a:t>an </a:t>
            </a:r>
            <a:br>
              <a:rPr lang="en-US" sz="1800" dirty="0" smtClean="0"/>
            </a:br>
            <a:r>
              <a:rPr lang="en-US" sz="1800" dirty="0" smtClean="0"/>
              <a:t>economic </a:t>
            </a:r>
            <a:r>
              <a:rPr lang="en-US" sz="1800" dirty="0"/>
              <a:t>perspective</a:t>
            </a:r>
          </a:p>
          <a:p>
            <a:pPr lvl="1"/>
            <a:r>
              <a:rPr lang="en-US" sz="1800" dirty="0" smtClean="0"/>
              <a:t>Quantitative </a:t>
            </a:r>
            <a:r>
              <a:rPr lang="en-US" sz="1800" dirty="0"/>
              <a:t>illustration of </a:t>
            </a:r>
            <a:r>
              <a:rPr lang="en-US" sz="1800" dirty="0" smtClean="0"/>
              <a:t>selected system effects</a:t>
            </a:r>
          </a:p>
          <a:p>
            <a:pPr lvl="1"/>
            <a:r>
              <a:rPr lang="en-US" sz="1800" dirty="0" smtClean="0"/>
              <a:t>Focusing on battery storage and </a:t>
            </a:r>
            <a:br>
              <a:rPr lang="en-US" sz="1800" dirty="0" smtClean="0"/>
            </a:br>
            <a:r>
              <a:rPr lang="en-US" sz="1800" dirty="0" smtClean="0"/>
              <a:t>different operational strategies</a:t>
            </a:r>
          </a:p>
          <a:p>
            <a:pPr lvl="1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doi.org/10.5547/2160-5890.6.1.wsch</a:t>
            </a:r>
            <a:endParaRPr lang="en-US" sz="1800" dirty="0" smtClean="0"/>
          </a:p>
          <a:p>
            <a:pPr lvl="1"/>
            <a:r>
              <a:rPr lang="de-DE" sz="1800" dirty="0" smtClean="0"/>
              <a:t>Updated </a:t>
            </a:r>
            <a:r>
              <a:rPr lang="de-DE" sz="1800" dirty="0" err="1" smtClean="0"/>
              <a:t>version</a:t>
            </a:r>
            <a:r>
              <a:rPr lang="de-DE" sz="1800" dirty="0" smtClean="0"/>
              <a:t> </a:t>
            </a:r>
            <a:r>
              <a:rPr lang="de-DE" sz="1800" dirty="0" err="1" smtClean="0"/>
              <a:t>forthcoming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a </a:t>
            </a:r>
            <a:r>
              <a:rPr lang="de-DE" sz="1800" dirty="0" err="1" smtClean="0"/>
              <a:t>book</a:t>
            </a:r>
            <a:r>
              <a:rPr lang="de-DE" sz="1800" dirty="0" smtClean="0"/>
              <a:t> </a:t>
            </a:r>
            <a:r>
              <a:rPr lang="de-DE" sz="1800" dirty="0" err="1" smtClean="0"/>
              <a:t>chapter</a:t>
            </a:r>
            <a:r>
              <a:rPr lang="de-DE" sz="1800" dirty="0" smtClean="0"/>
              <a:t> in „</a:t>
            </a:r>
            <a:r>
              <a:rPr lang="en-US" sz="1800" dirty="0"/>
              <a:t>Energy Transition – Financing consumer (co-)ownership in </a:t>
            </a:r>
            <a:r>
              <a:rPr lang="en-US" sz="1800" dirty="0" smtClean="0"/>
              <a:t>renewables</a:t>
            </a:r>
            <a:r>
              <a:rPr lang="de-DE" sz="1800" dirty="0" smtClean="0"/>
              <a:t>“, </a:t>
            </a:r>
            <a:r>
              <a:rPr lang="de-DE" sz="1800" dirty="0" err="1" smtClean="0"/>
              <a:t>Lowitzsch</a:t>
            </a:r>
            <a:r>
              <a:rPr lang="de-DE" sz="1800" dirty="0" smtClean="0"/>
              <a:t>, J. (</a:t>
            </a:r>
            <a:r>
              <a:rPr lang="de-DE" sz="1800" dirty="0" err="1" smtClean="0"/>
              <a:t>Edt</a:t>
            </a:r>
            <a:r>
              <a:rPr lang="de-DE" sz="1800" dirty="0" smtClean="0"/>
              <a:t>.), Palgrave Macmillan</a:t>
            </a:r>
          </a:p>
          <a:p>
            <a:pPr lvl="1"/>
            <a:endParaRPr lang="de-DE" sz="1800" dirty="0" smtClean="0"/>
          </a:p>
          <a:p>
            <a:pPr marL="0" lvl="1" indent="0">
              <a:spcAft>
                <a:spcPts val="200"/>
              </a:spcAft>
              <a:buNone/>
            </a:pPr>
            <a:r>
              <a:rPr lang="en-US" sz="2000" b="1" dirty="0" smtClean="0"/>
              <a:t>Extension: </a:t>
            </a:r>
            <a:r>
              <a:rPr lang="en-US" sz="2000" b="1" dirty="0" err="1" smtClean="0"/>
              <a:t>prosumage</a:t>
            </a:r>
            <a:r>
              <a:rPr lang="en-US" sz="2000" b="1" dirty="0" smtClean="0"/>
              <a:t> and sector coupling [work in progress]</a:t>
            </a:r>
            <a:endParaRPr lang="en-US" sz="2000" b="1" dirty="0"/>
          </a:p>
          <a:p>
            <a:pPr lvl="1"/>
            <a:r>
              <a:rPr lang="de-DE" sz="1800" dirty="0" smtClean="0"/>
              <a:t>People </a:t>
            </a:r>
            <a:r>
              <a:rPr lang="de-DE" sz="1800" dirty="0" err="1" smtClean="0"/>
              <a:t>may</a:t>
            </a:r>
            <a:r>
              <a:rPr lang="de-DE" sz="1800" dirty="0" smtClean="0"/>
              <a:t> </a:t>
            </a:r>
            <a:r>
              <a:rPr lang="de-DE" sz="1800" dirty="0" err="1" smtClean="0"/>
              <a:t>increase</a:t>
            </a:r>
            <a:r>
              <a:rPr lang="de-DE" sz="1800" dirty="0" smtClean="0"/>
              <a:t> </a:t>
            </a:r>
            <a:r>
              <a:rPr lang="de-DE" sz="1800" dirty="0" err="1" smtClean="0"/>
              <a:t>self-consumption</a:t>
            </a:r>
            <a:r>
              <a:rPr lang="de-DE" sz="1800" dirty="0" smtClean="0"/>
              <a:t> also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electric</a:t>
            </a:r>
            <a:r>
              <a:rPr lang="de-DE" sz="1800" dirty="0" smtClean="0"/>
              <a:t> </a:t>
            </a:r>
            <a:r>
              <a:rPr lang="de-DE" sz="1800" dirty="0" err="1" smtClean="0"/>
              <a:t>heating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electric</a:t>
            </a:r>
            <a:r>
              <a:rPr lang="de-DE" sz="1800" dirty="0" smtClean="0"/>
              <a:t> </a:t>
            </a:r>
            <a:r>
              <a:rPr lang="de-DE" sz="1800" dirty="0" err="1" smtClean="0"/>
              <a:t>mobility</a:t>
            </a:r>
            <a:endParaRPr lang="de-DE" sz="1800" dirty="0" smtClean="0"/>
          </a:p>
          <a:p>
            <a:pPr lvl="1"/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look</a:t>
            </a:r>
            <a:r>
              <a:rPr lang="de-DE" sz="1800" dirty="0" smtClean="0"/>
              <a:t> at </a:t>
            </a:r>
            <a:r>
              <a:rPr lang="de-DE" sz="1800" dirty="0" err="1" smtClean="0"/>
              <a:t>electric</a:t>
            </a:r>
            <a:r>
              <a:rPr lang="de-DE" sz="1800" dirty="0" smtClean="0"/>
              <a:t> </a:t>
            </a:r>
            <a:r>
              <a:rPr lang="de-DE" sz="1800" dirty="0" err="1" smtClean="0"/>
              <a:t>storage</a:t>
            </a:r>
            <a:r>
              <a:rPr lang="de-DE" sz="1800" dirty="0" smtClean="0"/>
              <a:t> </a:t>
            </a:r>
            <a:r>
              <a:rPr lang="de-DE" sz="1800" dirty="0" err="1" smtClean="0"/>
              <a:t>heaters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battery-electric</a:t>
            </a:r>
            <a:r>
              <a:rPr lang="de-DE" sz="1800" dirty="0" smtClean="0"/>
              <a:t> </a:t>
            </a:r>
            <a:r>
              <a:rPr lang="de-DE" sz="1800" dirty="0" err="1" smtClean="0"/>
              <a:t>vehicles</a:t>
            </a:r>
            <a:endParaRPr lang="de-DE" sz="1800" dirty="0" smtClean="0"/>
          </a:p>
          <a:p>
            <a:pPr lvl="1"/>
            <a:r>
              <a:rPr lang="de-DE" sz="1800" dirty="0" smtClean="0"/>
              <a:t>Evaluation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</a:t>
            </a:r>
            <a:r>
              <a:rPr lang="de-DE" sz="1800" dirty="0" err="1" smtClean="0"/>
              <a:t>effects</a:t>
            </a:r>
            <a:r>
              <a:rPr lang="de-DE" sz="1800" dirty="0" smtClean="0"/>
              <a:t> </a:t>
            </a:r>
            <a:r>
              <a:rPr lang="de-DE" sz="1800" dirty="0" err="1" smtClean="0"/>
              <a:t>compared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batteries</a:t>
            </a:r>
            <a:endParaRPr lang="de-DE" sz="1800" dirty="0" smtClean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1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807" y="1243066"/>
            <a:ext cx="3316689" cy="21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PRO-SUM-AGE und prosumagers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How we define PRO-SUM-AGE</a:t>
            </a:r>
          </a:p>
          <a:p>
            <a:pPr lvl="1"/>
            <a:r>
              <a:rPr lang="en-US" sz="1800" b="1" dirty="0" err="1" smtClean="0"/>
              <a:t>PRO</a:t>
            </a:r>
            <a:r>
              <a:rPr lang="en-US" sz="1800" dirty="0" err="1" smtClean="0"/>
              <a:t>duction</a:t>
            </a:r>
            <a:r>
              <a:rPr lang="en-US" sz="1800" dirty="0" smtClean="0"/>
              <a:t> of renewable electricity (PV) </a:t>
            </a:r>
          </a:p>
          <a:p>
            <a:pPr lvl="1"/>
            <a:r>
              <a:rPr lang="en-US" sz="1800" dirty="0" err="1" smtClean="0"/>
              <a:t>Con</a:t>
            </a:r>
            <a:r>
              <a:rPr lang="en-US" sz="1800" b="1" dirty="0" err="1" smtClean="0"/>
              <a:t>SUM</a:t>
            </a:r>
            <a:r>
              <a:rPr lang="en-US" sz="1800" dirty="0" err="1" smtClean="0"/>
              <a:t>ption</a:t>
            </a:r>
            <a:r>
              <a:rPr lang="en-US" sz="1800" dirty="0" smtClean="0"/>
              <a:t> of self-generated electricity</a:t>
            </a:r>
          </a:p>
          <a:p>
            <a:pPr lvl="1"/>
            <a:r>
              <a:rPr lang="en-US" sz="1800" dirty="0" err="1" smtClean="0"/>
              <a:t>Stor</a:t>
            </a:r>
            <a:r>
              <a:rPr lang="en-US" sz="1800" b="1" dirty="0" err="1" smtClean="0"/>
              <a:t>AGE</a:t>
            </a:r>
            <a:r>
              <a:rPr lang="en-US" sz="1800" dirty="0" smtClean="0"/>
              <a:t> to temporally align supply and demand</a:t>
            </a:r>
          </a:p>
          <a:p>
            <a:pPr lvl="1"/>
            <a:endParaRPr lang="en-US" sz="1600" dirty="0" smtClean="0"/>
          </a:p>
          <a:p>
            <a:pPr marL="3859213" indent="-215900">
              <a:buNone/>
            </a:pPr>
            <a:r>
              <a:rPr lang="en-US" sz="2000" b="1" dirty="0" err="1" smtClean="0"/>
              <a:t>Prosumagers</a:t>
            </a:r>
            <a:endParaRPr lang="en-US" sz="2000" b="1" dirty="0" smtClean="0"/>
          </a:p>
          <a:p>
            <a:pPr marL="3859213" lvl="1" indent="-215900"/>
            <a:r>
              <a:rPr lang="en-US" sz="1800" dirty="0" smtClean="0"/>
              <a:t>produce their own renewable (PV) electricity at times,</a:t>
            </a:r>
          </a:p>
          <a:p>
            <a:pPr marL="3859213" lvl="1" indent="-215900"/>
            <a:r>
              <a:rPr lang="en-US" sz="1800" dirty="0" smtClean="0"/>
              <a:t>draw electricity from the grid at other times,</a:t>
            </a:r>
          </a:p>
          <a:p>
            <a:pPr marL="3859213" lvl="1" indent="-215900"/>
            <a:r>
              <a:rPr lang="en-US" sz="1800" dirty="0" smtClean="0"/>
              <a:t>feed electricity to the grid at other times,</a:t>
            </a:r>
          </a:p>
          <a:p>
            <a:pPr marL="3859213" lvl="1" indent="-215900"/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make</a:t>
            </a:r>
            <a:r>
              <a:rPr lang="de-DE" sz="1800" dirty="0" smtClean="0"/>
              <a:t> </a:t>
            </a:r>
            <a:r>
              <a:rPr lang="de-DE" sz="1800" dirty="0" err="1" smtClean="0"/>
              <a:t>use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storage</a:t>
            </a:r>
            <a:r>
              <a:rPr lang="de-DE" sz="1800" dirty="0" smtClean="0"/>
              <a:t> (</a:t>
            </a:r>
            <a:r>
              <a:rPr lang="de-DE" sz="1800" dirty="0" err="1" smtClean="0"/>
              <a:t>stationary</a:t>
            </a:r>
            <a:r>
              <a:rPr lang="de-DE" sz="1800" dirty="0" smtClean="0"/>
              <a:t> </a:t>
            </a:r>
            <a:r>
              <a:rPr lang="en-US" sz="1800" dirty="0" smtClean="0"/>
              <a:t>batteries, vehicle batteries, </a:t>
            </a:r>
            <a:r>
              <a:rPr lang="en-US" sz="1800" dirty="0"/>
              <a:t>heat </a:t>
            </a:r>
            <a:r>
              <a:rPr lang="en-US" sz="1800" dirty="0" smtClean="0"/>
              <a:t>storage)</a:t>
            </a:r>
          </a:p>
          <a:p>
            <a:pPr marL="3859213" lvl="1" indent="-215900"/>
            <a:endParaRPr lang="de-DE" sz="1400" dirty="0"/>
          </a:p>
          <a:p>
            <a:pPr marL="3643313" lvl="1" indent="0">
              <a:buNone/>
            </a:pPr>
            <a:r>
              <a:rPr lang="de-DE" sz="2000" b="1" dirty="0" smtClean="0"/>
              <a:t>      </a:t>
            </a:r>
            <a:r>
              <a:rPr lang="de-DE" sz="2000" b="1" i="1" dirty="0" err="1" smtClean="0"/>
              <a:t>Self-consumption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vs</a:t>
            </a:r>
            <a:r>
              <a:rPr lang="de-DE" sz="2000" b="1" dirty="0" smtClean="0"/>
              <a:t> </a:t>
            </a:r>
            <a:r>
              <a:rPr lang="de-DE" sz="2000" b="1" i="1" dirty="0" err="1" smtClean="0"/>
              <a:t>self</a:t>
            </a:r>
            <a:r>
              <a:rPr lang="de-DE" sz="2000" b="1" i="1" dirty="0" smtClean="0"/>
              <a:t>-generation</a:t>
            </a:r>
            <a:endParaRPr lang="en-US" sz="2000" b="1" i="1" dirty="0" smtClean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1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80928"/>
            <a:ext cx="3877820" cy="323293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17700" y="5986190"/>
            <a:ext cx="181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Source: own </a:t>
            </a:r>
            <a:r>
              <a:rPr lang="en-US" sz="1100" dirty="0" smtClean="0">
                <a:latin typeface="+mj-lt"/>
              </a:rPr>
              <a:t>illustration</a:t>
            </a:r>
          </a:p>
        </p:txBody>
      </p:sp>
    </p:spTree>
    <p:extLst>
      <p:ext uri="{BB962C8B-B14F-4D97-AF65-F5344CB8AC3E}">
        <p14:creationId xmlns:p14="http://schemas.microsoft.com/office/powerpoint/2010/main" val="18494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smtClean="0"/>
              <a:t>Incentives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prosumage</a:t>
            </a:r>
            <a:r>
              <a:rPr lang="de-DE" sz="1800" dirty="0" smtClean="0"/>
              <a:t> in Germany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Incentives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prosumage </a:t>
            </a:r>
            <a:r>
              <a:rPr lang="de-DE" sz="2000" b="1" dirty="0" err="1" smtClean="0"/>
              <a:t>through</a:t>
            </a:r>
            <a:r>
              <a:rPr lang="de-DE" sz="2000" b="1" dirty="0" smtClean="0"/>
              <a:t> FITs, </a:t>
            </a:r>
            <a:r>
              <a:rPr lang="de-DE" sz="2000" b="1" dirty="0" err="1" smtClean="0"/>
              <a:t>LCOEs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household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tariffs</a:t>
            </a:r>
            <a:endParaRPr lang="de-DE" sz="2000" b="1" dirty="0" smtClean="0"/>
          </a:p>
          <a:p>
            <a:pPr lvl="1"/>
            <a:r>
              <a:rPr lang="de-DE" sz="1800" dirty="0" err="1" smtClean="0"/>
              <a:t>Volumetric</a:t>
            </a:r>
            <a:r>
              <a:rPr lang="de-DE" sz="1800" dirty="0" smtClean="0"/>
              <a:t> </a:t>
            </a:r>
            <a:r>
              <a:rPr lang="de-DE" sz="1800" dirty="0" err="1" smtClean="0"/>
              <a:t>grid</a:t>
            </a:r>
            <a:r>
              <a:rPr lang="de-DE" sz="1800" dirty="0" smtClean="0"/>
              <a:t> </a:t>
            </a:r>
            <a:r>
              <a:rPr lang="de-DE" sz="1800" dirty="0" err="1" smtClean="0"/>
              <a:t>charges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EEG </a:t>
            </a:r>
            <a:r>
              <a:rPr lang="de-DE" sz="1800" dirty="0" err="1" smtClean="0"/>
              <a:t>surcharge</a:t>
            </a:r>
            <a:r>
              <a:rPr lang="de-DE" sz="1800" dirty="0" smtClean="0"/>
              <a:t> – but not on </a:t>
            </a:r>
            <a:r>
              <a:rPr lang="de-DE" sz="1800" dirty="0" err="1" smtClean="0"/>
              <a:t>self</a:t>
            </a:r>
            <a:r>
              <a:rPr lang="de-DE" sz="1800" dirty="0" smtClean="0"/>
              <a:t>-generation</a:t>
            </a:r>
          </a:p>
          <a:p>
            <a:pPr lvl="1"/>
            <a:r>
              <a:rPr lang="de-DE" sz="1800" dirty="0" smtClean="0"/>
              <a:t>Strong </a:t>
            </a:r>
            <a:r>
              <a:rPr lang="de-DE" sz="1800" dirty="0" err="1" smtClean="0"/>
              <a:t>decline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FIT </a:t>
            </a:r>
            <a:r>
              <a:rPr lang="de-DE" sz="1800" dirty="0" err="1" smtClean="0"/>
              <a:t>compared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household</a:t>
            </a:r>
            <a:r>
              <a:rPr lang="de-DE" sz="1800" dirty="0" smtClean="0"/>
              <a:t> </a:t>
            </a:r>
            <a:r>
              <a:rPr lang="de-DE" sz="1800" dirty="0" err="1" smtClean="0"/>
              <a:t>tariff</a:t>
            </a:r>
            <a:r>
              <a:rPr lang="de-DE" sz="1800" dirty="0" smtClean="0"/>
              <a:t> (“Socket </a:t>
            </a:r>
            <a:r>
              <a:rPr lang="de-DE" sz="1800" dirty="0" err="1" smtClean="0"/>
              <a:t>parity</a:t>
            </a:r>
            <a:r>
              <a:rPr lang="de-DE" sz="1800" dirty="0" smtClean="0"/>
              <a:t>“)</a:t>
            </a:r>
          </a:p>
          <a:p>
            <a:pPr marL="252000" lvl="1" indent="0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i="1" dirty="0" err="1" smtClean="0">
                <a:sym typeface="Wingdings" panose="05000000000000000000" pitchFamily="2" charset="2"/>
              </a:rPr>
              <a:t>We</a:t>
            </a:r>
            <a:r>
              <a:rPr lang="de-DE" sz="1800" i="1" dirty="0" smtClean="0">
                <a:sym typeface="Wingdings" panose="05000000000000000000" pitchFamily="2" charset="2"/>
              </a:rPr>
              <a:t> do not </a:t>
            </a:r>
            <a:r>
              <a:rPr lang="de-DE" sz="1800" i="1" dirty="0" err="1" smtClean="0">
                <a:sym typeface="Wingdings" panose="05000000000000000000" pitchFamily="2" charset="2"/>
              </a:rPr>
              <a:t>explicitly</a:t>
            </a:r>
            <a:r>
              <a:rPr lang="de-DE" sz="1800" i="1" dirty="0" smtClean="0">
                <a:sym typeface="Wingdings" panose="05000000000000000000" pitchFamily="2" charset="2"/>
              </a:rPr>
              <a:t> </a:t>
            </a:r>
            <a:r>
              <a:rPr lang="de-DE" sz="1800" i="1" dirty="0" err="1" smtClean="0">
                <a:sym typeface="Wingdings" panose="05000000000000000000" pitchFamily="2" charset="2"/>
              </a:rPr>
              <a:t>model</a:t>
            </a:r>
            <a:r>
              <a:rPr lang="de-DE" sz="1800" i="1" dirty="0" smtClean="0">
                <a:sym typeface="Wingdings" panose="05000000000000000000" pitchFamily="2" charset="2"/>
              </a:rPr>
              <a:t> </a:t>
            </a:r>
            <a:r>
              <a:rPr lang="de-DE" sz="1800" i="1" dirty="0" err="1" smtClean="0">
                <a:sym typeface="Wingdings" panose="05000000000000000000" pitchFamily="2" charset="2"/>
              </a:rPr>
              <a:t>this</a:t>
            </a:r>
            <a:r>
              <a:rPr lang="de-DE" sz="1800" i="1" dirty="0" smtClean="0">
                <a:sym typeface="Wingdings" panose="05000000000000000000" pitchFamily="2" charset="2"/>
              </a:rPr>
              <a:t> </a:t>
            </a:r>
            <a:r>
              <a:rPr lang="de-DE" sz="1800" i="1" dirty="0" err="1" smtClean="0">
                <a:sym typeface="Wingdings" panose="05000000000000000000" pitchFamily="2" charset="2"/>
              </a:rPr>
              <a:t>kind</a:t>
            </a:r>
            <a:r>
              <a:rPr lang="de-DE" sz="1800" i="1" dirty="0" smtClean="0">
                <a:sym typeface="Wingdings" panose="05000000000000000000" pitchFamily="2" charset="2"/>
              </a:rPr>
              <a:t> </a:t>
            </a:r>
            <a:r>
              <a:rPr lang="de-DE" sz="1800" i="1" dirty="0" err="1" smtClean="0">
                <a:sym typeface="Wingdings" panose="05000000000000000000" pitchFamily="2" charset="2"/>
              </a:rPr>
              <a:t>of</a:t>
            </a:r>
            <a:r>
              <a:rPr lang="de-DE" sz="1800" i="1" dirty="0" smtClean="0">
                <a:sym typeface="Wingdings" panose="05000000000000000000" pitchFamily="2" charset="2"/>
              </a:rPr>
              <a:t> </a:t>
            </a:r>
            <a:r>
              <a:rPr lang="de-DE" sz="1800" i="1" dirty="0" err="1" smtClean="0">
                <a:sym typeface="Wingdings" panose="05000000000000000000" pitchFamily="2" charset="2"/>
              </a:rPr>
              <a:t>incentive</a:t>
            </a:r>
            <a:endParaRPr lang="de-DE" sz="1800" i="1" dirty="0" smtClean="0"/>
          </a:p>
          <a:p>
            <a:pPr marL="252000" lvl="1" indent="0">
              <a:buNone/>
            </a:pPr>
            <a:endParaRPr lang="de-DE" sz="1800" b="1" dirty="0"/>
          </a:p>
          <a:p>
            <a:pPr marL="252000" lvl="1" indent="0">
              <a:buNone/>
            </a:pPr>
            <a:r>
              <a:rPr lang="de-DE" sz="1700" b="1" dirty="0"/>
              <a:t/>
            </a:r>
            <a:br>
              <a:rPr lang="de-DE" sz="1700" b="1" dirty="0"/>
            </a:br>
            <a:endParaRPr lang="de-DE" sz="1700" b="1" dirty="0"/>
          </a:p>
          <a:p>
            <a:pPr lvl="1"/>
            <a:endParaRPr lang="de-DE" sz="1400" dirty="0" smtClean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pic>
        <p:nvPicPr>
          <p:cNvPr id="10" name="Grafi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52936"/>
            <a:ext cx="8126288" cy="4011364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7038373" y="6331195"/>
            <a:ext cx="181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Source: own </a:t>
            </a:r>
            <a:r>
              <a:rPr lang="en-US" sz="1100" dirty="0" smtClean="0">
                <a:latin typeface="+mj-lt"/>
              </a:rPr>
              <a:t>illustration</a:t>
            </a:r>
          </a:p>
        </p:txBody>
      </p:sp>
    </p:spTree>
    <p:extLst>
      <p:ext uri="{BB962C8B-B14F-4D97-AF65-F5344CB8AC3E}">
        <p14:creationId xmlns:p14="http://schemas.microsoft.com/office/powerpoint/2010/main" val="38765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Pros and </a:t>
            </a:r>
            <a:r>
              <a:rPr lang="en-US" sz="1800" dirty="0"/>
              <a:t>cons of </a:t>
            </a:r>
            <a:r>
              <a:rPr lang="en-US" sz="1800" dirty="0" err="1" smtClean="0"/>
              <a:t>prosumage</a:t>
            </a:r>
            <a:r>
              <a:rPr lang="en-US" sz="1800" dirty="0" smtClean="0"/>
              <a:t> </a:t>
            </a:r>
            <a:r>
              <a:rPr lang="en-US" sz="1800" dirty="0"/>
              <a:t>from </a:t>
            </a:r>
            <a:r>
              <a:rPr lang="en-US" sz="1800" dirty="0" smtClean="0"/>
              <a:t>an economic </a:t>
            </a:r>
            <a:r>
              <a:rPr lang="en-US" sz="1800" dirty="0"/>
              <a:t>perspective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Pros and cons depend on the perspective</a:t>
            </a:r>
            <a:endParaRPr lang="de-DE" sz="1800" dirty="0"/>
          </a:p>
          <a:p>
            <a:pPr lvl="1"/>
            <a:r>
              <a:rPr lang="de-DE" sz="1800" dirty="0" err="1" smtClean="0"/>
              <a:t>Prosumagers</a:t>
            </a:r>
            <a:r>
              <a:rPr lang="de-DE" sz="1800" dirty="0"/>
              <a:t> </a:t>
            </a:r>
            <a:r>
              <a:rPr lang="de-DE" sz="1800" dirty="0" err="1" smtClean="0"/>
              <a:t>and</a:t>
            </a:r>
            <a:r>
              <a:rPr lang="de-DE" sz="1800" dirty="0"/>
              <a:t>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consumers</a:t>
            </a:r>
            <a:endParaRPr lang="de-DE" sz="1800" dirty="0"/>
          </a:p>
          <a:p>
            <a:pPr lvl="1"/>
            <a:r>
              <a:rPr lang="de-DE" sz="1800" dirty="0" err="1"/>
              <a:t>Incumbent</a:t>
            </a:r>
            <a:r>
              <a:rPr lang="de-DE" sz="1800" dirty="0"/>
              <a:t> </a:t>
            </a:r>
            <a:r>
              <a:rPr lang="de-DE" sz="1800" dirty="0" err="1"/>
              <a:t>industry</a:t>
            </a:r>
            <a:r>
              <a:rPr lang="de-DE" sz="1800" dirty="0"/>
              <a:t>, </a:t>
            </a:r>
            <a:r>
              <a:rPr lang="de-DE" sz="1800" dirty="0" err="1"/>
              <a:t>new</a:t>
            </a:r>
            <a:r>
              <a:rPr lang="de-DE" sz="1800" dirty="0"/>
              <a:t> </a:t>
            </a:r>
            <a:r>
              <a:rPr lang="de-DE" sz="1800" dirty="0" err="1"/>
              <a:t>industry</a:t>
            </a:r>
            <a:r>
              <a:rPr lang="de-DE" sz="1800" dirty="0"/>
              <a:t>, </a:t>
            </a:r>
            <a:r>
              <a:rPr lang="de-DE" sz="1800" dirty="0" err="1"/>
              <a:t>service</a:t>
            </a:r>
            <a:r>
              <a:rPr lang="de-DE" sz="1800" dirty="0"/>
              <a:t> </a:t>
            </a:r>
            <a:r>
              <a:rPr lang="de-DE" sz="1800" dirty="0" err="1"/>
              <a:t>providers</a:t>
            </a:r>
            <a:endParaRPr lang="de-DE" sz="1800" dirty="0"/>
          </a:p>
          <a:p>
            <a:pPr lvl="1"/>
            <a:r>
              <a:rPr lang="de-DE" sz="1800" dirty="0" err="1"/>
              <a:t>Electricity</a:t>
            </a:r>
            <a:r>
              <a:rPr lang="de-DE" sz="1800" dirty="0"/>
              <a:t> </a:t>
            </a:r>
            <a:r>
              <a:rPr lang="de-DE" sz="1800" dirty="0" err="1" smtClean="0"/>
              <a:t>system</a:t>
            </a:r>
            <a:r>
              <a:rPr lang="de-DE" sz="1800" dirty="0"/>
              <a:t> </a:t>
            </a:r>
            <a:r>
              <a:rPr lang="de-DE" sz="1800" dirty="0" smtClean="0"/>
              <a:t>/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</a:t>
            </a:r>
            <a:r>
              <a:rPr lang="de-DE" sz="1800" dirty="0" err="1" smtClean="0"/>
              <a:t>operators</a:t>
            </a:r>
            <a:endParaRPr lang="de-DE" sz="1800" dirty="0"/>
          </a:p>
          <a:p>
            <a:pPr marL="0" indent="0">
              <a:buNone/>
            </a:pPr>
            <a:endParaRPr lang="en-US" sz="1000" dirty="0" smtClean="0"/>
          </a:p>
          <a:p>
            <a:pPr lvl="1"/>
            <a:endParaRPr lang="en-US" sz="1800" dirty="0" smtClean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59181"/>
              </p:ext>
            </p:extLst>
          </p:nvPr>
        </p:nvGraphicFramePr>
        <p:xfrm>
          <a:off x="467544" y="2833364"/>
          <a:ext cx="4320480" cy="1376613"/>
        </p:xfrm>
        <a:graphic>
          <a:graphicData uri="http://schemas.openxmlformats.org/drawingml/2006/table">
            <a:tbl>
              <a:tblPr firstRow="1" firstCol="1" bandRow="1"/>
              <a:tblGrid>
                <a:gridCol w="4320480"/>
              </a:tblGrid>
              <a:tr h="268616"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Arguments in favor of prosumage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9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Consumer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preferences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Lower/more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stable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costs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Participation/acceptance of energy transformation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Activation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private capital</a:t>
                      </a:r>
                    </a:p>
                    <a:p>
                      <a:pPr marL="342900" lvl="0" indent="-342900" algn="l" defTabSz="457200" rtl="0" eaLnBrk="1" latinLnBrk="0" hangingPunct="1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Distribution 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relief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71995"/>
              </p:ext>
            </p:extLst>
          </p:nvPr>
        </p:nvGraphicFramePr>
        <p:xfrm>
          <a:off x="2411760" y="4437112"/>
          <a:ext cx="5040560" cy="1792007"/>
        </p:xfrm>
        <a:graphic>
          <a:graphicData uri="http://schemas.openxmlformats.org/drawingml/2006/table">
            <a:tbl>
              <a:tblPr firstRow="1" firstCol="1" bandRow="1"/>
              <a:tblGrid>
                <a:gridCol w="5040560"/>
              </a:tblGrid>
              <a:tr h="260768"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Arguments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ambiguous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conclusions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Transmission grid relief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Flexibility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Driver for sector coupling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efficiency vs. rebound effect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and macroeconomics benefits, increased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competition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Political economy, path dependency,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policy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coordination</a:t>
                      </a: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73141"/>
              </p:ext>
            </p:extLst>
          </p:nvPr>
        </p:nvGraphicFramePr>
        <p:xfrm>
          <a:off x="5081703" y="2833364"/>
          <a:ext cx="3738769" cy="739652"/>
        </p:xfrm>
        <a:graphic>
          <a:graphicData uri="http://schemas.openxmlformats.org/drawingml/2006/table">
            <a:tbl>
              <a:tblPr firstRow="1" firstCol="1" bandRow="1"/>
              <a:tblGrid>
                <a:gridCol w="3738769"/>
              </a:tblGrid>
              <a:tr h="273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Arguments against prosumage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3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Increasing system costs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Distributional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hteck 11"/>
          <p:cNvSpPr/>
          <p:nvPr/>
        </p:nvSpPr>
        <p:spPr>
          <a:xfrm>
            <a:off x="6588224" y="1282769"/>
            <a:ext cx="1984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de-DE" i="1" dirty="0" smtClean="0">
                <a:latin typeface="+mj-lt"/>
              </a:rPr>
              <a:t>Further </a:t>
            </a:r>
            <a:r>
              <a:rPr lang="de-DE" i="1" dirty="0" err="1" smtClean="0">
                <a:latin typeface="+mj-lt"/>
              </a:rPr>
              <a:t>reading</a:t>
            </a:r>
            <a:r>
              <a:rPr lang="de-DE" i="1" dirty="0" smtClean="0">
                <a:latin typeface="+mj-lt"/>
              </a:rPr>
              <a:t>: EEEP </a:t>
            </a:r>
            <a:r>
              <a:rPr lang="de-DE" i="1" dirty="0" err="1" smtClean="0">
                <a:latin typeface="+mj-lt"/>
              </a:rPr>
              <a:t>article</a:t>
            </a:r>
            <a:r>
              <a:rPr lang="de-DE" i="1" dirty="0" smtClean="0">
                <a:latin typeface="+mj-lt"/>
              </a:rPr>
              <a:t> </a:t>
            </a:r>
            <a:br>
              <a:rPr lang="de-DE" i="1" dirty="0" smtClean="0">
                <a:latin typeface="+mj-lt"/>
              </a:rPr>
            </a:br>
            <a:r>
              <a:rPr lang="de-DE" i="1" dirty="0" smtClean="0">
                <a:latin typeface="+mj-lt"/>
              </a:rPr>
              <a:t>+ </a:t>
            </a:r>
            <a:r>
              <a:rPr lang="de-DE" i="1" dirty="0" err="1" smtClean="0">
                <a:latin typeface="+mj-lt"/>
              </a:rPr>
              <a:t>book</a:t>
            </a:r>
            <a:r>
              <a:rPr lang="de-DE" i="1" dirty="0" smtClean="0">
                <a:latin typeface="+mj-lt"/>
              </a:rPr>
              <a:t> </a:t>
            </a:r>
            <a:r>
              <a:rPr lang="de-DE" i="1" dirty="0" err="1" smtClean="0">
                <a:latin typeface="+mj-lt"/>
              </a:rPr>
              <a:t>chapter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3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A model-based analysis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67544" y="1080000"/>
            <a:ext cx="8258856" cy="50436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Analysis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an </a:t>
            </a:r>
            <a:r>
              <a:rPr lang="de-DE" sz="2000" b="1" dirty="0" err="1" smtClean="0"/>
              <a:t>extended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version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DIETER </a:t>
            </a:r>
            <a:r>
              <a:rPr lang="de-DE" sz="2000" b="1" dirty="0" err="1" smtClean="0"/>
              <a:t>model</a:t>
            </a:r>
            <a:endParaRPr lang="de-DE" sz="2000" b="1" dirty="0" smtClean="0"/>
          </a:p>
          <a:p>
            <a:pPr lvl="1"/>
            <a:r>
              <a:rPr lang="de-DE" sz="1800" dirty="0"/>
              <a:t>Open-</a:t>
            </a:r>
            <a:r>
              <a:rPr lang="de-DE" sz="1800" dirty="0" err="1"/>
              <a:t>source</a:t>
            </a:r>
            <a:r>
              <a:rPr lang="de-DE" sz="1800" dirty="0"/>
              <a:t> </a:t>
            </a:r>
            <a:r>
              <a:rPr lang="de-DE" sz="1800" dirty="0" err="1"/>
              <a:t>electricity</a:t>
            </a:r>
            <a:r>
              <a:rPr lang="de-DE" sz="1800" dirty="0"/>
              <a:t> </a:t>
            </a:r>
            <a:r>
              <a:rPr lang="de-DE" sz="1800" dirty="0" err="1"/>
              <a:t>system</a:t>
            </a:r>
            <a:r>
              <a:rPr lang="de-DE" sz="1800" dirty="0"/>
              <a:t> </a:t>
            </a:r>
            <a:r>
              <a:rPr lang="de-DE" sz="1800" dirty="0" err="1" smtClean="0"/>
              <a:t>model</a:t>
            </a:r>
            <a:r>
              <a:rPr lang="de-DE" sz="1800" dirty="0" smtClean="0"/>
              <a:t>: </a:t>
            </a:r>
            <a:r>
              <a:rPr lang="de-DE" sz="1800" dirty="0">
                <a:hlinkClick r:id="rId3"/>
              </a:rPr>
              <a:t>www.diw.de/dieter</a:t>
            </a:r>
            <a:endParaRPr lang="de-DE" sz="1800" dirty="0"/>
          </a:p>
          <a:p>
            <a:pPr lvl="1"/>
            <a:r>
              <a:rPr lang="en-US" sz="1800" dirty="0" smtClean="0"/>
              <a:t>Minimization of yearly system costs for </a:t>
            </a:r>
            <a:r>
              <a:rPr lang="en-US" sz="1800" dirty="0"/>
              <a:t>dispatch and </a:t>
            </a:r>
            <a:r>
              <a:rPr lang="en-US" sz="1800" dirty="0" smtClean="0"/>
              <a:t>investment, hourly resolution</a:t>
            </a:r>
          </a:p>
          <a:p>
            <a:pPr lvl="1"/>
            <a:r>
              <a:rPr lang="de-DE" sz="1800" dirty="0" smtClean="0"/>
              <a:t>Linear </a:t>
            </a:r>
            <a:r>
              <a:rPr lang="de-DE" sz="1800" dirty="0" err="1" smtClean="0"/>
              <a:t>program</a:t>
            </a:r>
            <a:r>
              <a:rPr lang="de-DE" sz="1800" dirty="0" smtClean="0"/>
              <a:t>, </a:t>
            </a:r>
            <a:r>
              <a:rPr lang="de-DE" sz="1800" dirty="0" err="1" smtClean="0"/>
              <a:t>implemented</a:t>
            </a:r>
            <a:r>
              <a:rPr lang="de-DE" sz="1800" dirty="0" smtClean="0"/>
              <a:t> in GAMS</a:t>
            </a:r>
            <a:endParaRPr lang="en-US" sz="1800" dirty="0"/>
          </a:p>
          <a:p>
            <a:pPr lvl="1"/>
            <a:r>
              <a:rPr lang="de-DE" sz="1800" dirty="0" err="1" smtClean="0"/>
              <a:t>Exogenous</a:t>
            </a:r>
            <a:r>
              <a:rPr lang="de-DE" sz="1800" dirty="0" smtClean="0"/>
              <a:t> </a:t>
            </a:r>
            <a:r>
              <a:rPr lang="de-DE" sz="1800" dirty="0" err="1" smtClean="0"/>
              <a:t>inputs</a:t>
            </a:r>
            <a:r>
              <a:rPr lang="de-DE" sz="1800" dirty="0"/>
              <a:t>: </a:t>
            </a:r>
            <a:r>
              <a:rPr lang="de-DE" sz="1800" dirty="0" err="1" smtClean="0"/>
              <a:t>cost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capacity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r>
              <a:rPr lang="de-DE" sz="1800" dirty="0" smtClean="0"/>
              <a:t>, time </a:t>
            </a:r>
            <a:r>
              <a:rPr lang="de-DE" sz="1800" dirty="0" err="1" smtClean="0"/>
              <a:t>series</a:t>
            </a:r>
            <a:r>
              <a:rPr lang="de-DE" sz="1800" dirty="0" smtClean="0"/>
              <a:t> on </a:t>
            </a:r>
            <a:r>
              <a:rPr lang="de-DE" sz="1800" dirty="0" err="1" smtClean="0"/>
              <a:t>load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renewables</a:t>
            </a:r>
            <a:endParaRPr lang="de-DE" sz="1800" dirty="0" smtClean="0"/>
          </a:p>
          <a:p>
            <a:pPr lvl="1"/>
            <a:r>
              <a:rPr lang="de-DE" sz="1800" dirty="0" err="1" smtClean="0"/>
              <a:t>Endogenous</a:t>
            </a:r>
            <a:r>
              <a:rPr lang="de-DE" sz="1800" dirty="0" smtClean="0"/>
              <a:t> variables: </a:t>
            </a:r>
            <a:r>
              <a:rPr lang="de-DE" sz="1800" dirty="0" err="1" smtClean="0"/>
              <a:t>costs</a:t>
            </a:r>
            <a:r>
              <a:rPr lang="de-DE" sz="1800" dirty="0" smtClean="0"/>
              <a:t>, </a:t>
            </a:r>
            <a:r>
              <a:rPr lang="de-DE" sz="1800" dirty="0" err="1" smtClean="0"/>
              <a:t>dispatch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investments</a:t>
            </a:r>
            <a:endParaRPr lang="de-DE" sz="1800" dirty="0" smtClean="0"/>
          </a:p>
          <a:p>
            <a:pPr marL="0" indent="0">
              <a:buNone/>
            </a:pPr>
            <a:r>
              <a:rPr lang="de-DE" sz="2000" b="1" dirty="0" err="1" smtClean="0"/>
              <a:t>Representation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prosumage</a:t>
            </a:r>
            <a:endParaRPr lang="de-DE" sz="2000" b="1" dirty="0"/>
          </a:p>
          <a:p>
            <a:pPr lvl="1"/>
            <a:r>
              <a:rPr lang="de-DE" sz="1800" dirty="0" err="1" smtClean="0"/>
              <a:t>Some</a:t>
            </a:r>
            <a:r>
              <a:rPr lang="de-DE" sz="1800" dirty="0" smtClean="0"/>
              <a:t> </a:t>
            </a:r>
            <a:r>
              <a:rPr lang="de-DE" sz="1800" dirty="0" err="1" smtClean="0"/>
              <a:t>fraction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electric</a:t>
            </a:r>
            <a:r>
              <a:rPr lang="de-DE" sz="1800" dirty="0" smtClean="0"/>
              <a:t> </a:t>
            </a:r>
            <a:r>
              <a:rPr lang="de-DE" sz="1800" dirty="0" err="1" smtClean="0"/>
              <a:t>load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PV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assumed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engage</a:t>
            </a:r>
            <a:r>
              <a:rPr lang="de-DE" sz="1800" dirty="0" smtClean="0"/>
              <a:t> in </a:t>
            </a:r>
            <a:r>
              <a:rPr lang="de-DE" sz="1800" dirty="0" err="1" smtClean="0"/>
              <a:t>prosumage</a:t>
            </a:r>
            <a:endParaRPr lang="en-US" sz="1800" dirty="0" smtClean="0"/>
          </a:p>
          <a:p>
            <a:pPr lvl="1"/>
            <a:r>
              <a:rPr lang="en-US" sz="1800" dirty="0" smtClean="0"/>
              <a:t>V</a:t>
            </a:r>
            <a:r>
              <a:rPr lang="de-DE" sz="1800" dirty="0" err="1" smtClean="0"/>
              <a:t>arying</a:t>
            </a:r>
            <a:r>
              <a:rPr lang="de-DE" sz="1800" dirty="0" smtClean="0"/>
              <a:t> (</a:t>
            </a:r>
            <a:r>
              <a:rPr lang="de-DE" sz="1800" dirty="0" err="1" smtClean="0"/>
              <a:t>exogenous</a:t>
            </a:r>
            <a:r>
              <a:rPr lang="de-DE" sz="1800" dirty="0" smtClean="0"/>
              <a:t>) </a:t>
            </a:r>
            <a:r>
              <a:rPr lang="de-DE" sz="1800" dirty="0" err="1" smtClean="0"/>
              <a:t>minimum</a:t>
            </a:r>
            <a:r>
              <a:rPr lang="de-DE" sz="1800" dirty="0" smtClean="0"/>
              <a:t> </a:t>
            </a:r>
            <a:r>
              <a:rPr lang="de-DE" sz="1800" dirty="0" err="1"/>
              <a:t>self-consumption</a:t>
            </a:r>
            <a:r>
              <a:rPr lang="de-DE" sz="1800" dirty="0"/>
              <a:t> </a:t>
            </a:r>
            <a:r>
              <a:rPr lang="de-DE" sz="1800" dirty="0" err="1" smtClean="0"/>
              <a:t>restrictions</a:t>
            </a:r>
            <a:endParaRPr lang="de-DE" sz="1800" dirty="0" smtClean="0"/>
          </a:p>
          <a:p>
            <a:pPr marL="0" indent="0">
              <a:buNone/>
            </a:pPr>
            <a:r>
              <a:rPr lang="en-US" sz="2000" b="1" dirty="0" smtClean="0"/>
              <a:t>Options </a:t>
            </a:r>
            <a:r>
              <a:rPr lang="en-US" sz="2000" b="1" dirty="0" smtClean="0"/>
              <a:t>for increasing self-consumption</a:t>
            </a:r>
          </a:p>
          <a:p>
            <a:pPr lvl="1"/>
            <a:r>
              <a:rPr lang="de-DE" sz="1800" dirty="0" err="1" smtClean="0"/>
              <a:t>Stationary</a:t>
            </a:r>
            <a:r>
              <a:rPr lang="de-DE" sz="1800" dirty="0" smtClean="0"/>
              <a:t> </a:t>
            </a:r>
            <a:r>
              <a:rPr lang="de-DE" sz="1800" dirty="0" smtClean="0"/>
              <a:t>Li-</a:t>
            </a:r>
            <a:r>
              <a:rPr lang="de-DE" sz="1800" dirty="0" err="1" smtClean="0"/>
              <a:t>ion</a:t>
            </a:r>
            <a:r>
              <a:rPr lang="de-DE" sz="1800" dirty="0" smtClean="0"/>
              <a:t> </a:t>
            </a:r>
            <a:r>
              <a:rPr lang="de-DE" sz="1800" dirty="0" err="1" smtClean="0"/>
              <a:t>batteries</a:t>
            </a:r>
            <a:endParaRPr lang="de-DE" sz="1800" dirty="0" smtClean="0"/>
          </a:p>
          <a:p>
            <a:pPr lvl="1"/>
            <a:r>
              <a:rPr lang="de-DE" sz="1800" dirty="0" smtClean="0"/>
              <a:t>Smart </a:t>
            </a:r>
            <a:r>
              <a:rPr lang="de-DE" sz="1800" dirty="0" err="1" smtClean="0"/>
              <a:t>electric</a:t>
            </a:r>
            <a:r>
              <a:rPr lang="de-DE" sz="1800" dirty="0" smtClean="0"/>
              <a:t> thermal </a:t>
            </a:r>
            <a:r>
              <a:rPr lang="de-DE" sz="1800" dirty="0" err="1" smtClean="0"/>
              <a:t>storage</a:t>
            </a:r>
            <a:r>
              <a:rPr lang="de-DE" sz="1800" dirty="0" smtClean="0"/>
              <a:t> (SETS)</a:t>
            </a:r>
          </a:p>
          <a:p>
            <a:pPr lvl="1"/>
            <a:r>
              <a:rPr lang="de-DE" sz="1800" dirty="0" err="1" smtClean="0"/>
              <a:t>Battery-electric</a:t>
            </a:r>
            <a:r>
              <a:rPr lang="de-DE" sz="1800" dirty="0" smtClean="0"/>
              <a:t> </a:t>
            </a:r>
            <a:r>
              <a:rPr lang="de-DE" sz="1800" dirty="0" err="1" smtClean="0"/>
              <a:t>vehicles</a:t>
            </a:r>
            <a:r>
              <a:rPr lang="de-DE" sz="1800" dirty="0" smtClean="0"/>
              <a:t> (BEV)</a:t>
            </a:r>
            <a:endParaRPr lang="de-DE" sz="18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66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</a:t>
            </a:r>
            <a:r>
              <a:rPr lang="de-DE" dirty="0" err="1" smtClean="0"/>
              <a:t>extension</a:t>
            </a:r>
            <a:r>
              <a:rPr lang="de-DE" dirty="0" smtClean="0"/>
              <a:t>: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mobility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endParaRPr lang="en-US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975" y="2313232"/>
            <a:ext cx="6690378" cy="34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llipse 8"/>
          <p:cNvSpPr/>
          <p:nvPr/>
        </p:nvSpPr>
        <p:spPr>
          <a:xfrm>
            <a:off x="7360719" y="1891289"/>
            <a:ext cx="144016" cy="93610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7432727" y="1891289"/>
            <a:ext cx="144016" cy="93610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7504735" y="1891289"/>
            <a:ext cx="144016" cy="93610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7585127" y="1891289"/>
            <a:ext cx="144016" cy="93610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7648751" y="1891289"/>
            <a:ext cx="144016" cy="93610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7720759" y="1891289"/>
            <a:ext cx="144016" cy="93610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7792767" y="1891289"/>
            <a:ext cx="144016" cy="93610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7864775" y="1891289"/>
            <a:ext cx="144016" cy="93610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7936783" y="1891289"/>
            <a:ext cx="144016" cy="93610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8008791" y="1891289"/>
            <a:ext cx="144016" cy="93610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8080799" y="1891289"/>
            <a:ext cx="144016" cy="936104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8133213" y="1888491"/>
            <a:ext cx="183203" cy="1465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ihandform 20"/>
          <p:cNvSpPr/>
          <p:nvPr/>
        </p:nvSpPr>
        <p:spPr>
          <a:xfrm flipH="1">
            <a:off x="7569711" y="1124744"/>
            <a:ext cx="177620" cy="606625"/>
          </a:xfrm>
          <a:custGeom>
            <a:avLst/>
            <a:gdLst>
              <a:gd name="connsiteX0" fmla="*/ 185569 w 212073"/>
              <a:gd name="connsiteY0" fmla="*/ 0 h 649357"/>
              <a:gd name="connsiteX1" fmla="*/ 38 w 212073"/>
              <a:gd name="connsiteY1" fmla="*/ 185531 h 649357"/>
              <a:gd name="connsiteX2" fmla="*/ 198821 w 212073"/>
              <a:gd name="connsiteY2" fmla="*/ 304800 h 649357"/>
              <a:gd name="connsiteX3" fmla="*/ 26543 w 212073"/>
              <a:gd name="connsiteY3" fmla="*/ 477079 h 649357"/>
              <a:gd name="connsiteX4" fmla="*/ 212073 w 212073"/>
              <a:gd name="connsiteY4" fmla="*/ 649357 h 649357"/>
              <a:gd name="connsiteX5" fmla="*/ 212073 w 212073"/>
              <a:gd name="connsiteY5" fmla="*/ 649357 h 6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073" h="649357">
                <a:moveTo>
                  <a:pt x="185569" y="0"/>
                </a:moveTo>
                <a:cubicBezTo>
                  <a:pt x="91699" y="67365"/>
                  <a:pt x="-2171" y="134731"/>
                  <a:pt x="38" y="185531"/>
                </a:cubicBezTo>
                <a:cubicBezTo>
                  <a:pt x="2247" y="236331"/>
                  <a:pt x="194403" y="256209"/>
                  <a:pt x="198821" y="304800"/>
                </a:cubicBezTo>
                <a:cubicBezTo>
                  <a:pt x="203239" y="353391"/>
                  <a:pt x="24334" y="419653"/>
                  <a:pt x="26543" y="477079"/>
                </a:cubicBezTo>
                <a:cubicBezTo>
                  <a:pt x="28752" y="534505"/>
                  <a:pt x="212073" y="649357"/>
                  <a:pt x="212073" y="649357"/>
                </a:cubicBezTo>
                <a:lnTo>
                  <a:pt x="212073" y="649357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ihandform 21"/>
          <p:cNvSpPr/>
          <p:nvPr/>
        </p:nvSpPr>
        <p:spPr>
          <a:xfrm flipH="1">
            <a:off x="7722111" y="1155305"/>
            <a:ext cx="177620" cy="606625"/>
          </a:xfrm>
          <a:custGeom>
            <a:avLst/>
            <a:gdLst>
              <a:gd name="connsiteX0" fmla="*/ 185569 w 212073"/>
              <a:gd name="connsiteY0" fmla="*/ 0 h 649357"/>
              <a:gd name="connsiteX1" fmla="*/ 38 w 212073"/>
              <a:gd name="connsiteY1" fmla="*/ 185531 h 649357"/>
              <a:gd name="connsiteX2" fmla="*/ 198821 w 212073"/>
              <a:gd name="connsiteY2" fmla="*/ 304800 h 649357"/>
              <a:gd name="connsiteX3" fmla="*/ 26543 w 212073"/>
              <a:gd name="connsiteY3" fmla="*/ 477079 h 649357"/>
              <a:gd name="connsiteX4" fmla="*/ 212073 w 212073"/>
              <a:gd name="connsiteY4" fmla="*/ 649357 h 649357"/>
              <a:gd name="connsiteX5" fmla="*/ 212073 w 212073"/>
              <a:gd name="connsiteY5" fmla="*/ 649357 h 6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073" h="649357">
                <a:moveTo>
                  <a:pt x="185569" y="0"/>
                </a:moveTo>
                <a:cubicBezTo>
                  <a:pt x="91699" y="67365"/>
                  <a:pt x="-2171" y="134731"/>
                  <a:pt x="38" y="185531"/>
                </a:cubicBezTo>
                <a:cubicBezTo>
                  <a:pt x="2247" y="236331"/>
                  <a:pt x="194403" y="256209"/>
                  <a:pt x="198821" y="304800"/>
                </a:cubicBezTo>
                <a:cubicBezTo>
                  <a:pt x="203239" y="353391"/>
                  <a:pt x="24334" y="419653"/>
                  <a:pt x="26543" y="477079"/>
                </a:cubicBezTo>
                <a:cubicBezTo>
                  <a:pt x="28752" y="534505"/>
                  <a:pt x="212073" y="649357"/>
                  <a:pt x="212073" y="649357"/>
                </a:cubicBezTo>
                <a:lnTo>
                  <a:pt x="212073" y="649357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ihandform 22"/>
          <p:cNvSpPr/>
          <p:nvPr/>
        </p:nvSpPr>
        <p:spPr>
          <a:xfrm flipH="1">
            <a:off x="7899731" y="1155305"/>
            <a:ext cx="177620" cy="606625"/>
          </a:xfrm>
          <a:custGeom>
            <a:avLst/>
            <a:gdLst>
              <a:gd name="connsiteX0" fmla="*/ 185569 w 212073"/>
              <a:gd name="connsiteY0" fmla="*/ 0 h 649357"/>
              <a:gd name="connsiteX1" fmla="*/ 38 w 212073"/>
              <a:gd name="connsiteY1" fmla="*/ 185531 h 649357"/>
              <a:gd name="connsiteX2" fmla="*/ 198821 w 212073"/>
              <a:gd name="connsiteY2" fmla="*/ 304800 h 649357"/>
              <a:gd name="connsiteX3" fmla="*/ 26543 w 212073"/>
              <a:gd name="connsiteY3" fmla="*/ 477079 h 649357"/>
              <a:gd name="connsiteX4" fmla="*/ 212073 w 212073"/>
              <a:gd name="connsiteY4" fmla="*/ 649357 h 649357"/>
              <a:gd name="connsiteX5" fmla="*/ 212073 w 212073"/>
              <a:gd name="connsiteY5" fmla="*/ 649357 h 64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073" h="649357">
                <a:moveTo>
                  <a:pt x="185569" y="0"/>
                </a:moveTo>
                <a:cubicBezTo>
                  <a:pt x="91699" y="67365"/>
                  <a:pt x="-2171" y="134731"/>
                  <a:pt x="38" y="185531"/>
                </a:cubicBezTo>
                <a:cubicBezTo>
                  <a:pt x="2247" y="236331"/>
                  <a:pt x="194403" y="256209"/>
                  <a:pt x="198821" y="304800"/>
                </a:cubicBezTo>
                <a:cubicBezTo>
                  <a:pt x="203239" y="353391"/>
                  <a:pt x="24334" y="419653"/>
                  <a:pt x="26543" y="477079"/>
                </a:cubicBezTo>
                <a:cubicBezTo>
                  <a:pt x="28752" y="534505"/>
                  <a:pt x="212073" y="649357"/>
                  <a:pt x="212073" y="649357"/>
                </a:cubicBezTo>
                <a:lnTo>
                  <a:pt x="212073" y="649357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3152462" y="2204864"/>
            <a:ext cx="4043618" cy="54008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endCxn id="36" idx="2"/>
          </p:cNvCxnSpPr>
          <p:nvPr/>
        </p:nvCxnSpPr>
        <p:spPr>
          <a:xfrm flipH="1" flipV="1">
            <a:off x="2699792" y="2077853"/>
            <a:ext cx="112224" cy="56967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7192363" y="2852936"/>
            <a:ext cx="12680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 smtClean="0"/>
              <a:t>Smart </a:t>
            </a:r>
            <a:r>
              <a:rPr lang="de-DE" sz="1100" b="1" dirty="0" err="1" smtClean="0"/>
              <a:t>electric</a:t>
            </a:r>
            <a:r>
              <a:rPr lang="de-DE" sz="1100" b="1" dirty="0" smtClean="0"/>
              <a:t> thermal </a:t>
            </a:r>
            <a:r>
              <a:rPr lang="de-DE" sz="1100" b="1" dirty="0" err="1" smtClean="0"/>
              <a:t>storage</a:t>
            </a:r>
            <a:r>
              <a:rPr lang="de-DE" sz="1100" b="1" dirty="0" smtClean="0"/>
              <a:t> (SETS)</a:t>
            </a:r>
            <a:endParaRPr lang="en-US" sz="1100" b="1" dirty="0"/>
          </a:p>
        </p:txBody>
      </p:sp>
      <p:sp>
        <p:nvSpPr>
          <p:cNvPr id="30" name="Akkord 29"/>
          <p:cNvSpPr/>
          <p:nvPr/>
        </p:nvSpPr>
        <p:spPr>
          <a:xfrm rot="1291520">
            <a:off x="7864451" y="3944188"/>
            <a:ext cx="462534" cy="422813"/>
          </a:xfrm>
          <a:prstGeom prst="chor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Gerader Verbinder 31"/>
          <p:cNvCxnSpPr/>
          <p:nvPr/>
        </p:nvCxnSpPr>
        <p:spPr>
          <a:xfrm flipH="1">
            <a:off x="8132818" y="4077072"/>
            <a:ext cx="22537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 flipH="1">
            <a:off x="8132818" y="4219302"/>
            <a:ext cx="225372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ihandform 34"/>
          <p:cNvSpPr/>
          <p:nvPr/>
        </p:nvSpPr>
        <p:spPr>
          <a:xfrm>
            <a:off x="7508875" y="4149080"/>
            <a:ext cx="381000" cy="257527"/>
          </a:xfrm>
          <a:custGeom>
            <a:avLst/>
            <a:gdLst>
              <a:gd name="connsiteX0" fmla="*/ 381000 w 381000"/>
              <a:gd name="connsiteY0" fmla="*/ 15875 h 257527"/>
              <a:gd name="connsiteX1" fmla="*/ 365125 w 381000"/>
              <a:gd name="connsiteY1" fmla="*/ 6350 h 257527"/>
              <a:gd name="connsiteX2" fmla="*/ 346075 w 381000"/>
              <a:gd name="connsiteY2" fmla="*/ 0 h 257527"/>
              <a:gd name="connsiteX3" fmla="*/ 304800 w 381000"/>
              <a:gd name="connsiteY3" fmla="*/ 6350 h 257527"/>
              <a:gd name="connsiteX4" fmla="*/ 285750 w 381000"/>
              <a:gd name="connsiteY4" fmla="*/ 19050 h 257527"/>
              <a:gd name="connsiteX5" fmla="*/ 276225 w 381000"/>
              <a:gd name="connsiteY5" fmla="*/ 25400 h 257527"/>
              <a:gd name="connsiteX6" fmla="*/ 266700 w 381000"/>
              <a:gd name="connsiteY6" fmla="*/ 31750 h 257527"/>
              <a:gd name="connsiteX7" fmla="*/ 254000 w 381000"/>
              <a:gd name="connsiteY7" fmla="*/ 50800 h 257527"/>
              <a:gd name="connsiteX8" fmla="*/ 238125 w 381000"/>
              <a:gd name="connsiteY8" fmla="*/ 69850 h 257527"/>
              <a:gd name="connsiteX9" fmla="*/ 228600 w 381000"/>
              <a:gd name="connsiteY9" fmla="*/ 98425 h 257527"/>
              <a:gd name="connsiteX10" fmla="*/ 225425 w 381000"/>
              <a:gd name="connsiteY10" fmla="*/ 107950 h 257527"/>
              <a:gd name="connsiteX11" fmla="*/ 219075 w 381000"/>
              <a:gd name="connsiteY11" fmla="*/ 139700 h 257527"/>
              <a:gd name="connsiteX12" fmla="*/ 215900 w 381000"/>
              <a:gd name="connsiteY12" fmla="*/ 152400 h 257527"/>
              <a:gd name="connsiteX13" fmla="*/ 209550 w 381000"/>
              <a:gd name="connsiteY13" fmla="*/ 161925 h 257527"/>
              <a:gd name="connsiteX14" fmla="*/ 203200 w 381000"/>
              <a:gd name="connsiteY14" fmla="*/ 180975 h 257527"/>
              <a:gd name="connsiteX15" fmla="*/ 196850 w 381000"/>
              <a:gd name="connsiteY15" fmla="*/ 190500 h 257527"/>
              <a:gd name="connsiteX16" fmla="*/ 180975 w 381000"/>
              <a:gd name="connsiteY16" fmla="*/ 219075 h 257527"/>
              <a:gd name="connsiteX17" fmla="*/ 174625 w 381000"/>
              <a:gd name="connsiteY17" fmla="*/ 228600 h 257527"/>
              <a:gd name="connsiteX18" fmla="*/ 165100 w 381000"/>
              <a:gd name="connsiteY18" fmla="*/ 231775 h 257527"/>
              <a:gd name="connsiteX19" fmla="*/ 146050 w 381000"/>
              <a:gd name="connsiteY19" fmla="*/ 244475 h 257527"/>
              <a:gd name="connsiteX20" fmla="*/ 114300 w 381000"/>
              <a:gd name="connsiteY20" fmla="*/ 254000 h 257527"/>
              <a:gd name="connsiteX21" fmla="*/ 85725 w 381000"/>
              <a:gd name="connsiteY21" fmla="*/ 257175 h 257527"/>
              <a:gd name="connsiteX22" fmla="*/ 0 w 381000"/>
              <a:gd name="connsiteY22" fmla="*/ 257175 h 25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81000" h="257527">
                <a:moveTo>
                  <a:pt x="381000" y="15875"/>
                </a:moveTo>
                <a:cubicBezTo>
                  <a:pt x="375708" y="12700"/>
                  <a:pt x="370743" y="8904"/>
                  <a:pt x="365125" y="6350"/>
                </a:cubicBezTo>
                <a:cubicBezTo>
                  <a:pt x="359031" y="3580"/>
                  <a:pt x="346075" y="0"/>
                  <a:pt x="346075" y="0"/>
                </a:cubicBezTo>
                <a:cubicBezTo>
                  <a:pt x="341404" y="467"/>
                  <a:pt x="314847" y="768"/>
                  <a:pt x="304800" y="6350"/>
                </a:cubicBezTo>
                <a:cubicBezTo>
                  <a:pt x="298129" y="10056"/>
                  <a:pt x="292100" y="14817"/>
                  <a:pt x="285750" y="19050"/>
                </a:cubicBezTo>
                <a:lnTo>
                  <a:pt x="276225" y="25400"/>
                </a:lnTo>
                <a:lnTo>
                  <a:pt x="266700" y="31750"/>
                </a:lnTo>
                <a:cubicBezTo>
                  <a:pt x="262467" y="38100"/>
                  <a:pt x="259396" y="45404"/>
                  <a:pt x="254000" y="50800"/>
                </a:cubicBezTo>
                <a:cubicBezTo>
                  <a:pt x="248018" y="56782"/>
                  <a:pt x="241661" y="61893"/>
                  <a:pt x="238125" y="69850"/>
                </a:cubicBezTo>
                <a:lnTo>
                  <a:pt x="228600" y="98425"/>
                </a:lnTo>
                <a:lnTo>
                  <a:pt x="225425" y="107950"/>
                </a:lnTo>
                <a:cubicBezTo>
                  <a:pt x="220007" y="145879"/>
                  <a:pt x="225408" y="117534"/>
                  <a:pt x="219075" y="139700"/>
                </a:cubicBezTo>
                <a:cubicBezTo>
                  <a:pt x="217876" y="143896"/>
                  <a:pt x="217619" y="148389"/>
                  <a:pt x="215900" y="152400"/>
                </a:cubicBezTo>
                <a:cubicBezTo>
                  <a:pt x="214397" y="155907"/>
                  <a:pt x="211100" y="158438"/>
                  <a:pt x="209550" y="161925"/>
                </a:cubicBezTo>
                <a:cubicBezTo>
                  <a:pt x="206832" y="168042"/>
                  <a:pt x="206913" y="175406"/>
                  <a:pt x="203200" y="180975"/>
                </a:cubicBezTo>
                <a:cubicBezTo>
                  <a:pt x="201083" y="184150"/>
                  <a:pt x="198400" y="187013"/>
                  <a:pt x="196850" y="190500"/>
                </a:cubicBezTo>
                <a:cubicBezTo>
                  <a:pt x="179482" y="229579"/>
                  <a:pt x="201672" y="194239"/>
                  <a:pt x="180975" y="219075"/>
                </a:cubicBezTo>
                <a:cubicBezTo>
                  <a:pt x="178532" y="222006"/>
                  <a:pt x="177605" y="226216"/>
                  <a:pt x="174625" y="228600"/>
                </a:cubicBezTo>
                <a:cubicBezTo>
                  <a:pt x="172012" y="230691"/>
                  <a:pt x="168026" y="230150"/>
                  <a:pt x="165100" y="231775"/>
                </a:cubicBezTo>
                <a:cubicBezTo>
                  <a:pt x="158429" y="235481"/>
                  <a:pt x="153290" y="242062"/>
                  <a:pt x="146050" y="244475"/>
                </a:cubicBezTo>
                <a:cubicBezTo>
                  <a:pt x="138633" y="246947"/>
                  <a:pt x="123211" y="252629"/>
                  <a:pt x="114300" y="254000"/>
                </a:cubicBezTo>
                <a:cubicBezTo>
                  <a:pt x="104828" y="255457"/>
                  <a:pt x="95305" y="256909"/>
                  <a:pt x="85725" y="257175"/>
                </a:cubicBezTo>
                <a:cubicBezTo>
                  <a:pt x="57161" y="257968"/>
                  <a:pt x="28575" y="257175"/>
                  <a:pt x="0" y="257175"/>
                </a:cubicBezTo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21" y="1270310"/>
            <a:ext cx="1794541" cy="807543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3569773" y="1373999"/>
            <a:ext cx="1268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 err="1" smtClean="0"/>
              <a:t>Battery-electric</a:t>
            </a:r>
            <a:r>
              <a:rPr lang="de-DE" sz="1100" b="1" dirty="0" smtClean="0"/>
              <a:t> </a:t>
            </a:r>
            <a:r>
              <a:rPr lang="de-DE" sz="1100" b="1" dirty="0" err="1" smtClean="0"/>
              <a:t>vehicle</a:t>
            </a:r>
            <a:endParaRPr lang="en-US" sz="1100" b="1" dirty="0"/>
          </a:p>
        </p:txBody>
      </p:sp>
      <p:sp>
        <p:nvSpPr>
          <p:cNvPr id="42" name="Freihandform 41"/>
          <p:cNvSpPr/>
          <p:nvPr/>
        </p:nvSpPr>
        <p:spPr>
          <a:xfrm>
            <a:off x="458220" y="1749708"/>
            <a:ext cx="2123055" cy="4127564"/>
          </a:xfrm>
          <a:custGeom>
            <a:avLst/>
            <a:gdLst>
              <a:gd name="connsiteX0" fmla="*/ 2123055 w 2123055"/>
              <a:gd name="connsiteY0" fmla="*/ 3819525 h 4127564"/>
              <a:gd name="connsiteX1" fmla="*/ 1580130 w 2123055"/>
              <a:gd name="connsiteY1" fmla="*/ 4114800 h 4127564"/>
              <a:gd name="connsiteX2" fmla="*/ 656205 w 2123055"/>
              <a:gd name="connsiteY2" fmla="*/ 3914775 h 4127564"/>
              <a:gd name="connsiteX3" fmla="*/ 56130 w 2123055"/>
              <a:gd name="connsiteY3" fmla="*/ 2562225 h 4127564"/>
              <a:gd name="connsiteX4" fmla="*/ 65655 w 2123055"/>
              <a:gd name="connsiteY4" fmla="*/ 904875 h 4127564"/>
              <a:gd name="connsiteX5" fmla="*/ 408555 w 2123055"/>
              <a:gd name="connsiteY5" fmla="*/ 161925 h 4127564"/>
              <a:gd name="connsiteX6" fmla="*/ 1075305 w 2123055"/>
              <a:gd name="connsiteY6" fmla="*/ 0 h 41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3055" h="4127564">
                <a:moveTo>
                  <a:pt x="2123055" y="3819525"/>
                </a:moveTo>
                <a:cubicBezTo>
                  <a:pt x="1973830" y="3959225"/>
                  <a:pt x="1824605" y="4098925"/>
                  <a:pt x="1580130" y="4114800"/>
                </a:cubicBezTo>
                <a:cubicBezTo>
                  <a:pt x="1335655" y="4130675"/>
                  <a:pt x="910205" y="4173537"/>
                  <a:pt x="656205" y="3914775"/>
                </a:cubicBezTo>
                <a:cubicBezTo>
                  <a:pt x="402205" y="3656013"/>
                  <a:pt x="154555" y="3063875"/>
                  <a:pt x="56130" y="2562225"/>
                </a:cubicBezTo>
                <a:cubicBezTo>
                  <a:pt x="-42295" y="2060575"/>
                  <a:pt x="6917" y="1304925"/>
                  <a:pt x="65655" y="904875"/>
                </a:cubicBezTo>
                <a:cubicBezTo>
                  <a:pt x="124392" y="504825"/>
                  <a:pt x="240280" y="312738"/>
                  <a:pt x="408555" y="161925"/>
                </a:cubicBezTo>
                <a:cubicBezTo>
                  <a:pt x="576830" y="11112"/>
                  <a:pt x="826067" y="5556"/>
                  <a:pt x="1075305" y="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uppieren 53"/>
          <p:cNvGrpSpPr/>
          <p:nvPr/>
        </p:nvGrpSpPr>
        <p:grpSpPr>
          <a:xfrm>
            <a:off x="2861222" y="4500678"/>
            <a:ext cx="674414" cy="736604"/>
            <a:chOff x="5361447" y="5520910"/>
            <a:chExt cx="506697" cy="553422"/>
          </a:xfrm>
        </p:grpSpPr>
        <p:cxnSp>
          <p:nvCxnSpPr>
            <p:cNvPr id="46" name="Gerader Verbinder 45"/>
            <p:cNvCxnSpPr/>
            <p:nvPr/>
          </p:nvCxnSpPr>
          <p:spPr>
            <a:xfrm flipV="1">
              <a:off x="5361447" y="5520910"/>
              <a:ext cx="506697" cy="553422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 flipH="1" flipV="1">
              <a:off x="5361447" y="5533917"/>
              <a:ext cx="506697" cy="540415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/>
          <p:cNvGrpSpPr/>
          <p:nvPr/>
        </p:nvGrpSpPr>
        <p:grpSpPr>
          <a:xfrm>
            <a:off x="5896161" y="4077072"/>
            <a:ext cx="260015" cy="283994"/>
            <a:chOff x="5361447" y="5520910"/>
            <a:chExt cx="506697" cy="553422"/>
          </a:xfrm>
        </p:grpSpPr>
        <p:cxnSp>
          <p:nvCxnSpPr>
            <p:cNvPr id="43" name="Gerader Verbinder 42"/>
            <p:cNvCxnSpPr/>
            <p:nvPr/>
          </p:nvCxnSpPr>
          <p:spPr>
            <a:xfrm flipV="1">
              <a:off x="5361447" y="5520910"/>
              <a:ext cx="506697" cy="553422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 flipH="1" flipV="1">
              <a:off x="5361447" y="5533917"/>
              <a:ext cx="506697" cy="540415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en 44"/>
          <p:cNvGrpSpPr/>
          <p:nvPr/>
        </p:nvGrpSpPr>
        <p:grpSpPr>
          <a:xfrm>
            <a:off x="2361475" y="3212976"/>
            <a:ext cx="260015" cy="283994"/>
            <a:chOff x="5361447" y="5520910"/>
            <a:chExt cx="506697" cy="553422"/>
          </a:xfrm>
        </p:grpSpPr>
        <p:cxnSp>
          <p:nvCxnSpPr>
            <p:cNvPr id="47" name="Gerader Verbinder 46"/>
            <p:cNvCxnSpPr/>
            <p:nvPr/>
          </p:nvCxnSpPr>
          <p:spPr>
            <a:xfrm flipV="1">
              <a:off x="5361447" y="5520910"/>
              <a:ext cx="506697" cy="553422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 flipH="1" flipV="1">
              <a:off x="5361447" y="5533917"/>
              <a:ext cx="506697" cy="540415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70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/>
      <p:bldP spid="37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Assumptions on </a:t>
            </a:r>
            <a:r>
              <a:rPr lang="en-US" sz="1800" dirty="0" smtClean="0"/>
              <a:t>different </a:t>
            </a:r>
            <a:r>
              <a:rPr lang="en-US" sz="1800" dirty="0" err="1" smtClean="0"/>
              <a:t>prosumage</a:t>
            </a:r>
            <a:r>
              <a:rPr lang="en-US" sz="1800" dirty="0" smtClean="0"/>
              <a:t> </a:t>
            </a:r>
            <a:r>
              <a:rPr lang="en-US" sz="1800" dirty="0" smtClean="0"/>
              <a:t>options</a:t>
            </a:r>
            <a:endParaRPr lang="en-US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Schill, Zerrahn, </a:t>
            </a:r>
            <a:r>
              <a:rPr lang="de-DE" dirty="0" err="1" smtClean="0"/>
              <a:t>Pahle</a:t>
            </a:r>
            <a:r>
              <a:rPr lang="de-DE" dirty="0" smtClean="0"/>
              <a:t>, BIEE</a:t>
            </a:r>
            <a:r>
              <a:rPr lang="en-US" dirty="0" smtClean="0"/>
              <a:t> </a:t>
            </a:r>
            <a:r>
              <a:rPr lang="en-US" dirty="0" smtClean="0"/>
              <a:t>Conference 2018, Oxford, September 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Prosumage</a:t>
            </a:r>
            <a:r>
              <a:rPr lang="en-US" dirty="0" smtClean="0"/>
              <a:t> of solar electricity: batteries, heating and mobility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45077"/>
              </p:ext>
            </p:extLst>
          </p:nvPr>
        </p:nvGraphicFramePr>
        <p:xfrm>
          <a:off x="152400" y="1472524"/>
          <a:ext cx="8740079" cy="432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540"/>
                <a:gridCol w="1142713"/>
                <a:gridCol w="1214133"/>
                <a:gridCol w="1214133"/>
                <a:gridCol w="3499560"/>
              </a:tblGrid>
              <a:tr h="601295"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Electricity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supply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Additional </a:t>
                      </a:r>
                      <a:r>
                        <a:rPr lang="de-DE" sz="1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electricity</a:t>
                      </a: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demand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Investment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cost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Other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assumptions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3925">
                <a:tc>
                  <a:txBody>
                    <a:bodyPr/>
                    <a:lstStyle/>
                    <a:p>
                      <a:r>
                        <a:rPr lang="de-DE" sz="1600" b="1" dirty="0" err="1" smtClean="0">
                          <a:latin typeface="+mj-lt"/>
                        </a:rPr>
                        <a:t>Stationary</a:t>
                      </a:r>
                      <a:r>
                        <a:rPr lang="de-DE" sz="1600" b="1" dirty="0" smtClean="0">
                          <a:latin typeface="+mj-lt"/>
                        </a:rPr>
                        <a:t> </a:t>
                      </a:r>
                      <a:r>
                        <a:rPr lang="de-DE" sz="1600" b="1" dirty="0" smtClean="0">
                          <a:latin typeface="+mj-lt"/>
                        </a:rPr>
                        <a:t/>
                      </a:r>
                      <a:br>
                        <a:rPr lang="de-DE" sz="1600" b="1" dirty="0" smtClean="0">
                          <a:latin typeface="+mj-lt"/>
                        </a:rPr>
                      </a:br>
                      <a:r>
                        <a:rPr lang="de-DE" sz="1600" b="1" dirty="0" smtClean="0">
                          <a:latin typeface="+mj-lt"/>
                        </a:rPr>
                        <a:t>li-</a:t>
                      </a:r>
                      <a:r>
                        <a:rPr lang="de-DE" sz="1600" b="1" dirty="0" err="1" smtClean="0">
                          <a:latin typeface="+mj-lt"/>
                        </a:rPr>
                        <a:t>ion</a:t>
                      </a:r>
                      <a:r>
                        <a:rPr lang="de-DE" sz="1600" b="1" dirty="0" smtClean="0">
                          <a:latin typeface="+mj-lt"/>
                        </a:rPr>
                        <a:t> </a:t>
                      </a:r>
                      <a:r>
                        <a:rPr lang="de-DE" sz="1600" b="1" dirty="0" err="1" smtClean="0">
                          <a:latin typeface="+mj-lt"/>
                        </a:rPr>
                        <a:t>batteries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+mj-lt"/>
                        </a:rPr>
                        <a:t>Only</a:t>
                      </a:r>
                      <a:r>
                        <a:rPr lang="de-DE" sz="1600" dirty="0" smtClean="0"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latin typeface="+mj-lt"/>
                        </a:rPr>
                        <a:t>self-generated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br>
                        <a:rPr lang="de-DE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only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losses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+mj-lt"/>
                        </a:rPr>
                        <a:t>65 €/kW</a:t>
                      </a:r>
                    </a:p>
                    <a:p>
                      <a:r>
                        <a:rPr lang="de-DE" sz="1600" dirty="0" smtClean="0">
                          <a:latin typeface="+mj-lt"/>
                        </a:rPr>
                        <a:t>300/kWh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latin typeface="+mj-lt"/>
                        </a:rPr>
                        <a:t>E/P </a:t>
                      </a:r>
                      <a:r>
                        <a:rPr lang="de-DE" sz="1600" dirty="0" err="1" smtClean="0">
                          <a:latin typeface="+mj-lt"/>
                        </a:rPr>
                        <a:t>free</a:t>
                      </a:r>
                      <a:endParaRPr lang="de-DE" sz="1600" dirty="0" smtClean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err="1" smtClean="0">
                          <a:latin typeface="+mj-lt"/>
                        </a:rPr>
                        <a:t>No</a:t>
                      </a:r>
                      <a:r>
                        <a:rPr lang="de-DE" sz="1600" dirty="0" smtClean="0"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latin typeface="+mj-lt"/>
                        </a:rPr>
                        <a:t>connection</a:t>
                      </a:r>
                      <a:r>
                        <a:rPr lang="de-DE" sz="1600" dirty="0" smtClean="0"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latin typeface="+mj-lt"/>
                        </a:rPr>
                        <a:t>to</a:t>
                      </a:r>
                      <a:r>
                        <a:rPr lang="de-DE" sz="1600" dirty="0" smtClean="0"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latin typeface="+mj-lt"/>
                        </a:rPr>
                        <a:t>grid</a:t>
                      </a:r>
                      <a:endParaRPr lang="de-DE" sz="1600" dirty="0" smtClean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0807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+mj-lt"/>
                        </a:rPr>
                        <a:t>Smart </a:t>
                      </a:r>
                      <a:r>
                        <a:rPr lang="de-DE" sz="1600" b="1" dirty="0" err="1" smtClean="0">
                          <a:latin typeface="+mj-lt"/>
                        </a:rPr>
                        <a:t>electric</a:t>
                      </a:r>
                      <a:r>
                        <a:rPr lang="de-DE" sz="1600" b="1" dirty="0" smtClean="0">
                          <a:latin typeface="+mj-lt"/>
                        </a:rPr>
                        <a:t> thermal </a:t>
                      </a:r>
                      <a:r>
                        <a:rPr lang="de-DE" sz="1600" b="1" dirty="0" err="1" smtClean="0">
                          <a:latin typeface="+mj-lt"/>
                        </a:rPr>
                        <a:t>storage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latin typeface="+mj-lt"/>
                        </a:rPr>
                        <a:t>Only</a:t>
                      </a:r>
                      <a:r>
                        <a:rPr lang="de-DE" sz="1600" dirty="0" smtClean="0"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latin typeface="+mj-lt"/>
                        </a:rPr>
                        <a:t>self-generated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+mj-lt"/>
                        </a:rPr>
                        <a:t>350</a:t>
                      </a:r>
                      <a:r>
                        <a:rPr lang="de-DE" sz="1600" baseline="0" dirty="0" smtClean="0">
                          <a:latin typeface="+mj-lt"/>
                        </a:rPr>
                        <a:t> €/kW</a:t>
                      </a:r>
                    </a:p>
                    <a:p>
                      <a:r>
                        <a:rPr lang="de-DE" sz="1600" baseline="0" dirty="0" smtClean="0">
                          <a:latin typeface="+mj-lt"/>
                        </a:rPr>
                        <a:t>(=44 €/kWh)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latin typeface="+mj-lt"/>
                        </a:rPr>
                        <a:t>E/P 8 </a:t>
                      </a:r>
                      <a:r>
                        <a:rPr lang="de-DE" sz="1600" dirty="0" err="1" smtClean="0">
                          <a:latin typeface="+mj-lt"/>
                        </a:rPr>
                        <a:t>hours</a:t>
                      </a:r>
                      <a:endParaRPr lang="de-DE" sz="1600" dirty="0" smtClean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err="1" smtClean="0">
                          <a:latin typeface="+mj-lt"/>
                        </a:rPr>
                        <a:t>No</a:t>
                      </a:r>
                      <a:r>
                        <a:rPr lang="de-DE" sz="1600" dirty="0" smtClean="0"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latin typeface="+mj-lt"/>
                        </a:rPr>
                        <a:t>connection</a:t>
                      </a:r>
                      <a:r>
                        <a:rPr lang="de-DE" sz="1600" dirty="0" smtClean="0"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latin typeface="+mj-lt"/>
                        </a:rPr>
                        <a:t>to</a:t>
                      </a:r>
                      <a:r>
                        <a:rPr lang="de-DE" sz="1600" dirty="0" smtClean="0"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latin typeface="+mj-lt"/>
                        </a:rPr>
                        <a:t>grid</a:t>
                      </a:r>
                      <a:endParaRPr lang="de-DE" sz="1600" dirty="0" smtClean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latin typeface="+mj-lt"/>
                        </a:rPr>
                        <a:t>Natural gas </a:t>
                      </a:r>
                      <a:r>
                        <a:rPr lang="de-DE" sz="1600" dirty="0" err="1" smtClean="0">
                          <a:latin typeface="+mj-lt"/>
                        </a:rPr>
                        <a:t>back-up</a:t>
                      </a:r>
                      <a:r>
                        <a:rPr lang="de-DE" sz="1600" baseline="0" dirty="0" smtClean="0">
                          <a:latin typeface="+mj-lt"/>
                        </a:rPr>
                        <a:t> </a:t>
                      </a:r>
                      <a:r>
                        <a:rPr lang="de-DE" sz="1600" baseline="0" dirty="0" err="1" smtClean="0">
                          <a:latin typeface="+mj-lt"/>
                        </a:rPr>
                        <a:t>assumed</a:t>
                      </a:r>
                      <a:endParaRPr lang="de-DE" sz="1600" baseline="0" dirty="0" smtClean="0"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 err="1" smtClean="0">
                          <a:latin typeface="+mj-lt"/>
                        </a:rPr>
                        <a:t>Fluctuating</a:t>
                      </a:r>
                      <a:r>
                        <a:rPr lang="de-DE" sz="1600" baseline="0" dirty="0" smtClean="0">
                          <a:latin typeface="+mj-lt"/>
                        </a:rPr>
                        <a:t> </a:t>
                      </a:r>
                      <a:r>
                        <a:rPr lang="de-DE" sz="1600" baseline="0" dirty="0" err="1" smtClean="0">
                          <a:latin typeface="+mj-lt"/>
                        </a:rPr>
                        <a:t>heat</a:t>
                      </a:r>
                      <a:r>
                        <a:rPr lang="de-DE" sz="1600" baseline="0" dirty="0" smtClean="0">
                          <a:latin typeface="+mj-lt"/>
                        </a:rPr>
                        <a:t> </a:t>
                      </a:r>
                      <a:r>
                        <a:rPr lang="de-DE" sz="1600" baseline="0" dirty="0" err="1" smtClean="0">
                          <a:latin typeface="+mj-lt"/>
                        </a:rPr>
                        <a:t>demand</a:t>
                      </a:r>
                      <a:r>
                        <a:rPr lang="de-DE" sz="1600" baseline="0" dirty="0" smtClean="0">
                          <a:latin typeface="+mj-lt"/>
                        </a:rPr>
                        <a:t> </a:t>
                      </a:r>
                      <a:r>
                        <a:rPr lang="de-DE" sz="1600" baseline="0" dirty="0" err="1" smtClean="0">
                          <a:latin typeface="+mj-lt"/>
                        </a:rPr>
                        <a:t>profile</a:t>
                      </a:r>
                      <a:r>
                        <a:rPr lang="de-DE" sz="1600" baseline="0" dirty="0" smtClean="0">
                          <a:latin typeface="+mj-lt"/>
                        </a:rPr>
                        <a:t> (</a:t>
                      </a:r>
                      <a:r>
                        <a:rPr lang="de-DE" sz="1600" baseline="0" dirty="0" err="1" smtClean="0">
                          <a:latin typeface="+mj-lt"/>
                        </a:rPr>
                        <a:t>Horizon</a:t>
                      </a:r>
                      <a:r>
                        <a:rPr lang="de-DE" sz="1600" baseline="0" dirty="0" smtClean="0">
                          <a:latin typeface="+mj-lt"/>
                        </a:rPr>
                        <a:t> 2020 </a:t>
                      </a:r>
                      <a:r>
                        <a:rPr lang="de-DE" sz="1600" baseline="0" dirty="0" err="1" smtClean="0">
                          <a:latin typeface="+mj-lt"/>
                        </a:rPr>
                        <a:t>project</a:t>
                      </a:r>
                      <a:r>
                        <a:rPr lang="de-DE" sz="1600" baseline="0" dirty="0" smtClean="0">
                          <a:latin typeface="+mj-lt"/>
                        </a:rPr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4018">
                <a:tc>
                  <a:txBody>
                    <a:bodyPr/>
                    <a:lstStyle/>
                    <a:p>
                      <a:r>
                        <a:rPr lang="de-DE" sz="1600" b="1" dirty="0" err="1" smtClean="0">
                          <a:latin typeface="+mj-lt"/>
                        </a:rPr>
                        <a:t>Battery-electric</a:t>
                      </a:r>
                      <a:r>
                        <a:rPr lang="de-DE" sz="1600" b="1" dirty="0" smtClean="0">
                          <a:latin typeface="+mj-lt"/>
                        </a:rPr>
                        <a:t> </a:t>
                      </a:r>
                      <a:r>
                        <a:rPr lang="de-DE" sz="1600" b="1" dirty="0" err="1" smtClean="0">
                          <a:latin typeface="+mj-lt"/>
                        </a:rPr>
                        <a:t>vehicles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+mj-lt"/>
                        </a:rPr>
                        <a:t>Self-generated</a:t>
                      </a:r>
                      <a:r>
                        <a:rPr lang="de-DE" sz="1600" dirty="0" smtClean="0"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latin typeface="+mj-lt"/>
                        </a:rPr>
                        <a:t>and</a:t>
                      </a:r>
                      <a:r>
                        <a:rPr lang="de-DE" sz="1600" dirty="0" smtClean="0"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latin typeface="+mj-lt"/>
                        </a:rPr>
                        <a:t>from</a:t>
                      </a:r>
                      <a:r>
                        <a:rPr lang="de-DE" sz="1600" dirty="0" smtClean="0"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latin typeface="+mj-lt"/>
                        </a:rPr>
                        <a:t>grid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+mj-lt"/>
                        </a:rPr>
                        <a:t>-</a:t>
                      </a:r>
                    </a:p>
                    <a:p>
                      <a:r>
                        <a:rPr lang="de-DE" sz="1600" dirty="0" smtClean="0">
                          <a:latin typeface="+mj-lt"/>
                        </a:rPr>
                        <a:t>(</a:t>
                      </a:r>
                      <a:r>
                        <a:rPr lang="de-DE" sz="1600" dirty="0" err="1" smtClean="0">
                          <a:latin typeface="+mj-lt"/>
                        </a:rPr>
                        <a:t>one</a:t>
                      </a:r>
                      <a:r>
                        <a:rPr lang="de-DE" sz="1600" dirty="0" smtClean="0">
                          <a:latin typeface="+mj-lt"/>
                        </a:rPr>
                        <a:t> BEV</a:t>
                      </a:r>
                      <a:r>
                        <a:rPr lang="de-DE" sz="1600" baseline="0" dirty="0" smtClean="0">
                          <a:latin typeface="+mj-lt"/>
                        </a:rPr>
                        <a:t> per </a:t>
                      </a:r>
                      <a:r>
                        <a:rPr lang="de-DE" sz="1600" baseline="0" dirty="0" err="1" smtClean="0">
                          <a:latin typeface="+mj-lt"/>
                        </a:rPr>
                        <a:t>household</a:t>
                      </a:r>
                      <a:r>
                        <a:rPr lang="de-DE" sz="1600" baseline="0" dirty="0" smtClean="0">
                          <a:latin typeface="+mj-lt"/>
                        </a:rPr>
                        <a:t>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latin typeface="+mj-lt"/>
                        </a:rPr>
                        <a:t>3.7 kW / 30 kWh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latin typeface="+mj-lt"/>
                        </a:rPr>
                        <a:t>„Free lunch“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err="1" smtClean="0">
                          <a:latin typeface="+mj-lt"/>
                        </a:rPr>
                        <a:t>No</a:t>
                      </a:r>
                      <a:r>
                        <a:rPr lang="de-DE" sz="1600" dirty="0" smtClean="0">
                          <a:latin typeface="+mj-lt"/>
                        </a:rPr>
                        <a:t> V2G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latin typeface="+mj-lt"/>
                        </a:rPr>
                        <a:t>Time-</a:t>
                      </a:r>
                      <a:r>
                        <a:rPr lang="de-DE" sz="1600" dirty="0" err="1" smtClean="0">
                          <a:latin typeface="+mj-lt"/>
                        </a:rPr>
                        <a:t>varying</a:t>
                      </a:r>
                      <a:r>
                        <a:rPr lang="de-DE" sz="1600" baseline="0" dirty="0" smtClean="0">
                          <a:latin typeface="+mj-lt"/>
                        </a:rPr>
                        <a:t> </a:t>
                      </a:r>
                      <a:r>
                        <a:rPr lang="de-DE" sz="1600" dirty="0" err="1" smtClean="0">
                          <a:latin typeface="+mj-lt"/>
                        </a:rPr>
                        <a:t>charging</a:t>
                      </a:r>
                      <a:r>
                        <a:rPr lang="de-DE" sz="1600" baseline="0" dirty="0" smtClean="0">
                          <a:latin typeface="+mj-lt"/>
                        </a:rPr>
                        <a:t> </a:t>
                      </a:r>
                      <a:r>
                        <a:rPr lang="de-DE" sz="1600" baseline="0" dirty="0" err="1" smtClean="0">
                          <a:latin typeface="+mj-lt"/>
                        </a:rPr>
                        <a:t>availability</a:t>
                      </a:r>
                      <a:r>
                        <a:rPr lang="de-DE" sz="1600" baseline="0" dirty="0" smtClean="0">
                          <a:latin typeface="+mj-lt"/>
                        </a:rPr>
                        <a:t> </a:t>
                      </a:r>
                      <a:r>
                        <a:rPr lang="de-DE" sz="1600" baseline="0" dirty="0" err="1" smtClean="0">
                          <a:latin typeface="+mj-lt"/>
                        </a:rPr>
                        <a:t>profile</a:t>
                      </a:r>
                      <a:r>
                        <a:rPr lang="de-DE" sz="1600" baseline="0" dirty="0" smtClean="0">
                          <a:latin typeface="+mj-lt"/>
                        </a:rPr>
                        <a:t> (</a:t>
                      </a:r>
                      <a:r>
                        <a:rPr lang="de-DE" sz="1600" baseline="0" dirty="0" err="1" smtClean="0">
                          <a:latin typeface="+mj-lt"/>
                        </a:rPr>
                        <a:t>based</a:t>
                      </a:r>
                      <a:r>
                        <a:rPr lang="de-DE" sz="1600" baseline="0" dirty="0" smtClean="0">
                          <a:latin typeface="+mj-lt"/>
                        </a:rPr>
                        <a:t> on </a:t>
                      </a:r>
                      <a:r>
                        <a:rPr lang="de-DE" sz="1600" baseline="0" dirty="0" err="1" smtClean="0">
                          <a:latin typeface="+mj-lt"/>
                        </a:rPr>
                        <a:t>empirical</a:t>
                      </a:r>
                      <a:r>
                        <a:rPr lang="de-DE" sz="1600" baseline="0" dirty="0" smtClean="0">
                          <a:latin typeface="+mj-lt"/>
                        </a:rPr>
                        <a:t> German </a:t>
                      </a:r>
                      <a:r>
                        <a:rPr lang="de-DE" sz="1600" baseline="0" dirty="0" err="1" smtClean="0">
                          <a:latin typeface="+mj-lt"/>
                        </a:rPr>
                        <a:t>data</a:t>
                      </a:r>
                      <a:r>
                        <a:rPr lang="de-DE" sz="1600" baseline="0" dirty="0" smtClean="0">
                          <a:latin typeface="+mj-lt"/>
                        </a:rPr>
                        <a:t>) </a:t>
                      </a:r>
                      <a:r>
                        <a:rPr lang="de-DE" sz="1600" baseline="0" dirty="0" smtClean="0">
                          <a:latin typeface="+mj-lt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600" baseline="0" dirty="0" err="1" smtClean="0">
                          <a:latin typeface="+mj-lt"/>
                          <a:sym typeface="Wingdings" panose="05000000000000000000" pitchFamily="2" charset="2"/>
                        </a:rPr>
                        <a:t>available</a:t>
                      </a:r>
                      <a:r>
                        <a:rPr lang="de-DE" sz="1600" baseline="0" dirty="0" smtClean="0">
                          <a:latin typeface="+mj-lt"/>
                          <a:sym typeface="Wingdings" panose="05000000000000000000" pitchFamily="2" charset="2"/>
                        </a:rPr>
                        <a:t> in 90% </a:t>
                      </a:r>
                      <a:r>
                        <a:rPr lang="de-DE" sz="1600" baseline="0" dirty="0" err="1" smtClean="0">
                          <a:latin typeface="+mj-lt"/>
                          <a:sym typeface="Wingdings" panose="05000000000000000000" pitchFamily="2" charset="2"/>
                        </a:rPr>
                        <a:t>of</a:t>
                      </a:r>
                      <a:r>
                        <a:rPr lang="de-DE" sz="1600" baseline="0" dirty="0" smtClean="0">
                          <a:latin typeface="+mj-lt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600" baseline="0" dirty="0" err="1" smtClean="0">
                          <a:latin typeface="+mj-lt"/>
                          <a:sym typeface="Wingdings" panose="05000000000000000000" pitchFamily="2" charset="2"/>
                        </a:rPr>
                        <a:t>hours</a:t>
                      </a:r>
                      <a:endParaRPr lang="de-DE" sz="1600" dirty="0" smtClean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0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folie">
  <a:themeElements>
    <a:clrScheme name="DIW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DIW 1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F989D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6DA5D5"/>
        </a:solidFill>
        <a:ln w="9525">
          <a:noFill/>
          <a:miter lim="800000"/>
          <a:headEnd/>
          <a:tailEnd/>
        </a:ln>
      </a:spPr>
      <a:bodyPr lIns="432000" tIns="0" rIns="720000" bIns="0">
        <a:prstTxWarp prst="textNoShape">
          <a:avLst/>
        </a:prstTxWarp>
      </a:bodyPr>
      <a:lstStyle>
        <a:defPPr marL="323850" indent="-323850" eaLnBrk="0" hangingPunct="0">
          <a:lnSpc>
            <a:spcPct val="120000"/>
          </a:lnSpc>
          <a:spcAft>
            <a:spcPts val="1000"/>
          </a:spcAft>
          <a:buClr>
            <a:schemeClr val="tx2"/>
          </a:buClr>
          <a:buSzPct val="85000"/>
          <a:defRPr sz="1100" dirty="0">
            <a:solidFill>
              <a:schemeClr val="tx2"/>
            </a:solidFill>
            <a:ea typeface="Arial" pitchFamily="-65" charset="0"/>
            <a:cs typeface="Arial" pitchFamily="-65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pitel-Intro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DIW 1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F989D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6DA5D5"/>
        </a:solidFill>
        <a:ln w="9525">
          <a:noFill/>
          <a:miter lim="800000"/>
          <a:headEnd/>
          <a:tailEnd/>
        </a:ln>
      </a:spPr>
      <a:bodyPr lIns="432000" tIns="0" rIns="720000" bIns="0">
        <a:prstTxWarp prst="textNoShape">
          <a:avLst/>
        </a:prstTxWarp>
      </a:bodyPr>
      <a:lstStyle>
        <a:defPPr marL="323850" indent="-323850" eaLnBrk="0" hangingPunct="0">
          <a:lnSpc>
            <a:spcPct val="120000"/>
          </a:lnSpc>
          <a:spcAft>
            <a:spcPts val="1000"/>
          </a:spcAft>
          <a:buClr>
            <a:schemeClr val="tx2"/>
          </a:buClr>
          <a:buSzPct val="85000"/>
          <a:defRPr sz="1100" dirty="0">
            <a:solidFill>
              <a:schemeClr val="tx2"/>
            </a:solidFill>
            <a:ea typeface="Arial" pitchFamily="-65" charset="0"/>
            <a:cs typeface="Arial" pitchFamily="-65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ntent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DI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Schlussfolie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DIW 1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6DA5D5"/>
        </a:solidFill>
        <a:ln w="9525">
          <a:noFill/>
          <a:miter lim="800000"/>
          <a:headEnd/>
          <a:tailEnd/>
        </a:ln>
      </a:spPr>
      <a:bodyPr lIns="432000" tIns="0" rIns="720000" bIns="0">
        <a:prstTxWarp prst="textNoShape">
          <a:avLst/>
        </a:prstTxWarp>
      </a:bodyPr>
      <a:lstStyle>
        <a:defPPr marL="323850" indent="-323850" eaLnBrk="0" hangingPunct="0">
          <a:lnSpc>
            <a:spcPct val="120000"/>
          </a:lnSpc>
          <a:spcAft>
            <a:spcPts val="1000"/>
          </a:spcAft>
          <a:buClr>
            <a:schemeClr val="tx2"/>
          </a:buClr>
          <a:buSzPct val="85000"/>
          <a:defRPr sz="1100" dirty="0">
            <a:solidFill>
              <a:schemeClr val="tx2"/>
            </a:solidFill>
            <a:ea typeface="Arial" pitchFamily="-65" charset="0"/>
            <a:cs typeface="Arial" pitchFamily="-65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Larissa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Larissa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cd_DIW_PowerPoint-Vorlage</Template>
  <TotalTime>0</TotalTime>
  <Words>1530</Words>
  <Application>Microsoft Office PowerPoint</Application>
  <PresentationFormat>Bildschirmpräsentation (4:3)</PresentationFormat>
  <Paragraphs>320</Paragraphs>
  <Slides>23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Constantia</vt:lpstr>
      <vt:lpstr>Symbol</vt:lpstr>
      <vt:lpstr>Times New Roman</vt:lpstr>
      <vt:lpstr>Trebuchet MS</vt:lpstr>
      <vt:lpstr>Wingdings</vt:lpstr>
      <vt:lpstr>Startfolie</vt:lpstr>
      <vt:lpstr>Kapitel-Intro</vt:lpstr>
      <vt:lpstr>Content</vt:lpstr>
      <vt:lpstr>Schlussfolie</vt:lpstr>
      <vt:lpstr>BIEE European Conference 2018</vt:lpstr>
      <vt:lpstr>Overview</vt:lpstr>
      <vt:lpstr>Introduction</vt:lpstr>
      <vt:lpstr>PRO-SUM-AGE und prosumagers</vt:lpstr>
      <vt:lpstr>Incentives for prosumage in Germany</vt:lpstr>
      <vt:lpstr>Pros and cons of prosumage from an economic perspective</vt:lpstr>
      <vt:lpstr>A model-based analysis</vt:lpstr>
      <vt:lpstr>Model extension: electric heating and electric mobility</vt:lpstr>
      <vt:lpstr>Assumptions on different prosumage options</vt:lpstr>
      <vt:lpstr>Input data</vt:lpstr>
      <vt:lpstr>Results: System costs, related to prosumager households</vt:lpstr>
      <vt:lpstr>Results: Investments into storage (power) per prosumager household</vt:lpstr>
      <vt:lpstr>Results: Investments into storage (energy) per prosumager household</vt:lpstr>
      <vt:lpstr>Results: Hourly storage charging level of stationary batteries (100% cases)</vt:lpstr>
      <vt:lpstr>Results: Shares of prosumagers‘ PV generation used for different options</vt:lpstr>
      <vt:lpstr>Sensitivity: 50% smaller PV installations System costs, related to prosumager households</vt:lpstr>
      <vt:lpstr>Sensitivity: 50% smaller PV installations Investments into storage (energy) per prosumager household</vt:lpstr>
      <vt:lpstr>Sensitivity: 50% smaller PV installations Shares of prosumagers‘ PV generation used for different options</vt:lpstr>
      <vt:lpstr>Conclusions</vt:lpstr>
      <vt:lpstr>Future research</vt:lpstr>
      <vt:lpstr>PowerPoint-Präsentation</vt:lpstr>
      <vt:lpstr>Backup: distribution grid relief</vt:lpstr>
      <vt:lpstr>Backup: hourly heat demand profiles</vt:lpstr>
    </vt:vector>
  </TitlesOfParts>
  <Company>DIW Berlin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Schill, Wolf-Peter</dc:creator>
  <cp:lastModifiedBy>Schill, Wolf-Peter</cp:lastModifiedBy>
  <cp:revision>345</cp:revision>
  <dcterms:created xsi:type="dcterms:W3CDTF">2017-01-04T10:06:47Z</dcterms:created>
  <dcterms:modified xsi:type="dcterms:W3CDTF">2018-09-13T21:59:47Z</dcterms:modified>
</cp:coreProperties>
</file>