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25" r:id="rId3"/>
    <p:sldId id="328" r:id="rId4"/>
    <p:sldId id="339" r:id="rId5"/>
    <p:sldId id="331" r:id="rId6"/>
    <p:sldId id="338" r:id="rId7"/>
    <p:sldId id="335" r:id="rId8"/>
    <p:sldId id="342" r:id="rId9"/>
    <p:sldId id="334" r:id="rId10"/>
    <p:sldId id="329" r:id="rId11"/>
    <p:sldId id="332" r:id="rId12"/>
    <p:sldId id="341" r:id="rId13"/>
    <p:sldId id="343" r:id="rId14"/>
    <p:sldId id="340" r:id="rId15"/>
    <p:sldId id="326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FBA3"/>
    <a:srgbClr val="ECADF1"/>
    <a:srgbClr val="C5B7E7"/>
    <a:srgbClr val="9FFFE6"/>
    <a:srgbClr val="C5D2E0"/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65" autoAdjust="0"/>
    <p:restoredTop sz="89600" autoAdjust="0"/>
  </p:normalViewPr>
  <p:slideViewPr>
    <p:cSldViewPr showGuides="1">
      <p:cViewPr varScale="1">
        <p:scale>
          <a:sx n="101" d="100"/>
          <a:sy n="101" d="100"/>
        </p:scale>
        <p:origin x="-217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84EA0F-0688-4E6B-B048-09A9E6602466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710DE6E5-49EE-4623-B5A8-4C72B0984485}">
      <dgm:prSet phldrT="[Text]"/>
      <dgm:spPr/>
      <dgm:t>
        <a:bodyPr/>
        <a:lstStyle/>
        <a:p>
          <a:r>
            <a:rPr lang="en-GB"/>
            <a:t>Energy efficiency investment</a:t>
          </a:r>
        </a:p>
      </dgm:t>
    </dgm:pt>
    <dgm:pt modelId="{05703A56-124B-4147-8B84-26A4E80AE34F}" type="parTrans" cxnId="{CD1FC40D-B83B-4D31-A3B4-AFA5D4E7A8F8}">
      <dgm:prSet/>
      <dgm:spPr/>
      <dgm:t>
        <a:bodyPr/>
        <a:lstStyle/>
        <a:p>
          <a:endParaRPr lang="en-GB"/>
        </a:p>
      </dgm:t>
    </dgm:pt>
    <dgm:pt modelId="{063F5DE6-C290-4EA5-94B7-593112A03302}" type="sibTrans" cxnId="{CD1FC40D-B83B-4D31-A3B4-AFA5D4E7A8F8}">
      <dgm:prSet/>
      <dgm:spPr/>
      <dgm:t>
        <a:bodyPr/>
        <a:lstStyle/>
        <a:p>
          <a:endParaRPr lang="en-GB"/>
        </a:p>
      </dgm:t>
    </dgm:pt>
    <dgm:pt modelId="{1A3DD958-9F2F-4331-876F-DBC3785BDBF3}">
      <dgm:prSet phldrT="[Text]"/>
      <dgm:spPr>
        <a:solidFill>
          <a:srgbClr val="FFFF00"/>
        </a:solidFill>
      </dgm:spPr>
      <dgm:t>
        <a:bodyPr/>
        <a:lstStyle/>
        <a:p>
          <a:r>
            <a:rPr lang="en-GB" dirty="0"/>
            <a:t>Zero / low cost</a:t>
          </a:r>
        </a:p>
      </dgm:t>
    </dgm:pt>
    <dgm:pt modelId="{3A59C4F7-B598-4DC2-A037-9BC8CB01D4E7}" type="parTrans" cxnId="{9FB04C64-3365-4680-909B-DBEF494DD244}">
      <dgm:prSet/>
      <dgm:spPr/>
      <dgm:t>
        <a:bodyPr/>
        <a:lstStyle/>
        <a:p>
          <a:endParaRPr lang="en-GB"/>
        </a:p>
      </dgm:t>
    </dgm:pt>
    <dgm:pt modelId="{3605CF5F-6EE1-407B-A940-841FA176E9B7}" type="sibTrans" cxnId="{9FB04C64-3365-4680-909B-DBEF494DD244}">
      <dgm:prSet/>
      <dgm:spPr/>
      <dgm:t>
        <a:bodyPr/>
        <a:lstStyle/>
        <a:p>
          <a:endParaRPr lang="en-GB"/>
        </a:p>
      </dgm:t>
    </dgm:pt>
    <dgm:pt modelId="{CDB410E4-A712-4634-A70F-FA402B033B0C}">
      <dgm:prSet phldrT="[Text]"/>
      <dgm:spPr>
        <a:solidFill>
          <a:srgbClr val="FFFF00"/>
        </a:solidFill>
      </dgm:spPr>
      <dgm:t>
        <a:bodyPr/>
        <a:lstStyle/>
        <a:p>
          <a:r>
            <a:rPr lang="en-GB" dirty="0"/>
            <a:t>Money available to spend on other things</a:t>
          </a:r>
        </a:p>
      </dgm:t>
    </dgm:pt>
    <dgm:pt modelId="{44206981-3210-47DB-8CA3-AB278AEFD5A3}" type="parTrans" cxnId="{D515828C-855E-4761-A68F-F016B201C9EA}">
      <dgm:prSet/>
      <dgm:spPr/>
      <dgm:t>
        <a:bodyPr/>
        <a:lstStyle/>
        <a:p>
          <a:endParaRPr lang="en-GB"/>
        </a:p>
      </dgm:t>
    </dgm:pt>
    <dgm:pt modelId="{6A190EEB-F980-42C2-8021-9302029FA7B9}" type="sibTrans" cxnId="{D515828C-855E-4761-A68F-F016B201C9EA}">
      <dgm:prSet/>
      <dgm:spPr/>
      <dgm:t>
        <a:bodyPr/>
        <a:lstStyle/>
        <a:p>
          <a:endParaRPr lang="en-GB"/>
        </a:p>
      </dgm:t>
    </dgm:pt>
    <dgm:pt modelId="{D7C562C1-D31C-4B79-9342-B4474E2B96B4}">
      <dgm:prSet phldrT="[Text]"/>
      <dgm:spPr>
        <a:solidFill>
          <a:srgbClr val="9FFFE6"/>
        </a:solidFill>
      </dgm:spPr>
      <dgm:t>
        <a:bodyPr/>
        <a:lstStyle/>
        <a:p>
          <a:r>
            <a:rPr lang="en-GB" dirty="0"/>
            <a:t>High cost</a:t>
          </a:r>
        </a:p>
      </dgm:t>
    </dgm:pt>
    <dgm:pt modelId="{60EFAE90-AA34-4E6B-8DF2-1F33B762E5F4}" type="parTrans" cxnId="{AC01DB60-850D-405F-960F-0425EFC794B3}">
      <dgm:prSet/>
      <dgm:spPr/>
      <dgm:t>
        <a:bodyPr/>
        <a:lstStyle/>
        <a:p>
          <a:endParaRPr lang="en-GB"/>
        </a:p>
      </dgm:t>
    </dgm:pt>
    <dgm:pt modelId="{D1AA0950-3BC8-48DD-A80B-2FC9265A4ECC}" type="sibTrans" cxnId="{AC01DB60-850D-405F-960F-0425EFC794B3}">
      <dgm:prSet/>
      <dgm:spPr/>
      <dgm:t>
        <a:bodyPr/>
        <a:lstStyle/>
        <a:p>
          <a:endParaRPr lang="en-GB"/>
        </a:p>
      </dgm:t>
    </dgm:pt>
    <dgm:pt modelId="{581DD7B2-6E5D-4AA8-970F-6797B663A179}">
      <dgm:prSet phldrT="[Text]"/>
      <dgm:spPr>
        <a:solidFill>
          <a:srgbClr val="9FFFE6"/>
        </a:solidFill>
      </dgm:spPr>
      <dgm:t>
        <a:bodyPr/>
        <a:lstStyle/>
        <a:p>
          <a:r>
            <a:rPr lang="en-GB" dirty="0"/>
            <a:t>Money removed from expenditure</a:t>
          </a:r>
        </a:p>
      </dgm:t>
    </dgm:pt>
    <dgm:pt modelId="{9F26BD85-9215-4E81-8DAF-27CF0672A28B}" type="parTrans" cxnId="{1E4FDD3B-EC28-43B0-A174-571C645D9514}">
      <dgm:prSet/>
      <dgm:spPr/>
      <dgm:t>
        <a:bodyPr/>
        <a:lstStyle/>
        <a:p>
          <a:endParaRPr lang="en-GB"/>
        </a:p>
      </dgm:t>
    </dgm:pt>
    <dgm:pt modelId="{F0C5C2EF-0F88-4E15-A936-FC9B18E6382F}" type="sibTrans" cxnId="{1E4FDD3B-EC28-43B0-A174-571C645D9514}">
      <dgm:prSet/>
      <dgm:spPr/>
      <dgm:t>
        <a:bodyPr/>
        <a:lstStyle/>
        <a:p>
          <a:endParaRPr lang="en-GB"/>
        </a:p>
      </dgm:t>
    </dgm:pt>
    <dgm:pt modelId="{7D19D0FB-35A6-4ACF-AE54-FA4098B7F55E}">
      <dgm:prSet phldrT="[Text]"/>
      <dgm:spPr>
        <a:solidFill>
          <a:srgbClr val="FF0000"/>
        </a:solidFill>
      </dgm:spPr>
      <dgm:t>
        <a:bodyPr/>
        <a:lstStyle/>
        <a:p>
          <a:r>
            <a:rPr lang="en-GB"/>
            <a:t>High carbon</a:t>
          </a:r>
        </a:p>
      </dgm:t>
    </dgm:pt>
    <dgm:pt modelId="{C1C80827-E92A-4EA9-9D76-66C0E09903D9}" type="parTrans" cxnId="{122F5736-D216-4942-813D-0E1C4BD0F5AC}">
      <dgm:prSet/>
      <dgm:spPr/>
      <dgm:t>
        <a:bodyPr/>
        <a:lstStyle/>
        <a:p>
          <a:endParaRPr lang="en-GB"/>
        </a:p>
      </dgm:t>
    </dgm:pt>
    <dgm:pt modelId="{3B8C8733-F288-4F50-95E4-2789071C694E}" type="sibTrans" cxnId="{122F5736-D216-4942-813D-0E1C4BD0F5AC}">
      <dgm:prSet/>
      <dgm:spPr/>
      <dgm:t>
        <a:bodyPr/>
        <a:lstStyle/>
        <a:p>
          <a:endParaRPr lang="en-GB"/>
        </a:p>
      </dgm:t>
    </dgm:pt>
    <dgm:pt modelId="{50844CEC-EEA1-453F-AAAB-9CE48BC8651A}">
      <dgm:prSet phldrT="[Text]"/>
      <dgm:spPr>
        <a:solidFill>
          <a:srgbClr val="FFC000"/>
        </a:solidFill>
      </dgm:spPr>
      <dgm:t>
        <a:bodyPr/>
        <a:lstStyle/>
        <a:p>
          <a:r>
            <a:rPr lang="en-GB"/>
            <a:t>Average carbon</a:t>
          </a:r>
        </a:p>
      </dgm:t>
    </dgm:pt>
    <dgm:pt modelId="{A737F3E5-0AF2-4799-9272-E0B80D44DFF3}" type="parTrans" cxnId="{436ABBF8-2D2F-496B-81FB-8F4ED5B63EAB}">
      <dgm:prSet/>
      <dgm:spPr/>
      <dgm:t>
        <a:bodyPr/>
        <a:lstStyle/>
        <a:p>
          <a:endParaRPr lang="en-GB"/>
        </a:p>
      </dgm:t>
    </dgm:pt>
    <dgm:pt modelId="{E2762223-50A2-402E-BDF6-3586CBDF026A}" type="sibTrans" cxnId="{436ABBF8-2D2F-496B-81FB-8F4ED5B63EAB}">
      <dgm:prSet/>
      <dgm:spPr/>
      <dgm:t>
        <a:bodyPr/>
        <a:lstStyle/>
        <a:p>
          <a:endParaRPr lang="en-GB"/>
        </a:p>
      </dgm:t>
    </dgm:pt>
    <dgm:pt modelId="{7C9ADBF3-E095-43A9-84BA-494616048630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/>
            <a:t>Low / -</a:t>
          </a:r>
          <a:r>
            <a:rPr lang="en-GB" dirty="0" err="1"/>
            <a:t>ve</a:t>
          </a:r>
          <a:r>
            <a:rPr lang="en-GB" dirty="0"/>
            <a:t> carbon</a:t>
          </a:r>
        </a:p>
      </dgm:t>
    </dgm:pt>
    <dgm:pt modelId="{52B6C174-ADAF-466E-B0A6-4813EE4FD0BC}" type="parTrans" cxnId="{FB86AB96-88E5-4525-AD9E-F2CF33C6A1FA}">
      <dgm:prSet/>
      <dgm:spPr/>
      <dgm:t>
        <a:bodyPr/>
        <a:lstStyle/>
        <a:p>
          <a:endParaRPr lang="en-GB"/>
        </a:p>
      </dgm:t>
    </dgm:pt>
    <dgm:pt modelId="{73B6F2E6-0914-449F-BD65-95E94E6D8098}" type="sibTrans" cxnId="{FB86AB96-88E5-4525-AD9E-F2CF33C6A1FA}">
      <dgm:prSet/>
      <dgm:spPr/>
      <dgm:t>
        <a:bodyPr/>
        <a:lstStyle/>
        <a:p>
          <a:endParaRPr lang="en-GB"/>
        </a:p>
      </dgm:t>
    </dgm:pt>
    <dgm:pt modelId="{F91F5415-D727-41AD-B4AA-74B2EAA33415}">
      <dgm:prSet phldrT="[Text]"/>
      <dgm:spPr>
        <a:solidFill>
          <a:srgbClr val="FF0000"/>
        </a:solidFill>
      </dgm:spPr>
      <dgm:t>
        <a:bodyPr/>
        <a:lstStyle/>
        <a:p>
          <a:r>
            <a:rPr lang="en-GB"/>
            <a:t>High carbon</a:t>
          </a:r>
        </a:p>
      </dgm:t>
    </dgm:pt>
    <dgm:pt modelId="{68DFE168-5A39-4BBD-93EC-02365586558D}" type="parTrans" cxnId="{D2FAAE44-A7DD-410B-9CC6-E05468F3C3D7}">
      <dgm:prSet/>
      <dgm:spPr/>
      <dgm:t>
        <a:bodyPr/>
        <a:lstStyle/>
        <a:p>
          <a:endParaRPr lang="en-GB"/>
        </a:p>
      </dgm:t>
    </dgm:pt>
    <dgm:pt modelId="{4B2FF461-BE7C-468F-9499-151DCDCBC8D1}" type="sibTrans" cxnId="{D2FAAE44-A7DD-410B-9CC6-E05468F3C3D7}">
      <dgm:prSet/>
      <dgm:spPr/>
      <dgm:t>
        <a:bodyPr/>
        <a:lstStyle/>
        <a:p>
          <a:endParaRPr lang="en-GB"/>
        </a:p>
      </dgm:t>
    </dgm:pt>
    <dgm:pt modelId="{0A98994D-0C25-44CC-B89E-A35B256285B7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/>
            <a:t>Average carbon</a:t>
          </a:r>
        </a:p>
      </dgm:t>
    </dgm:pt>
    <dgm:pt modelId="{4417885F-D164-4EBF-8371-DD2D80A52356}" type="parTrans" cxnId="{61BF9744-5A60-4EA5-BD55-F2B05C81B0A9}">
      <dgm:prSet/>
      <dgm:spPr/>
      <dgm:t>
        <a:bodyPr/>
        <a:lstStyle/>
        <a:p>
          <a:endParaRPr lang="en-GB"/>
        </a:p>
      </dgm:t>
    </dgm:pt>
    <dgm:pt modelId="{3B945C8E-0468-472D-9812-A51850D777F5}" type="sibTrans" cxnId="{61BF9744-5A60-4EA5-BD55-F2B05C81B0A9}">
      <dgm:prSet/>
      <dgm:spPr/>
      <dgm:t>
        <a:bodyPr/>
        <a:lstStyle/>
        <a:p>
          <a:endParaRPr lang="en-GB"/>
        </a:p>
      </dgm:t>
    </dgm:pt>
    <dgm:pt modelId="{50CA5C29-64EF-402A-BC5B-7DBC97E3CBE8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/>
            <a:t>Low / -</a:t>
          </a:r>
          <a:r>
            <a:rPr lang="en-GB" dirty="0" err="1"/>
            <a:t>ve</a:t>
          </a:r>
          <a:r>
            <a:rPr lang="en-GB" dirty="0"/>
            <a:t> carbon</a:t>
          </a:r>
        </a:p>
      </dgm:t>
    </dgm:pt>
    <dgm:pt modelId="{733CE1C4-E0EA-4928-A26E-F2313DA4D3F5}" type="parTrans" cxnId="{4E7CA9E1-F2AE-450E-A8C6-AD3AA8DB9B58}">
      <dgm:prSet/>
      <dgm:spPr/>
      <dgm:t>
        <a:bodyPr/>
        <a:lstStyle/>
        <a:p>
          <a:endParaRPr lang="en-GB"/>
        </a:p>
      </dgm:t>
    </dgm:pt>
    <dgm:pt modelId="{78713C27-2F21-42DA-8C7E-A6F33875F72E}" type="sibTrans" cxnId="{4E7CA9E1-F2AE-450E-A8C6-AD3AA8DB9B58}">
      <dgm:prSet/>
      <dgm:spPr/>
      <dgm:t>
        <a:bodyPr/>
        <a:lstStyle/>
        <a:p>
          <a:endParaRPr lang="en-GB"/>
        </a:p>
      </dgm:t>
    </dgm:pt>
    <dgm:pt modelId="{5B7EEF36-7386-4BE5-97C2-EF1A6A93670F}" type="pres">
      <dgm:prSet presAssocID="{1B84EA0F-0688-4E6B-B048-09A9E660246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0E0D529-4A3F-4C7E-87F4-F307367A004D}" type="pres">
      <dgm:prSet presAssocID="{710DE6E5-49EE-4623-B5A8-4C72B0984485}" presName="root1" presStyleCnt="0"/>
      <dgm:spPr/>
    </dgm:pt>
    <dgm:pt modelId="{B1CD7DE5-9465-4B91-B74A-8FC173C74FEA}" type="pres">
      <dgm:prSet presAssocID="{710DE6E5-49EE-4623-B5A8-4C72B098448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A07425F-EACA-49E5-88C8-D04891964B23}" type="pres">
      <dgm:prSet presAssocID="{710DE6E5-49EE-4623-B5A8-4C72B0984485}" presName="level2hierChild" presStyleCnt="0"/>
      <dgm:spPr/>
    </dgm:pt>
    <dgm:pt modelId="{AC89DC17-3EF2-4F48-ACFB-62E836D5CED5}" type="pres">
      <dgm:prSet presAssocID="{3A59C4F7-B598-4DC2-A037-9BC8CB01D4E7}" presName="conn2-1" presStyleLbl="parChTrans1D2" presStyleIdx="0" presStyleCnt="2"/>
      <dgm:spPr/>
      <dgm:t>
        <a:bodyPr/>
        <a:lstStyle/>
        <a:p>
          <a:endParaRPr lang="en-GB"/>
        </a:p>
      </dgm:t>
    </dgm:pt>
    <dgm:pt modelId="{37A24B84-A5C8-45CB-B671-DEE30B10BCBA}" type="pres">
      <dgm:prSet presAssocID="{3A59C4F7-B598-4DC2-A037-9BC8CB01D4E7}" presName="connTx" presStyleLbl="parChTrans1D2" presStyleIdx="0" presStyleCnt="2"/>
      <dgm:spPr/>
      <dgm:t>
        <a:bodyPr/>
        <a:lstStyle/>
        <a:p>
          <a:endParaRPr lang="en-GB"/>
        </a:p>
      </dgm:t>
    </dgm:pt>
    <dgm:pt modelId="{CCBD13A4-51BD-4B50-B17E-CC2EBDF1558C}" type="pres">
      <dgm:prSet presAssocID="{1A3DD958-9F2F-4331-876F-DBC3785BDBF3}" presName="root2" presStyleCnt="0"/>
      <dgm:spPr/>
    </dgm:pt>
    <dgm:pt modelId="{88ACE273-43F4-4C51-839C-FDC8A6C56540}" type="pres">
      <dgm:prSet presAssocID="{1A3DD958-9F2F-4331-876F-DBC3785BDBF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19E3C2C-95E8-4C14-9889-E53A12C9A01C}" type="pres">
      <dgm:prSet presAssocID="{1A3DD958-9F2F-4331-876F-DBC3785BDBF3}" presName="level3hierChild" presStyleCnt="0"/>
      <dgm:spPr/>
    </dgm:pt>
    <dgm:pt modelId="{3C3E9B8F-FD84-4365-BAF2-4037227AF96A}" type="pres">
      <dgm:prSet presAssocID="{44206981-3210-47DB-8CA3-AB278AEFD5A3}" presName="conn2-1" presStyleLbl="parChTrans1D3" presStyleIdx="0" presStyleCnt="2"/>
      <dgm:spPr/>
      <dgm:t>
        <a:bodyPr/>
        <a:lstStyle/>
        <a:p>
          <a:endParaRPr lang="en-GB"/>
        </a:p>
      </dgm:t>
    </dgm:pt>
    <dgm:pt modelId="{6C9EA62E-DC16-4851-878C-98BF04B2F6B4}" type="pres">
      <dgm:prSet presAssocID="{44206981-3210-47DB-8CA3-AB278AEFD5A3}" presName="connTx" presStyleLbl="parChTrans1D3" presStyleIdx="0" presStyleCnt="2"/>
      <dgm:spPr/>
      <dgm:t>
        <a:bodyPr/>
        <a:lstStyle/>
        <a:p>
          <a:endParaRPr lang="en-GB"/>
        </a:p>
      </dgm:t>
    </dgm:pt>
    <dgm:pt modelId="{71E6122F-2FC6-4616-98D0-82555164D0A7}" type="pres">
      <dgm:prSet presAssocID="{CDB410E4-A712-4634-A70F-FA402B033B0C}" presName="root2" presStyleCnt="0"/>
      <dgm:spPr/>
    </dgm:pt>
    <dgm:pt modelId="{EA4F3251-6676-4087-84C8-A960448F2775}" type="pres">
      <dgm:prSet presAssocID="{CDB410E4-A712-4634-A70F-FA402B033B0C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6542395-2388-4382-8E70-1A02FBCAD0D7}" type="pres">
      <dgm:prSet presAssocID="{CDB410E4-A712-4634-A70F-FA402B033B0C}" presName="level3hierChild" presStyleCnt="0"/>
      <dgm:spPr/>
    </dgm:pt>
    <dgm:pt modelId="{80E09961-D500-4B06-8441-51C62118D9AC}" type="pres">
      <dgm:prSet presAssocID="{C1C80827-E92A-4EA9-9D76-66C0E09903D9}" presName="conn2-1" presStyleLbl="parChTrans1D4" presStyleIdx="0" presStyleCnt="6"/>
      <dgm:spPr/>
      <dgm:t>
        <a:bodyPr/>
        <a:lstStyle/>
        <a:p>
          <a:endParaRPr lang="en-GB"/>
        </a:p>
      </dgm:t>
    </dgm:pt>
    <dgm:pt modelId="{782F364F-ABF9-46D2-8A61-7DC950BE6D6C}" type="pres">
      <dgm:prSet presAssocID="{C1C80827-E92A-4EA9-9D76-66C0E09903D9}" presName="connTx" presStyleLbl="parChTrans1D4" presStyleIdx="0" presStyleCnt="6"/>
      <dgm:spPr/>
      <dgm:t>
        <a:bodyPr/>
        <a:lstStyle/>
        <a:p>
          <a:endParaRPr lang="en-GB"/>
        </a:p>
      </dgm:t>
    </dgm:pt>
    <dgm:pt modelId="{2EB9AF8B-C3F6-4DB6-901F-3F9226A0F00B}" type="pres">
      <dgm:prSet presAssocID="{7D19D0FB-35A6-4ACF-AE54-FA4098B7F55E}" presName="root2" presStyleCnt="0"/>
      <dgm:spPr/>
    </dgm:pt>
    <dgm:pt modelId="{0E42865F-71AB-481F-9807-C6BD717D2CD8}" type="pres">
      <dgm:prSet presAssocID="{7D19D0FB-35A6-4ACF-AE54-FA4098B7F55E}" presName="LevelTwoTextNode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81FD6BA-73DD-4C52-9EBE-7D47A94A9F2F}" type="pres">
      <dgm:prSet presAssocID="{7D19D0FB-35A6-4ACF-AE54-FA4098B7F55E}" presName="level3hierChild" presStyleCnt="0"/>
      <dgm:spPr/>
    </dgm:pt>
    <dgm:pt modelId="{9DBAF613-84F6-4362-B995-23316B0AC674}" type="pres">
      <dgm:prSet presAssocID="{A737F3E5-0AF2-4799-9272-E0B80D44DFF3}" presName="conn2-1" presStyleLbl="parChTrans1D4" presStyleIdx="1" presStyleCnt="6"/>
      <dgm:spPr/>
      <dgm:t>
        <a:bodyPr/>
        <a:lstStyle/>
        <a:p>
          <a:endParaRPr lang="en-GB"/>
        </a:p>
      </dgm:t>
    </dgm:pt>
    <dgm:pt modelId="{B2E590E7-45E5-40E0-A164-146E248ABCB2}" type="pres">
      <dgm:prSet presAssocID="{A737F3E5-0AF2-4799-9272-E0B80D44DFF3}" presName="connTx" presStyleLbl="parChTrans1D4" presStyleIdx="1" presStyleCnt="6"/>
      <dgm:spPr/>
      <dgm:t>
        <a:bodyPr/>
        <a:lstStyle/>
        <a:p>
          <a:endParaRPr lang="en-GB"/>
        </a:p>
      </dgm:t>
    </dgm:pt>
    <dgm:pt modelId="{BE2AF7FD-BDF4-4018-85AC-7218AF8EA2D8}" type="pres">
      <dgm:prSet presAssocID="{50844CEC-EEA1-453F-AAAB-9CE48BC8651A}" presName="root2" presStyleCnt="0"/>
      <dgm:spPr/>
    </dgm:pt>
    <dgm:pt modelId="{A1E09E66-5BE2-44E5-9E1C-86426CF4A40D}" type="pres">
      <dgm:prSet presAssocID="{50844CEC-EEA1-453F-AAAB-9CE48BC8651A}" presName="LevelTwoTextNode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21481E6-3633-4ADF-BCD5-CDFA98FACA93}" type="pres">
      <dgm:prSet presAssocID="{50844CEC-EEA1-453F-AAAB-9CE48BC8651A}" presName="level3hierChild" presStyleCnt="0"/>
      <dgm:spPr/>
    </dgm:pt>
    <dgm:pt modelId="{657EC400-A6A1-432B-91A4-63F52223091F}" type="pres">
      <dgm:prSet presAssocID="{52B6C174-ADAF-466E-B0A6-4813EE4FD0BC}" presName="conn2-1" presStyleLbl="parChTrans1D4" presStyleIdx="2" presStyleCnt="6"/>
      <dgm:spPr/>
      <dgm:t>
        <a:bodyPr/>
        <a:lstStyle/>
        <a:p>
          <a:endParaRPr lang="en-GB"/>
        </a:p>
      </dgm:t>
    </dgm:pt>
    <dgm:pt modelId="{4D6ADDFA-4257-49DB-8C0C-A1FE98C233E1}" type="pres">
      <dgm:prSet presAssocID="{52B6C174-ADAF-466E-B0A6-4813EE4FD0BC}" presName="connTx" presStyleLbl="parChTrans1D4" presStyleIdx="2" presStyleCnt="6"/>
      <dgm:spPr/>
      <dgm:t>
        <a:bodyPr/>
        <a:lstStyle/>
        <a:p>
          <a:endParaRPr lang="en-GB"/>
        </a:p>
      </dgm:t>
    </dgm:pt>
    <dgm:pt modelId="{93A972D0-67A7-4C1C-A5BC-28B88E702459}" type="pres">
      <dgm:prSet presAssocID="{7C9ADBF3-E095-43A9-84BA-494616048630}" presName="root2" presStyleCnt="0"/>
      <dgm:spPr/>
    </dgm:pt>
    <dgm:pt modelId="{4B423025-FF3E-422D-B109-F424CE86D9F6}" type="pres">
      <dgm:prSet presAssocID="{7C9ADBF3-E095-43A9-84BA-494616048630}" presName="LevelTwoTextNode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9426D86-18EC-44D1-9262-1A1E107E1EDA}" type="pres">
      <dgm:prSet presAssocID="{7C9ADBF3-E095-43A9-84BA-494616048630}" presName="level3hierChild" presStyleCnt="0"/>
      <dgm:spPr/>
    </dgm:pt>
    <dgm:pt modelId="{4C5E26C4-5D05-4C4F-979D-251FEC3627CB}" type="pres">
      <dgm:prSet presAssocID="{60EFAE90-AA34-4E6B-8DF2-1F33B762E5F4}" presName="conn2-1" presStyleLbl="parChTrans1D2" presStyleIdx="1" presStyleCnt="2"/>
      <dgm:spPr/>
      <dgm:t>
        <a:bodyPr/>
        <a:lstStyle/>
        <a:p>
          <a:endParaRPr lang="en-GB"/>
        </a:p>
      </dgm:t>
    </dgm:pt>
    <dgm:pt modelId="{C6535771-42F9-428A-95B0-C27B02FB9AAB}" type="pres">
      <dgm:prSet presAssocID="{60EFAE90-AA34-4E6B-8DF2-1F33B762E5F4}" presName="connTx" presStyleLbl="parChTrans1D2" presStyleIdx="1" presStyleCnt="2"/>
      <dgm:spPr/>
      <dgm:t>
        <a:bodyPr/>
        <a:lstStyle/>
        <a:p>
          <a:endParaRPr lang="en-GB"/>
        </a:p>
      </dgm:t>
    </dgm:pt>
    <dgm:pt modelId="{A2228D23-1C2F-4BA4-83B6-5CC6E8CFEDCE}" type="pres">
      <dgm:prSet presAssocID="{D7C562C1-D31C-4B79-9342-B4474E2B96B4}" presName="root2" presStyleCnt="0"/>
      <dgm:spPr/>
    </dgm:pt>
    <dgm:pt modelId="{8E2C8C35-2F21-49B8-9E3C-191F461BBC41}" type="pres">
      <dgm:prSet presAssocID="{D7C562C1-D31C-4B79-9342-B4474E2B96B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DB14F1E-DC44-461B-BD32-BD5A2A3338DD}" type="pres">
      <dgm:prSet presAssocID="{D7C562C1-D31C-4B79-9342-B4474E2B96B4}" presName="level3hierChild" presStyleCnt="0"/>
      <dgm:spPr/>
    </dgm:pt>
    <dgm:pt modelId="{A395F961-BD1C-4C46-A332-353A3F740251}" type="pres">
      <dgm:prSet presAssocID="{9F26BD85-9215-4E81-8DAF-27CF0672A28B}" presName="conn2-1" presStyleLbl="parChTrans1D3" presStyleIdx="1" presStyleCnt="2"/>
      <dgm:spPr/>
      <dgm:t>
        <a:bodyPr/>
        <a:lstStyle/>
        <a:p>
          <a:endParaRPr lang="en-GB"/>
        </a:p>
      </dgm:t>
    </dgm:pt>
    <dgm:pt modelId="{A89CDAC5-96AD-4580-9CEE-8E6A4C592C9D}" type="pres">
      <dgm:prSet presAssocID="{9F26BD85-9215-4E81-8DAF-27CF0672A28B}" presName="connTx" presStyleLbl="parChTrans1D3" presStyleIdx="1" presStyleCnt="2"/>
      <dgm:spPr/>
      <dgm:t>
        <a:bodyPr/>
        <a:lstStyle/>
        <a:p>
          <a:endParaRPr lang="en-GB"/>
        </a:p>
      </dgm:t>
    </dgm:pt>
    <dgm:pt modelId="{D27110C4-9A77-4045-B700-E32D0D5BB693}" type="pres">
      <dgm:prSet presAssocID="{581DD7B2-6E5D-4AA8-970F-6797B663A179}" presName="root2" presStyleCnt="0"/>
      <dgm:spPr/>
    </dgm:pt>
    <dgm:pt modelId="{A50B67AF-7944-4C0F-B06D-D4E31D406D8C}" type="pres">
      <dgm:prSet presAssocID="{581DD7B2-6E5D-4AA8-970F-6797B663A179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7413573-9FCE-4F39-A0B2-D1ADED3CBF3D}" type="pres">
      <dgm:prSet presAssocID="{581DD7B2-6E5D-4AA8-970F-6797B663A179}" presName="level3hierChild" presStyleCnt="0"/>
      <dgm:spPr/>
    </dgm:pt>
    <dgm:pt modelId="{DFB71D95-6993-436D-A558-879608F9FC07}" type="pres">
      <dgm:prSet presAssocID="{68DFE168-5A39-4BBD-93EC-02365586558D}" presName="conn2-1" presStyleLbl="parChTrans1D4" presStyleIdx="3" presStyleCnt="6"/>
      <dgm:spPr/>
      <dgm:t>
        <a:bodyPr/>
        <a:lstStyle/>
        <a:p>
          <a:endParaRPr lang="en-GB"/>
        </a:p>
      </dgm:t>
    </dgm:pt>
    <dgm:pt modelId="{F22A01F5-E11F-4ECB-8CA9-8589B3535114}" type="pres">
      <dgm:prSet presAssocID="{68DFE168-5A39-4BBD-93EC-02365586558D}" presName="connTx" presStyleLbl="parChTrans1D4" presStyleIdx="3" presStyleCnt="6"/>
      <dgm:spPr/>
      <dgm:t>
        <a:bodyPr/>
        <a:lstStyle/>
        <a:p>
          <a:endParaRPr lang="en-GB"/>
        </a:p>
      </dgm:t>
    </dgm:pt>
    <dgm:pt modelId="{7A343FF9-24ED-424B-B7E3-621B11091A98}" type="pres">
      <dgm:prSet presAssocID="{F91F5415-D727-41AD-B4AA-74B2EAA33415}" presName="root2" presStyleCnt="0"/>
      <dgm:spPr/>
    </dgm:pt>
    <dgm:pt modelId="{956D8A8D-E1F5-4B14-96CA-2FBB52B256E8}" type="pres">
      <dgm:prSet presAssocID="{F91F5415-D727-41AD-B4AA-74B2EAA33415}" presName="LevelTwoTextNode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CE2ED2F-1F30-4217-9A35-C8FAF6FD2CBF}" type="pres">
      <dgm:prSet presAssocID="{F91F5415-D727-41AD-B4AA-74B2EAA33415}" presName="level3hierChild" presStyleCnt="0"/>
      <dgm:spPr/>
    </dgm:pt>
    <dgm:pt modelId="{58F1E640-918F-44DF-89F1-1B05BD270E7F}" type="pres">
      <dgm:prSet presAssocID="{4417885F-D164-4EBF-8371-DD2D80A52356}" presName="conn2-1" presStyleLbl="parChTrans1D4" presStyleIdx="4" presStyleCnt="6"/>
      <dgm:spPr/>
      <dgm:t>
        <a:bodyPr/>
        <a:lstStyle/>
        <a:p>
          <a:endParaRPr lang="en-GB"/>
        </a:p>
      </dgm:t>
    </dgm:pt>
    <dgm:pt modelId="{9D3F4E05-6D00-4E34-9F21-7CD87E14C6EB}" type="pres">
      <dgm:prSet presAssocID="{4417885F-D164-4EBF-8371-DD2D80A52356}" presName="connTx" presStyleLbl="parChTrans1D4" presStyleIdx="4" presStyleCnt="6"/>
      <dgm:spPr/>
      <dgm:t>
        <a:bodyPr/>
        <a:lstStyle/>
        <a:p>
          <a:endParaRPr lang="en-GB"/>
        </a:p>
      </dgm:t>
    </dgm:pt>
    <dgm:pt modelId="{4C62414F-4A4D-4959-9CBB-50B87876A94A}" type="pres">
      <dgm:prSet presAssocID="{0A98994D-0C25-44CC-B89E-A35B256285B7}" presName="root2" presStyleCnt="0"/>
      <dgm:spPr/>
    </dgm:pt>
    <dgm:pt modelId="{D6523689-8E11-4DE3-B750-BEF152185D21}" type="pres">
      <dgm:prSet presAssocID="{0A98994D-0C25-44CC-B89E-A35B256285B7}" presName="LevelTwoTextNode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0CB79BC-4F62-437C-8C39-17550F852025}" type="pres">
      <dgm:prSet presAssocID="{0A98994D-0C25-44CC-B89E-A35B256285B7}" presName="level3hierChild" presStyleCnt="0"/>
      <dgm:spPr/>
    </dgm:pt>
    <dgm:pt modelId="{ABDACEB4-4A29-438F-88A1-5CA9405EE265}" type="pres">
      <dgm:prSet presAssocID="{733CE1C4-E0EA-4928-A26E-F2313DA4D3F5}" presName="conn2-1" presStyleLbl="parChTrans1D4" presStyleIdx="5" presStyleCnt="6"/>
      <dgm:spPr/>
      <dgm:t>
        <a:bodyPr/>
        <a:lstStyle/>
        <a:p>
          <a:endParaRPr lang="en-GB"/>
        </a:p>
      </dgm:t>
    </dgm:pt>
    <dgm:pt modelId="{1003D664-7EFA-4B46-9D33-349475A1F73F}" type="pres">
      <dgm:prSet presAssocID="{733CE1C4-E0EA-4928-A26E-F2313DA4D3F5}" presName="connTx" presStyleLbl="parChTrans1D4" presStyleIdx="5" presStyleCnt="6"/>
      <dgm:spPr/>
      <dgm:t>
        <a:bodyPr/>
        <a:lstStyle/>
        <a:p>
          <a:endParaRPr lang="en-GB"/>
        </a:p>
      </dgm:t>
    </dgm:pt>
    <dgm:pt modelId="{E0A77823-E4AC-43E4-B45C-5F205A276EB3}" type="pres">
      <dgm:prSet presAssocID="{50CA5C29-64EF-402A-BC5B-7DBC97E3CBE8}" presName="root2" presStyleCnt="0"/>
      <dgm:spPr/>
    </dgm:pt>
    <dgm:pt modelId="{70B87C07-123D-403E-A2B3-9F2A8736739A}" type="pres">
      <dgm:prSet presAssocID="{50CA5C29-64EF-402A-BC5B-7DBC97E3CBE8}" presName="LevelTwoTextNode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DEC10C8-D702-425E-A200-E2AA67325C7A}" type="pres">
      <dgm:prSet presAssocID="{50CA5C29-64EF-402A-BC5B-7DBC97E3CBE8}" presName="level3hierChild" presStyleCnt="0"/>
      <dgm:spPr/>
    </dgm:pt>
  </dgm:ptLst>
  <dgm:cxnLst>
    <dgm:cxn modelId="{BE928CE7-A563-435B-AAF3-95BF08976EA3}" type="presOf" srcId="{68DFE168-5A39-4BBD-93EC-02365586558D}" destId="{DFB71D95-6993-436D-A558-879608F9FC07}" srcOrd="0" destOrd="0" presId="urn:microsoft.com/office/officeart/2005/8/layout/hierarchy2"/>
    <dgm:cxn modelId="{EC71D8AE-0B37-48C9-B828-3AE691E770C7}" type="presOf" srcId="{A737F3E5-0AF2-4799-9272-E0B80D44DFF3}" destId="{B2E590E7-45E5-40E0-A164-146E248ABCB2}" srcOrd="1" destOrd="0" presId="urn:microsoft.com/office/officeart/2005/8/layout/hierarchy2"/>
    <dgm:cxn modelId="{3895DA62-A4FB-4613-8440-2B50E1282CEC}" type="presOf" srcId="{1B84EA0F-0688-4E6B-B048-09A9E6602466}" destId="{5B7EEF36-7386-4BE5-97C2-EF1A6A93670F}" srcOrd="0" destOrd="0" presId="urn:microsoft.com/office/officeart/2005/8/layout/hierarchy2"/>
    <dgm:cxn modelId="{4E7CA9E1-F2AE-450E-A8C6-AD3AA8DB9B58}" srcId="{581DD7B2-6E5D-4AA8-970F-6797B663A179}" destId="{50CA5C29-64EF-402A-BC5B-7DBC97E3CBE8}" srcOrd="2" destOrd="0" parTransId="{733CE1C4-E0EA-4928-A26E-F2313DA4D3F5}" sibTransId="{78713C27-2F21-42DA-8C7E-A6F33875F72E}"/>
    <dgm:cxn modelId="{AC01DB60-850D-405F-960F-0425EFC794B3}" srcId="{710DE6E5-49EE-4623-B5A8-4C72B0984485}" destId="{D7C562C1-D31C-4B79-9342-B4474E2B96B4}" srcOrd="1" destOrd="0" parTransId="{60EFAE90-AA34-4E6B-8DF2-1F33B762E5F4}" sibTransId="{D1AA0950-3BC8-48DD-A80B-2FC9265A4ECC}"/>
    <dgm:cxn modelId="{DE27FEC7-E453-4753-AFD9-F848F00C6608}" type="presOf" srcId="{44206981-3210-47DB-8CA3-AB278AEFD5A3}" destId="{3C3E9B8F-FD84-4365-BAF2-4037227AF96A}" srcOrd="0" destOrd="0" presId="urn:microsoft.com/office/officeart/2005/8/layout/hierarchy2"/>
    <dgm:cxn modelId="{CCD3176C-FF82-43C6-9022-47837A13419D}" type="presOf" srcId="{581DD7B2-6E5D-4AA8-970F-6797B663A179}" destId="{A50B67AF-7944-4C0F-B06D-D4E31D406D8C}" srcOrd="0" destOrd="0" presId="urn:microsoft.com/office/officeart/2005/8/layout/hierarchy2"/>
    <dgm:cxn modelId="{BB3E5FC1-1D99-4417-AF74-0B76091A3CB6}" type="presOf" srcId="{7D19D0FB-35A6-4ACF-AE54-FA4098B7F55E}" destId="{0E42865F-71AB-481F-9807-C6BD717D2CD8}" srcOrd="0" destOrd="0" presId="urn:microsoft.com/office/officeart/2005/8/layout/hierarchy2"/>
    <dgm:cxn modelId="{436ABBF8-2D2F-496B-81FB-8F4ED5B63EAB}" srcId="{CDB410E4-A712-4634-A70F-FA402B033B0C}" destId="{50844CEC-EEA1-453F-AAAB-9CE48BC8651A}" srcOrd="1" destOrd="0" parTransId="{A737F3E5-0AF2-4799-9272-E0B80D44DFF3}" sibTransId="{E2762223-50A2-402E-BDF6-3586CBDF026A}"/>
    <dgm:cxn modelId="{D88E446B-1742-46D5-BC91-16D48AA3BA88}" type="presOf" srcId="{A737F3E5-0AF2-4799-9272-E0B80D44DFF3}" destId="{9DBAF613-84F6-4362-B995-23316B0AC674}" srcOrd="0" destOrd="0" presId="urn:microsoft.com/office/officeart/2005/8/layout/hierarchy2"/>
    <dgm:cxn modelId="{F759D83D-FCBF-42FE-B21F-413D8DAAEDF6}" type="presOf" srcId="{710DE6E5-49EE-4623-B5A8-4C72B0984485}" destId="{B1CD7DE5-9465-4B91-B74A-8FC173C74FEA}" srcOrd="0" destOrd="0" presId="urn:microsoft.com/office/officeart/2005/8/layout/hierarchy2"/>
    <dgm:cxn modelId="{AED1B98B-4D06-4146-A6DA-933C0DBC8016}" type="presOf" srcId="{9F26BD85-9215-4E81-8DAF-27CF0672A28B}" destId="{A395F961-BD1C-4C46-A332-353A3F740251}" srcOrd="0" destOrd="0" presId="urn:microsoft.com/office/officeart/2005/8/layout/hierarchy2"/>
    <dgm:cxn modelId="{2F1244DC-0373-448B-90EB-3CF774376101}" type="presOf" srcId="{D7C562C1-D31C-4B79-9342-B4474E2B96B4}" destId="{8E2C8C35-2F21-49B8-9E3C-191F461BBC41}" srcOrd="0" destOrd="0" presId="urn:microsoft.com/office/officeart/2005/8/layout/hierarchy2"/>
    <dgm:cxn modelId="{246AC87A-A086-4F7D-A7AA-C5B84E841C4F}" type="presOf" srcId="{CDB410E4-A712-4634-A70F-FA402B033B0C}" destId="{EA4F3251-6676-4087-84C8-A960448F2775}" srcOrd="0" destOrd="0" presId="urn:microsoft.com/office/officeart/2005/8/layout/hierarchy2"/>
    <dgm:cxn modelId="{92B0B354-8791-4C1D-A347-BFF1F1225B60}" type="presOf" srcId="{68DFE168-5A39-4BBD-93EC-02365586558D}" destId="{F22A01F5-E11F-4ECB-8CA9-8589B3535114}" srcOrd="1" destOrd="0" presId="urn:microsoft.com/office/officeart/2005/8/layout/hierarchy2"/>
    <dgm:cxn modelId="{69B318CB-7436-4473-A26B-C48A490CFDA3}" type="presOf" srcId="{7C9ADBF3-E095-43A9-84BA-494616048630}" destId="{4B423025-FF3E-422D-B109-F424CE86D9F6}" srcOrd="0" destOrd="0" presId="urn:microsoft.com/office/officeart/2005/8/layout/hierarchy2"/>
    <dgm:cxn modelId="{BF75E7F6-7443-476C-94F2-A850FF429C22}" type="presOf" srcId="{4417885F-D164-4EBF-8371-DD2D80A52356}" destId="{9D3F4E05-6D00-4E34-9F21-7CD87E14C6EB}" srcOrd="1" destOrd="0" presId="urn:microsoft.com/office/officeart/2005/8/layout/hierarchy2"/>
    <dgm:cxn modelId="{3ABCFDD1-A91B-4E5E-B0A9-F6887DC3A4B6}" type="presOf" srcId="{3A59C4F7-B598-4DC2-A037-9BC8CB01D4E7}" destId="{AC89DC17-3EF2-4F48-ACFB-62E836D5CED5}" srcOrd="0" destOrd="0" presId="urn:microsoft.com/office/officeart/2005/8/layout/hierarchy2"/>
    <dgm:cxn modelId="{AC9D73BA-5BEF-4DCA-91E4-D502D8185467}" type="presOf" srcId="{44206981-3210-47DB-8CA3-AB278AEFD5A3}" destId="{6C9EA62E-DC16-4851-878C-98BF04B2F6B4}" srcOrd="1" destOrd="0" presId="urn:microsoft.com/office/officeart/2005/8/layout/hierarchy2"/>
    <dgm:cxn modelId="{25D9FE52-6CC1-4C22-977C-559EE2930E17}" type="presOf" srcId="{3A59C4F7-B598-4DC2-A037-9BC8CB01D4E7}" destId="{37A24B84-A5C8-45CB-B671-DEE30B10BCBA}" srcOrd="1" destOrd="0" presId="urn:microsoft.com/office/officeart/2005/8/layout/hierarchy2"/>
    <dgm:cxn modelId="{FDE05FF5-5E3E-4555-93AE-257878B1A292}" type="presOf" srcId="{50844CEC-EEA1-453F-AAAB-9CE48BC8651A}" destId="{A1E09E66-5BE2-44E5-9E1C-86426CF4A40D}" srcOrd="0" destOrd="0" presId="urn:microsoft.com/office/officeart/2005/8/layout/hierarchy2"/>
    <dgm:cxn modelId="{122F5736-D216-4942-813D-0E1C4BD0F5AC}" srcId="{CDB410E4-A712-4634-A70F-FA402B033B0C}" destId="{7D19D0FB-35A6-4ACF-AE54-FA4098B7F55E}" srcOrd="0" destOrd="0" parTransId="{C1C80827-E92A-4EA9-9D76-66C0E09903D9}" sibTransId="{3B8C8733-F288-4F50-95E4-2789071C694E}"/>
    <dgm:cxn modelId="{0C6F16A4-8D68-4E70-A76D-262783A8DF0D}" type="presOf" srcId="{733CE1C4-E0EA-4928-A26E-F2313DA4D3F5}" destId="{ABDACEB4-4A29-438F-88A1-5CA9405EE265}" srcOrd="0" destOrd="0" presId="urn:microsoft.com/office/officeart/2005/8/layout/hierarchy2"/>
    <dgm:cxn modelId="{9D17573C-2D4C-406C-A353-4782B2806E7D}" type="presOf" srcId="{60EFAE90-AA34-4E6B-8DF2-1F33B762E5F4}" destId="{4C5E26C4-5D05-4C4F-979D-251FEC3627CB}" srcOrd="0" destOrd="0" presId="urn:microsoft.com/office/officeart/2005/8/layout/hierarchy2"/>
    <dgm:cxn modelId="{E344DF86-37D1-4618-ACCF-064669F72E5C}" type="presOf" srcId="{1A3DD958-9F2F-4331-876F-DBC3785BDBF3}" destId="{88ACE273-43F4-4C51-839C-FDC8A6C56540}" srcOrd="0" destOrd="0" presId="urn:microsoft.com/office/officeart/2005/8/layout/hierarchy2"/>
    <dgm:cxn modelId="{9341AFEC-AE55-4C39-9163-2106224286BE}" type="presOf" srcId="{F91F5415-D727-41AD-B4AA-74B2EAA33415}" destId="{956D8A8D-E1F5-4B14-96CA-2FBB52B256E8}" srcOrd="0" destOrd="0" presId="urn:microsoft.com/office/officeart/2005/8/layout/hierarchy2"/>
    <dgm:cxn modelId="{C51EF613-EB9F-49A1-9189-D5864D813B88}" type="presOf" srcId="{50CA5C29-64EF-402A-BC5B-7DBC97E3CBE8}" destId="{70B87C07-123D-403E-A2B3-9F2A8736739A}" srcOrd="0" destOrd="0" presId="urn:microsoft.com/office/officeart/2005/8/layout/hierarchy2"/>
    <dgm:cxn modelId="{7C672B80-5CD7-49B7-A508-2EB09C2BB9DB}" type="presOf" srcId="{60EFAE90-AA34-4E6B-8DF2-1F33B762E5F4}" destId="{C6535771-42F9-428A-95B0-C27B02FB9AAB}" srcOrd="1" destOrd="0" presId="urn:microsoft.com/office/officeart/2005/8/layout/hierarchy2"/>
    <dgm:cxn modelId="{937A5CF9-A357-451F-B8BC-9D7E5152DEDB}" type="presOf" srcId="{C1C80827-E92A-4EA9-9D76-66C0E09903D9}" destId="{782F364F-ABF9-46D2-8A61-7DC950BE6D6C}" srcOrd="1" destOrd="0" presId="urn:microsoft.com/office/officeart/2005/8/layout/hierarchy2"/>
    <dgm:cxn modelId="{272CB217-3729-4473-A777-04FF6D4AF278}" type="presOf" srcId="{9F26BD85-9215-4E81-8DAF-27CF0672A28B}" destId="{A89CDAC5-96AD-4580-9CEE-8E6A4C592C9D}" srcOrd="1" destOrd="0" presId="urn:microsoft.com/office/officeart/2005/8/layout/hierarchy2"/>
    <dgm:cxn modelId="{FB86AB96-88E5-4525-AD9E-F2CF33C6A1FA}" srcId="{CDB410E4-A712-4634-A70F-FA402B033B0C}" destId="{7C9ADBF3-E095-43A9-84BA-494616048630}" srcOrd="2" destOrd="0" parTransId="{52B6C174-ADAF-466E-B0A6-4813EE4FD0BC}" sibTransId="{73B6F2E6-0914-449F-BD65-95E94E6D8098}"/>
    <dgm:cxn modelId="{52BF0BEC-972B-4F6A-8141-19A21C88ACA1}" type="presOf" srcId="{52B6C174-ADAF-466E-B0A6-4813EE4FD0BC}" destId="{4D6ADDFA-4257-49DB-8C0C-A1FE98C233E1}" srcOrd="1" destOrd="0" presId="urn:microsoft.com/office/officeart/2005/8/layout/hierarchy2"/>
    <dgm:cxn modelId="{D2FAAE44-A7DD-410B-9CC6-E05468F3C3D7}" srcId="{581DD7B2-6E5D-4AA8-970F-6797B663A179}" destId="{F91F5415-D727-41AD-B4AA-74B2EAA33415}" srcOrd="0" destOrd="0" parTransId="{68DFE168-5A39-4BBD-93EC-02365586558D}" sibTransId="{4B2FF461-BE7C-468F-9499-151DCDCBC8D1}"/>
    <dgm:cxn modelId="{D515828C-855E-4761-A68F-F016B201C9EA}" srcId="{1A3DD958-9F2F-4331-876F-DBC3785BDBF3}" destId="{CDB410E4-A712-4634-A70F-FA402B033B0C}" srcOrd="0" destOrd="0" parTransId="{44206981-3210-47DB-8CA3-AB278AEFD5A3}" sibTransId="{6A190EEB-F980-42C2-8021-9302029FA7B9}"/>
    <dgm:cxn modelId="{1E4FDD3B-EC28-43B0-A174-571C645D9514}" srcId="{D7C562C1-D31C-4B79-9342-B4474E2B96B4}" destId="{581DD7B2-6E5D-4AA8-970F-6797B663A179}" srcOrd="0" destOrd="0" parTransId="{9F26BD85-9215-4E81-8DAF-27CF0672A28B}" sibTransId="{F0C5C2EF-0F88-4E15-A936-FC9B18E6382F}"/>
    <dgm:cxn modelId="{CCBB92AE-55FD-4785-9FFE-1CDDC5C894EF}" type="presOf" srcId="{52B6C174-ADAF-466E-B0A6-4813EE4FD0BC}" destId="{657EC400-A6A1-432B-91A4-63F52223091F}" srcOrd="0" destOrd="0" presId="urn:microsoft.com/office/officeart/2005/8/layout/hierarchy2"/>
    <dgm:cxn modelId="{AD15C20D-97F7-4CA4-B3C4-AA04C9570DB2}" type="presOf" srcId="{733CE1C4-E0EA-4928-A26E-F2313DA4D3F5}" destId="{1003D664-7EFA-4B46-9D33-349475A1F73F}" srcOrd="1" destOrd="0" presId="urn:microsoft.com/office/officeart/2005/8/layout/hierarchy2"/>
    <dgm:cxn modelId="{61BF9744-5A60-4EA5-BD55-F2B05C81B0A9}" srcId="{581DD7B2-6E5D-4AA8-970F-6797B663A179}" destId="{0A98994D-0C25-44CC-B89E-A35B256285B7}" srcOrd="1" destOrd="0" parTransId="{4417885F-D164-4EBF-8371-DD2D80A52356}" sibTransId="{3B945C8E-0468-472D-9812-A51850D777F5}"/>
    <dgm:cxn modelId="{53EEEF10-E7E4-4238-BAF2-871A1268B3D3}" type="presOf" srcId="{4417885F-D164-4EBF-8371-DD2D80A52356}" destId="{58F1E640-918F-44DF-89F1-1B05BD270E7F}" srcOrd="0" destOrd="0" presId="urn:microsoft.com/office/officeart/2005/8/layout/hierarchy2"/>
    <dgm:cxn modelId="{CD1FC40D-B83B-4D31-A3B4-AFA5D4E7A8F8}" srcId="{1B84EA0F-0688-4E6B-B048-09A9E6602466}" destId="{710DE6E5-49EE-4623-B5A8-4C72B0984485}" srcOrd="0" destOrd="0" parTransId="{05703A56-124B-4147-8B84-26A4E80AE34F}" sibTransId="{063F5DE6-C290-4EA5-94B7-593112A03302}"/>
    <dgm:cxn modelId="{4DF76951-F39C-48C7-96D0-B455C9E4749F}" type="presOf" srcId="{C1C80827-E92A-4EA9-9D76-66C0E09903D9}" destId="{80E09961-D500-4B06-8441-51C62118D9AC}" srcOrd="0" destOrd="0" presId="urn:microsoft.com/office/officeart/2005/8/layout/hierarchy2"/>
    <dgm:cxn modelId="{9FB04C64-3365-4680-909B-DBEF494DD244}" srcId="{710DE6E5-49EE-4623-B5A8-4C72B0984485}" destId="{1A3DD958-9F2F-4331-876F-DBC3785BDBF3}" srcOrd="0" destOrd="0" parTransId="{3A59C4F7-B598-4DC2-A037-9BC8CB01D4E7}" sibTransId="{3605CF5F-6EE1-407B-A940-841FA176E9B7}"/>
    <dgm:cxn modelId="{A8509274-FC61-4C05-A130-A2638933A754}" type="presOf" srcId="{0A98994D-0C25-44CC-B89E-A35B256285B7}" destId="{D6523689-8E11-4DE3-B750-BEF152185D21}" srcOrd="0" destOrd="0" presId="urn:microsoft.com/office/officeart/2005/8/layout/hierarchy2"/>
    <dgm:cxn modelId="{13E8B7D8-3EAB-4392-A493-05D8087B48FC}" type="presParOf" srcId="{5B7EEF36-7386-4BE5-97C2-EF1A6A93670F}" destId="{B0E0D529-4A3F-4C7E-87F4-F307367A004D}" srcOrd="0" destOrd="0" presId="urn:microsoft.com/office/officeart/2005/8/layout/hierarchy2"/>
    <dgm:cxn modelId="{14A39547-6640-441A-899B-EFC5017E53B8}" type="presParOf" srcId="{B0E0D529-4A3F-4C7E-87F4-F307367A004D}" destId="{B1CD7DE5-9465-4B91-B74A-8FC173C74FEA}" srcOrd="0" destOrd="0" presId="urn:microsoft.com/office/officeart/2005/8/layout/hierarchy2"/>
    <dgm:cxn modelId="{B1B6A214-1F8D-4595-88EC-7B59BC3CCF41}" type="presParOf" srcId="{B0E0D529-4A3F-4C7E-87F4-F307367A004D}" destId="{5A07425F-EACA-49E5-88C8-D04891964B23}" srcOrd="1" destOrd="0" presId="urn:microsoft.com/office/officeart/2005/8/layout/hierarchy2"/>
    <dgm:cxn modelId="{886BF0AB-D4AE-4D6E-821C-97AFD2CF55B0}" type="presParOf" srcId="{5A07425F-EACA-49E5-88C8-D04891964B23}" destId="{AC89DC17-3EF2-4F48-ACFB-62E836D5CED5}" srcOrd="0" destOrd="0" presId="urn:microsoft.com/office/officeart/2005/8/layout/hierarchy2"/>
    <dgm:cxn modelId="{2D072CBB-F93A-41A5-928E-E51E9D0002AF}" type="presParOf" srcId="{AC89DC17-3EF2-4F48-ACFB-62E836D5CED5}" destId="{37A24B84-A5C8-45CB-B671-DEE30B10BCBA}" srcOrd="0" destOrd="0" presId="urn:microsoft.com/office/officeart/2005/8/layout/hierarchy2"/>
    <dgm:cxn modelId="{3E6C9F70-AD39-4341-B64D-66811D7303B0}" type="presParOf" srcId="{5A07425F-EACA-49E5-88C8-D04891964B23}" destId="{CCBD13A4-51BD-4B50-B17E-CC2EBDF1558C}" srcOrd="1" destOrd="0" presId="urn:microsoft.com/office/officeart/2005/8/layout/hierarchy2"/>
    <dgm:cxn modelId="{B2F07041-2B58-4038-A2B2-2E31D269B50B}" type="presParOf" srcId="{CCBD13A4-51BD-4B50-B17E-CC2EBDF1558C}" destId="{88ACE273-43F4-4C51-839C-FDC8A6C56540}" srcOrd="0" destOrd="0" presId="urn:microsoft.com/office/officeart/2005/8/layout/hierarchy2"/>
    <dgm:cxn modelId="{B83D8FBF-E96F-43EA-AC26-2CC115D1E9A5}" type="presParOf" srcId="{CCBD13A4-51BD-4B50-B17E-CC2EBDF1558C}" destId="{119E3C2C-95E8-4C14-9889-E53A12C9A01C}" srcOrd="1" destOrd="0" presId="urn:microsoft.com/office/officeart/2005/8/layout/hierarchy2"/>
    <dgm:cxn modelId="{6B252BD2-BC09-4670-BDCE-7F544757DB01}" type="presParOf" srcId="{119E3C2C-95E8-4C14-9889-E53A12C9A01C}" destId="{3C3E9B8F-FD84-4365-BAF2-4037227AF96A}" srcOrd="0" destOrd="0" presId="urn:microsoft.com/office/officeart/2005/8/layout/hierarchy2"/>
    <dgm:cxn modelId="{E514FBD5-095A-4DB8-96EB-D28AE65DCEF6}" type="presParOf" srcId="{3C3E9B8F-FD84-4365-BAF2-4037227AF96A}" destId="{6C9EA62E-DC16-4851-878C-98BF04B2F6B4}" srcOrd="0" destOrd="0" presId="urn:microsoft.com/office/officeart/2005/8/layout/hierarchy2"/>
    <dgm:cxn modelId="{1B3EBFC1-3F7A-4E84-970C-CC3BB908F10C}" type="presParOf" srcId="{119E3C2C-95E8-4C14-9889-E53A12C9A01C}" destId="{71E6122F-2FC6-4616-98D0-82555164D0A7}" srcOrd="1" destOrd="0" presId="urn:microsoft.com/office/officeart/2005/8/layout/hierarchy2"/>
    <dgm:cxn modelId="{24C03EE8-9474-4541-9888-646950400523}" type="presParOf" srcId="{71E6122F-2FC6-4616-98D0-82555164D0A7}" destId="{EA4F3251-6676-4087-84C8-A960448F2775}" srcOrd="0" destOrd="0" presId="urn:microsoft.com/office/officeart/2005/8/layout/hierarchy2"/>
    <dgm:cxn modelId="{A24601B0-17F7-43F5-B2A8-FB7905281D0F}" type="presParOf" srcId="{71E6122F-2FC6-4616-98D0-82555164D0A7}" destId="{E6542395-2388-4382-8E70-1A02FBCAD0D7}" srcOrd="1" destOrd="0" presId="urn:microsoft.com/office/officeart/2005/8/layout/hierarchy2"/>
    <dgm:cxn modelId="{B121FC9A-BCAE-4693-9EED-80F2829362B1}" type="presParOf" srcId="{E6542395-2388-4382-8E70-1A02FBCAD0D7}" destId="{80E09961-D500-4B06-8441-51C62118D9AC}" srcOrd="0" destOrd="0" presId="urn:microsoft.com/office/officeart/2005/8/layout/hierarchy2"/>
    <dgm:cxn modelId="{4E30A9B4-5C99-483A-B8D7-6720588C648E}" type="presParOf" srcId="{80E09961-D500-4B06-8441-51C62118D9AC}" destId="{782F364F-ABF9-46D2-8A61-7DC950BE6D6C}" srcOrd="0" destOrd="0" presId="urn:microsoft.com/office/officeart/2005/8/layout/hierarchy2"/>
    <dgm:cxn modelId="{45C651D4-66AC-40AB-9D0B-ECC69225BF49}" type="presParOf" srcId="{E6542395-2388-4382-8E70-1A02FBCAD0D7}" destId="{2EB9AF8B-C3F6-4DB6-901F-3F9226A0F00B}" srcOrd="1" destOrd="0" presId="urn:microsoft.com/office/officeart/2005/8/layout/hierarchy2"/>
    <dgm:cxn modelId="{F867D233-6805-4157-BE9F-7F2A2ABCA2D3}" type="presParOf" srcId="{2EB9AF8B-C3F6-4DB6-901F-3F9226A0F00B}" destId="{0E42865F-71AB-481F-9807-C6BD717D2CD8}" srcOrd="0" destOrd="0" presId="urn:microsoft.com/office/officeart/2005/8/layout/hierarchy2"/>
    <dgm:cxn modelId="{D4E6B79B-FB8D-4947-8FF5-1A3393477563}" type="presParOf" srcId="{2EB9AF8B-C3F6-4DB6-901F-3F9226A0F00B}" destId="{E81FD6BA-73DD-4C52-9EBE-7D47A94A9F2F}" srcOrd="1" destOrd="0" presId="urn:microsoft.com/office/officeart/2005/8/layout/hierarchy2"/>
    <dgm:cxn modelId="{4CFD078C-D88C-4D10-874C-C6B5CAB3EA18}" type="presParOf" srcId="{E6542395-2388-4382-8E70-1A02FBCAD0D7}" destId="{9DBAF613-84F6-4362-B995-23316B0AC674}" srcOrd="2" destOrd="0" presId="urn:microsoft.com/office/officeart/2005/8/layout/hierarchy2"/>
    <dgm:cxn modelId="{E7377357-58E3-4A97-BC94-97CBD31D4C94}" type="presParOf" srcId="{9DBAF613-84F6-4362-B995-23316B0AC674}" destId="{B2E590E7-45E5-40E0-A164-146E248ABCB2}" srcOrd="0" destOrd="0" presId="urn:microsoft.com/office/officeart/2005/8/layout/hierarchy2"/>
    <dgm:cxn modelId="{5EE7B3C9-75AC-468A-89AB-F0034C54E7BE}" type="presParOf" srcId="{E6542395-2388-4382-8E70-1A02FBCAD0D7}" destId="{BE2AF7FD-BDF4-4018-85AC-7218AF8EA2D8}" srcOrd="3" destOrd="0" presId="urn:microsoft.com/office/officeart/2005/8/layout/hierarchy2"/>
    <dgm:cxn modelId="{E08CAA64-531F-4706-AC3F-B05E0704CA5E}" type="presParOf" srcId="{BE2AF7FD-BDF4-4018-85AC-7218AF8EA2D8}" destId="{A1E09E66-5BE2-44E5-9E1C-86426CF4A40D}" srcOrd="0" destOrd="0" presId="urn:microsoft.com/office/officeart/2005/8/layout/hierarchy2"/>
    <dgm:cxn modelId="{D08B085E-3564-40FF-BE50-49F5FB0DF680}" type="presParOf" srcId="{BE2AF7FD-BDF4-4018-85AC-7218AF8EA2D8}" destId="{421481E6-3633-4ADF-BCD5-CDFA98FACA93}" srcOrd="1" destOrd="0" presId="urn:microsoft.com/office/officeart/2005/8/layout/hierarchy2"/>
    <dgm:cxn modelId="{B6FC2141-8DC7-42BD-BE6D-EB07DB606BE6}" type="presParOf" srcId="{E6542395-2388-4382-8E70-1A02FBCAD0D7}" destId="{657EC400-A6A1-432B-91A4-63F52223091F}" srcOrd="4" destOrd="0" presId="urn:microsoft.com/office/officeart/2005/8/layout/hierarchy2"/>
    <dgm:cxn modelId="{70BAA9F0-1F10-4DCA-9D07-D03D98F21BF9}" type="presParOf" srcId="{657EC400-A6A1-432B-91A4-63F52223091F}" destId="{4D6ADDFA-4257-49DB-8C0C-A1FE98C233E1}" srcOrd="0" destOrd="0" presId="urn:microsoft.com/office/officeart/2005/8/layout/hierarchy2"/>
    <dgm:cxn modelId="{29FA3A86-8855-422B-A752-0449FFBD3588}" type="presParOf" srcId="{E6542395-2388-4382-8E70-1A02FBCAD0D7}" destId="{93A972D0-67A7-4C1C-A5BC-28B88E702459}" srcOrd="5" destOrd="0" presId="urn:microsoft.com/office/officeart/2005/8/layout/hierarchy2"/>
    <dgm:cxn modelId="{C7B0C9B4-3B2D-4708-B5F5-119B5F39678E}" type="presParOf" srcId="{93A972D0-67A7-4C1C-A5BC-28B88E702459}" destId="{4B423025-FF3E-422D-B109-F424CE86D9F6}" srcOrd="0" destOrd="0" presId="urn:microsoft.com/office/officeart/2005/8/layout/hierarchy2"/>
    <dgm:cxn modelId="{8C08A4B8-723A-4BFA-9E1B-2C5DBB5517AB}" type="presParOf" srcId="{93A972D0-67A7-4C1C-A5BC-28B88E702459}" destId="{29426D86-18EC-44D1-9262-1A1E107E1EDA}" srcOrd="1" destOrd="0" presId="urn:microsoft.com/office/officeart/2005/8/layout/hierarchy2"/>
    <dgm:cxn modelId="{BBA3665C-2785-4F46-88E0-F683F3B3228F}" type="presParOf" srcId="{5A07425F-EACA-49E5-88C8-D04891964B23}" destId="{4C5E26C4-5D05-4C4F-979D-251FEC3627CB}" srcOrd="2" destOrd="0" presId="urn:microsoft.com/office/officeart/2005/8/layout/hierarchy2"/>
    <dgm:cxn modelId="{30DAAAD2-8F65-48E5-93A9-0EF2015D91E0}" type="presParOf" srcId="{4C5E26C4-5D05-4C4F-979D-251FEC3627CB}" destId="{C6535771-42F9-428A-95B0-C27B02FB9AAB}" srcOrd="0" destOrd="0" presId="urn:microsoft.com/office/officeart/2005/8/layout/hierarchy2"/>
    <dgm:cxn modelId="{9BF0130F-B216-408E-BDBD-E4309D11913D}" type="presParOf" srcId="{5A07425F-EACA-49E5-88C8-D04891964B23}" destId="{A2228D23-1C2F-4BA4-83B6-5CC6E8CFEDCE}" srcOrd="3" destOrd="0" presId="urn:microsoft.com/office/officeart/2005/8/layout/hierarchy2"/>
    <dgm:cxn modelId="{A79D31DC-15C1-4CA2-A752-00A35B3521F6}" type="presParOf" srcId="{A2228D23-1C2F-4BA4-83B6-5CC6E8CFEDCE}" destId="{8E2C8C35-2F21-49B8-9E3C-191F461BBC41}" srcOrd="0" destOrd="0" presId="urn:microsoft.com/office/officeart/2005/8/layout/hierarchy2"/>
    <dgm:cxn modelId="{F3ADD4D5-4DC5-4595-BABB-25B045CDC10E}" type="presParOf" srcId="{A2228D23-1C2F-4BA4-83B6-5CC6E8CFEDCE}" destId="{1DB14F1E-DC44-461B-BD32-BD5A2A3338DD}" srcOrd="1" destOrd="0" presId="urn:microsoft.com/office/officeart/2005/8/layout/hierarchy2"/>
    <dgm:cxn modelId="{B6C36925-2A2B-4A26-9CA9-B8D1CB30D0EC}" type="presParOf" srcId="{1DB14F1E-DC44-461B-BD32-BD5A2A3338DD}" destId="{A395F961-BD1C-4C46-A332-353A3F740251}" srcOrd="0" destOrd="0" presId="urn:microsoft.com/office/officeart/2005/8/layout/hierarchy2"/>
    <dgm:cxn modelId="{08C7B558-D574-4911-BC45-A6FBB2FB9A92}" type="presParOf" srcId="{A395F961-BD1C-4C46-A332-353A3F740251}" destId="{A89CDAC5-96AD-4580-9CEE-8E6A4C592C9D}" srcOrd="0" destOrd="0" presId="urn:microsoft.com/office/officeart/2005/8/layout/hierarchy2"/>
    <dgm:cxn modelId="{833B0CC3-8332-4BC6-A3EA-4835042BAB99}" type="presParOf" srcId="{1DB14F1E-DC44-461B-BD32-BD5A2A3338DD}" destId="{D27110C4-9A77-4045-B700-E32D0D5BB693}" srcOrd="1" destOrd="0" presId="urn:microsoft.com/office/officeart/2005/8/layout/hierarchy2"/>
    <dgm:cxn modelId="{3C8365B7-1C99-49AE-BA5F-EF6DCBD296E2}" type="presParOf" srcId="{D27110C4-9A77-4045-B700-E32D0D5BB693}" destId="{A50B67AF-7944-4C0F-B06D-D4E31D406D8C}" srcOrd="0" destOrd="0" presId="urn:microsoft.com/office/officeart/2005/8/layout/hierarchy2"/>
    <dgm:cxn modelId="{99213CDB-2B25-4886-ACC3-5B60DB8B2B15}" type="presParOf" srcId="{D27110C4-9A77-4045-B700-E32D0D5BB693}" destId="{D7413573-9FCE-4F39-A0B2-D1ADED3CBF3D}" srcOrd="1" destOrd="0" presId="urn:microsoft.com/office/officeart/2005/8/layout/hierarchy2"/>
    <dgm:cxn modelId="{769A01D6-D45A-4114-B5F4-C68F2135F288}" type="presParOf" srcId="{D7413573-9FCE-4F39-A0B2-D1ADED3CBF3D}" destId="{DFB71D95-6993-436D-A558-879608F9FC07}" srcOrd="0" destOrd="0" presId="urn:microsoft.com/office/officeart/2005/8/layout/hierarchy2"/>
    <dgm:cxn modelId="{83B0DBA6-FB89-46E8-B137-60ADD5D38B9A}" type="presParOf" srcId="{DFB71D95-6993-436D-A558-879608F9FC07}" destId="{F22A01F5-E11F-4ECB-8CA9-8589B3535114}" srcOrd="0" destOrd="0" presId="urn:microsoft.com/office/officeart/2005/8/layout/hierarchy2"/>
    <dgm:cxn modelId="{BF734742-F8E5-4061-A996-57345623867D}" type="presParOf" srcId="{D7413573-9FCE-4F39-A0B2-D1ADED3CBF3D}" destId="{7A343FF9-24ED-424B-B7E3-621B11091A98}" srcOrd="1" destOrd="0" presId="urn:microsoft.com/office/officeart/2005/8/layout/hierarchy2"/>
    <dgm:cxn modelId="{82BAC441-4583-4A04-8F80-A6E33DF93984}" type="presParOf" srcId="{7A343FF9-24ED-424B-B7E3-621B11091A98}" destId="{956D8A8D-E1F5-4B14-96CA-2FBB52B256E8}" srcOrd="0" destOrd="0" presId="urn:microsoft.com/office/officeart/2005/8/layout/hierarchy2"/>
    <dgm:cxn modelId="{3AF1D718-6638-4E3C-B477-FA3A5EE8AB0B}" type="presParOf" srcId="{7A343FF9-24ED-424B-B7E3-621B11091A98}" destId="{0CE2ED2F-1F30-4217-9A35-C8FAF6FD2CBF}" srcOrd="1" destOrd="0" presId="urn:microsoft.com/office/officeart/2005/8/layout/hierarchy2"/>
    <dgm:cxn modelId="{A5FCAB78-C143-45C6-A5D9-B47D42898BE7}" type="presParOf" srcId="{D7413573-9FCE-4F39-A0B2-D1ADED3CBF3D}" destId="{58F1E640-918F-44DF-89F1-1B05BD270E7F}" srcOrd="2" destOrd="0" presId="urn:microsoft.com/office/officeart/2005/8/layout/hierarchy2"/>
    <dgm:cxn modelId="{0BC3FFA8-9E9A-4D78-93D2-3A2826F534DB}" type="presParOf" srcId="{58F1E640-918F-44DF-89F1-1B05BD270E7F}" destId="{9D3F4E05-6D00-4E34-9F21-7CD87E14C6EB}" srcOrd="0" destOrd="0" presId="urn:microsoft.com/office/officeart/2005/8/layout/hierarchy2"/>
    <dgm:cxn modelId="{7992D02F-BC80-4906-B03E-73D9B999C527}" type="presParOf" srcId="{D7413573-9FCE-4F39-A0B2-D1ADED3CBF3D}" destId="{4C62414F-4A4D-4959-9CBB-50B87876A94A}" srcOrd="3" destOrd="0" presId="urn:microsoft.com/office/officeart/2005/8/layout/hierarchy2"/>
    <dgm:cxn modelId="{EABF27AA-1B44-4A4F-8006-1ECE6649A3FF}" type="presParOf" srcId="{4C62414F-4A4D-4959-9CBB-50B87876A94A}" destId="{D6523689-8E11-4DE3-B750-BEF152185D21}" srcOrd="0" destOrd="0" presId="urn:microsoft.com/office/officeart/2005/8/layout/hierarchy2"/>
    <dgm:cxn modelId="{620BC60E-5B37-4FAD-A4D6-8FA5EE81FA90}" type="presParOf" srcId="{4C62414F-4A4D-4959-9CBB-50B87876A94A}" destId="{80CB79BC-4F62-437C-8C39-17550F852025}" srcOrd="1" destOrd="0" presId="urn:microsoft.com/office/officeart/2005/8/layout/hierarchy2"/>
    <dgm:cxn modelId="{0F3803C8-EDAD-4CC1-9B0C-581AE00399E9}" type="presParOf" srcId="{D7413573-9FCE-4F39-A0B2-D1ADED3CBF3D}" destId="{ABDACEB4-4A29-438F-88A1-5CA9405EE265}" srcOrd="4" destOrd="0" presId="urn:microsoft.com/office/officeart/2005/8/layout/hierarchy2"/>
    <dgm:cxn modelId="{C4759883-714B-41D5-9CF3-8A35FA785A0C}" type="presParOf" srcId="{ABDACEB4-4A29-438F-88A1-5CA9405EE265}" destId="{1003D664-7EFA-4B46-9D33-349475A1F73F}" srcOrd="0" destOrd="0" presId="urn:microsoft.com/office/officeart/2005/8/layout/hierarchy2"/>
    <dgm:cxn modelId="{F64E64AF-E6B2-4062-B57C-EEE70A9F12C2}" type="presParOf" srcId="{D7413573-9FCE-4F39-A0B2-D1ADED3CBF3D}" destId="{E0A77823-E4AC-43E4-B45C-5F205A276EB3}" srcOrd="5" destOrd="0" presId="urn:microsoft.com/office/officeart/2005/8/layout/hierarchy2"/>
    <dgm:cxn modelId="{E8FF52A0-7517-4EE2-B599-B484C1527929}" type="presParOf" srcId="{E0A77823-E4AC-43E4-B45C-5F205A276EB3}" destId="{70B87C07-123D-403E-A2B3-9F2A8736739A}" srcOrd="0" destOrd="0" presId="urn:microsoft.com/office/officeart/2005/8/layout/hierarchy2"/>
    <dgm:cxn modelId="{C2911B79-0D6D-43E2-935B-C212B63EAE72}" type="presParOf" srcId="{E0A77823-E4AC-43E4-B45C-5F205A276EB3}" destId="{FDEC10C8-D702-425E-A200-E2AA67325C7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84EA0F-0688-4E6B-B048-09A9E6602466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710DE6E5-49EE-4623-B5A8-4C72B0984485}">
      <dgm:prSet phldrT="[Text]"/>
      <dgm:spPr/>
      <dgm:t>
        <a:bodyPr/>
        <a:lstStyle/>
        <a:p>
          <a:r>
            <a:rPr lang="en-GB"/>
            <a:t>Energy efficiency investment</a:t>
          </a:r>
        </a:p>
      </dgm:t>
    </dgm:pt>
    <dgm:pt modelId="{05703A56-124B-4147-8B84-26A4E80AE34F}" type="parTrans" cxnId="{CD1FC40D-B83B-4D31-A3B4-AFA5D4E7A8F8}">
      <dgm:prSet/>
      <dgm:spPr/>
      <dgm:t>
        <a:bodyPr/>
        <a:lstStyle/>
        <a:p>
          <a:endParaRPr lang="en-GB"/>
        </a:p>
      </dgm:t>
    </dgm:pt>
    <dgm:pt modelId="{063F5DE6-C290-4EA5-94B7-593112A03302}" type="sibTrans" cxnId="{CD1FC40D-B83B-4D31-A3B4-AFA5D4E7A8F8}">
      <dgm:prSet/>
      <dgm:spPr/>
      <dgm:t>
        <a:bodyPr/>
        <a:lstStyle/>
        <a:p>
          <a:endParaRPr lang="en-GB"/>
        </a:p>
      </dgm:t>
    </dgm:pt>
    <dgm:pt modelId="{1A3DD958-9F2F-4331-876F-DBC3785BDBF3}">
      <dgm:prSet phldrT="[Text]"/>
      <dgm:spPr>
        <a:solidFill>
          <a:srgbClr val="FFFF00"/>
        </a:solidFill>
      </dgm:spPr>
      <dgm:t>
        <a:bodyPr/>
        <a:lstStyle/>
        <a:p>
          <a:r>
            <a:rPr lang="en-GB" dirty="0"/>
            <a:t>Zero / low cost</a:t>
          </a:r>
        </a:p>
      </dgm:t>
    </dgm:pt>
    <dgm:pt modelId="{3A59C4F7-B598-4DC2-A037-9BC8CB01D4E7}" type="parTrans" cxnId="{9FB04C64-3365-4680-909B-DBEF494DD244}">
      <dgm:prSet/>
      <dgm:spPr/>
      <dgm:t>
        <a:bodyPr/>
        <a:lstStyle/>
        <a:p>
          <a:endParaRPr lang="en-GB"/>
        </a:p>
      </dgm:t>
    </dgm:pt>
    <dgm:pt modelId="{3605CF5F-6EE1-407B-A940-841FA176E9B7}" type="sibTrans" cxnId="{9FB04C64-3365-4680-909B-DBEF494DD244}">
      <dgm:prSet/>
      <dgm:spPr/>
      <dgm:t>
        <a:bodyPr/>
        <a:lstStyle/>
        <a:p>
          <a:endParaRPr lang="en-GB"/>
        </a:p>
      </dgm:t>
    </dgm:pt>
    <dgm:pt modelId="{CDB410E4-A712-4634-A70F-FA402B033B0C}">
      <dgm:prSet phldrT="[Text]"/>
      <dgm:spPr>
        <a:solidFill>
          <a:srgbClr val="FFFF00"/>
        </a:solidFill>
      </dgm:spPr>
      <dgm:t>
        <a:bodyPr/>
        <a:lstStyle/>
        <a:p>
          <a:r>
            <a:rPr lang="en-GB" dirty="0"/>
            <a:t>Money available to spend on other things</a:t>
          </a:r>
        </a:p>
      </dgm:t>
    </dgm:pt>
    <dgm:pt modelId="{44206981-3210-47DB-8CA3-AB278AEFD5A3}" type="parTrans" cxnId="{D515828C-855E-4761-A68F-F016B201C9EA}">
      <dgm:prSet/>
      <dgm:spPr/>
      <dgm:t>
        <a:bodyPr/>
        <a:lstStyle/>
        <a:p>
          <a:endParaRPr lang="en-GB"/>
        </a:p>
      </dgm:t>
    </dgm:pt>
    <dgm:pt modelId="{6A190EEB-F980-42C2-8021-9302029FA7B9}" type="sibTrans" cxnId="{D515828C-855E-4761-A68F-F016B201C9EA}">
      <dgm:prSet/>
      <dgm:spPr/>
      <dgm:t>
        <a:bodyPr/>
        <a:lstStyle/>
        <a:p>
          <a:endParaRPr lang="en-GB"/>
        </a:p>
      </dgm:t>
    </dgm:pt>
    <dgm:pt modelId="{D7C562C1-D31C-4B79-9342-B4474E2B96B4}">
      <dgm:prSet phldrT="[Text]"/>
      <dgm:spPr>
        <a:solidFill>
          <a:srgbClr val="9FFFE6"/>
        </a:solidFill>
      </dgm:spPr>
      <dgm:t>
        <a:bodyPr/>
        <a:lstStyle/>
        <a:p>
          <a:r>
            <a:rPr lang="en-GB" dirty="0"/>
            <a:t>High cost</a:t>
          </a:r>
        </a:p>
      </dgm:t>
    </dgm:pt>
    <dgm:pt modelId="{60EFAE90-AA34-4E6B-8DF2-1F33B762E5F4}" type="parTrans" cxnId="{AC01DB60-850D-405F-960F-0425EFC794B3}">
      <dgm:prSet/>
      <dgm:spPr/>
      <dgm:t>
        <a:bodyPr/>
        <a:lstStyle/>
        <a:p>
          <a:endParaRPr lang="en-GB"/>
        </a:p>
      </dgm:t>
    </dgm:pt>
    <dgm:pt modelId="{D1AA0950-3BC8-48DD-A80B-2FC9265A4ECC}" type="sibTrans" cxnId="{AC01DB60-850D-405F-960F-0425EFC794B3}">
      <dgm:prSet/>
      <dgm:spPr/>
      <dgm:t>
        <a:bodyPr/>
        <a:lstStyle/>
        <a:p>
          <a:endParaRPr lang="en-GB"/>
        </a:p>
      </dgm:t>
    </dgm:pt>
    <dgm:pt modelId="{581DD7B2-6E5D-4AA8-970F-6797B663A179}">
      <dgm:prSet phldrT="[Text]"/>
      <dgm:spPr>
        <a:solidFill>
          <a:srgbClr val="9FFFE6"/>
        </a:solidFill>
      </dgm:spPr>
      <dgm:t>
        <a:bodyPr/>
        <a:lstStyle/>
        <a:p>
          <a:r>
            <a:rPr lang="en-GB" dirty="0"/>
            <a:t>Money removed from expenditure</a:t>
          </a:r>
        </a:p>
      </dgm:t>
    </dgm:pt>
    <dgm:pt modelId="{9F26BD85-9215-4E81-8DAF-27CF0672A28B}" type="parTrans" cxnId="{1E4FDD3B-EC28-43B0-A174-571C645D9514}">
      <dgm:prSet/>
      <dgm:spPr/>
      <dgm:t>
        <a:bodyPr/>
        <a:lstStyle/>
        <a:p>
          <a:endParaRPr lang="en-GB"/>
        </a:p>
      </dgm:t>
    </dgm:pt>
    <dgm:pt modelId="{F0C5C2EF-0F88-4E15-A936-FC9B18E6382F}" type="sibTrans" cxnId="{1E4FDD3B-EC28-43B0-A174-571C645D9514}">
      <dgm:prSet/>
      <dgm:spPr/>
      <dgm:t>
        <a:bodyPr/>
        <a:lstStyle/>
        <a:p>
          <a:endParaRPr lang="en-GB"/>
        </a:p>
      </dgm:t>
    </dgm:pt>
    <dgm:pt modelId="{7D19D0FB-35A6-4ACF-AE54-FA4098B7F55E}">
      <dgm:prSet phldrT="[Text]"/>
      <dgm:spPr>
        <a:solidFill>
          <a:srgbClr val="FF0000"/>
        </a:solidFill>
      </dgm:spPr>
      <dgm:t>
        <a:bodyPr/>
        <a:lstStyle/>
        <a:p>
          <a:r>
            <a:rPr lang="en-GB"/>
            <a:t>High carbon</a:t>
          </a:r>
        </a:p>
      </dgm:t>
    </dgm:pt>
    <dgm:pt modelId="{C1C80827-E92A-4EA9-9D76-66C0E09903D9}" type="parTrans" cxnId="{122F5736-D216-4942-813D-0E1C4BD0F5AC}">
      <dgm:prSet/>
      <dgm:spPr/>
      <dgm:t>
        <a:bodyPr/>
        <a:lstStyle/>
        <a:p>
          <a:endParaRPr lang="en-GB"/>
        </a:p>
      </dgm:t>
    </dgm:pt>
    <dgm:pt modelId="{3B8C8733-F288-4F50-95E4-2789071C694E}" type="sibTrans" cxnId="{122F5736-D216-4942-813D-0E1C4BD0F5AC}">
      <dgm:prSet/>
      <dgm:spPr/>
      <dgm:t>
        <a:bodyPr/>
        <a:lstStyle/>
        <a:p>
          <a:endParaRPr lang="en-GB"/>
        </a:p>
      </dgm:t>
    </dgm:pt>
    <dgm:pt modelId="{50844CEC-EEA1-453F-AAAB-9CE48BC8651A}">
      <dgm:prSet phldrT="[Text]"/>
      <dgm:spPr>
        <a:solidFill>
          <a:srgbClr val="FFC000"/>
        </a:solidFill>
      </dgm:spPr>
      <dgm:t>
        <a:bodyPr/>
        <a:lstStyle/>
        <a:p>
          <a:r>
            <a:rPr lang="en-GB"/>
            <a:t>Average carbon</a:t>
          </a:r>
        </a:p>
      </dgm:t>
    </dgm:pt>
    <dgm:pt modelId="{A737F3E5-0AF2-4799-9272-E0B80D44DFF3}" type="parTrans" cxnId="{436ABBF8-2D2F-496B-81FB-8F4ED5B63EAB}">
      <dgm:prSet/>
      <dgm:spPr/>
      <dgm:t>
        <a:bodyPr/>
        <a:lstStyle/>
        <a:p>
          <a:endParaRPr lang="en-GB"/>
        </a:p>
      </dgm:t>
    </dgm:pt>
    <dgm:pt modelId="{E2762223-50A2-402E-BDF6-3586CBDF026A}" type="sibTrans" cxnId="{436ABBF8-2D2F-496B-81FB-8F4ED5B63EAB}">
      <dgm:prSet/>
      <dgm:spPr/>
      <dgm:t>
        <a:bodyPr/>
        <a:lstStyle/>
        <a:p>
          <a:endParaRPr lang="en-GB"/>
        </a:p>
      </dgm:t>
    </dgm:pt>
    <dgm:pt modelId="{7C9ADBF3-E095-43A9-84BA-494616048630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/>
            <a:t>Low / -</a:t>
          </a:r>
          <a:r>
            <a:rPr lang="en-GB" dirty="0" err="1"/>
            <a:t>ve</a:t>
          </a:r>
          <a:r>
            <a:rPr lang="en-GB" dirty="0"/>
            <a:t> carbon</a:t>
          </a:r>
        </a:p>
      </dgm:t>
    </dgm:pt>
    <dgm:pt modelId="{52B6C174-ADAF-466E-B0A6-4813EE4FD0BC}" type="parTrans" cxnId="{FB86AB96-88E5-4525-AD9E-F2CF33C6A1FA}">
      <dgm:prSet/>
      <dgm:spPr/>
      <dgm:t>
        <a:bodyPr/>
        <a:lstStyle/>
        <a:p>
          <a:endParaRPr lang="en-GB"/>
        </a:p>
      </dgm:t>
    </dgm:pt>
    <dgm:pt modelId="{73B6F2E6-0914-449F-BD65-95E94E6D8098}" type="sibTrans" cxnId="{FB86AB96-88E5-4525-AD9E-F2CF33C6A1FA}">
      <dgm:prSet/>
      <dgm:spPr/>
      <dgm:t>
        <a:bodyPr/>
        <a:lstStyle/>
        <a:p>
          <a:endParaRPr lang="en-GB"/>
        </a:p>
      </dgm:t>
    </dgm:pt>
    <dgm:pt modelId="{F91F5415-D727-41AD-B4AA-74B2EAA33415}">
      <dgm:prSet phldrT="[Text]"/>
      <dgm:spPr>
        <a:solidFill>
          <a:srgbClr val="FF0000"/>
        </a:solidFill>
      </dgm:spPr>
      <dgm:t>
        <a:bodyPr/>
        <a:lstStyle/>
        <a:p>
          <a:r>
            <a:rPr lang="en-GB"/>
            <a:t>High carbon</a:t>
          </a:r>
        </a:p>
      </dgm:t>
    </dgm:pt>
    <dgm:pt modelId="{68DFE168-5A39-4BBD-93EC-02365586558D}" type="parTrans" cxnId="{D2FAAE44-A7DD-410B-9CC6-E05468F3C3D7}">
      <dgm:prSet/>
      <dgm:spPr/>
      <dgm:t>
        <a:bodyPr/>
        <a:lstStyle/>
        <a:p>
          <a:endParaRPr lang="en-GB"/>
        </a:p>
      </dgm:t>
    </dgm:pt>
    <dgm:pt modelId="{4B2FF461-BE7C-468F-9499-151DCDCBC8D1}" type="sibTrans" cxnId="{D2FAAE44-A7DD-410B-9CC6-E05468F3C3D7}">
      <dgm:prSet/>
      <dgm:spPr/>
      <dgm:t>
        <a:bodyPr/>
        <a:lstStyle/>
        <a:p>
          <a:endParaRPr lang="en-GB"/>
        </a:p>
      </dgm:t>
    </dgm:pt>
    <dgm:pt modelId="{0A98994D-0C25-44CC-B89E-A35B256285B7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/>
            <a:t>Average carbon</a:t>
          </a:r>
        </a:p>
      </dgm:t>
    </dgm:pt>
    <dgm:pt modelId="{4417885F-D164-4EBF-8371-DD2D80A52356}" type="parTrans" cxnId="{61BF9744-5A60-4EA5-BD55-F2B05C81B0A9}">
      <dgm:prSet/>
      <dgm:spPr/>
      <dgm:t>
        <a:bodyPr/>
        <a:lstStyle/>
        <a:p>
          <a:endParaRPr lang="en-GB"/>
        </a:p>
      </dgm:t>
    </dgm:pt>
    <dgm:pt modelId="{3B945C8E-0468-472D-9812-A51850D777F5}" type="sibTrans" cxnId="{61BF9744-5A60-4EA5-BD55-F2B05C81B0A9}">
      <dgm:prSet/>
      <dgm:spPr/>
      <dgm:t>
        <a:bodyPr/>
        <a:lstStyle/>
        <a:p>
          <a:endParaRPr lang="en-GB"/>
        </a:p>
      </dgm:t>
    </dgm:pt>
    <dgm:pt modelId="{50CA5C29-64EF-402A-BC5B-7DBC97E3CBE8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/>
            <a:t>Low / -</a:t>
          </a:r>
          <a:r>
            <a:rPr lang="en-GB" dirty="0" err="1"/>
            <a:t>ve</a:t>
          </a:r>
          <a:r>
            <a:rPr lang="en-GB" dirty="0"/>
            <a:t> carbon</a:t>
          </a:r>
        </a:p>
      </dgm:t>
    </dgm:pt>
    <dgm:pt modelId="{733CE1C4-E0EA-4928-A26E-F2313DA4D3F5}" type="parTrans" cxnId="{4E7CA9E1-F2AE-450E-A8C6-AD3AA8DB9B58}">
      <dgm:prSet/>
      <dgm:spPr/>
      <dgm:t>
        <a:bodyPr/>
        <a:lstStyle/>
        <a:p>
          <a:endParaRPr lang="en-GB"/>
        </a:p>
      </dgm:t>
    </dgm:pt>
    <dgm:pt modelId="{78713C27-2F21-42DA-8C7E-A6F33875F72E}" type="sibTrans" cxnId="{4E7CA9E1-F2AE-450E-A8C6-AD3AA8DB9B58}">
      <dgm:prSet/>
      <dgm:spPr/>
      <dgm:t>
        <a:bodyPr/>
        <a:lstStyle/>
        <a:p>
          <a:endParaRPr lang="en-GB"/>
        </a:p>
      </dgm:t>
    </dgm:pt>
    <dgm:pt modelId="{5B7EEF36-7386-4BE5-97C2-EF1A6A93670F}" type="pres">
      <dgm:prSet presAssocID="{1B84EA0F-0688-4E6B-B048-09A9E660246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0E0D529-4A3F-4C7E-87F4-F307367A004D}" type="pres">
      <dgm:prSet presAssocID="{710DE6E5-49EE-4623-B5A8-4C72B0984485}" presName="root1" presStyleCnt="0"/>
      <dgm:spPr/>
    </dgm:pt>
    <dgm:pt modelId="{B1CD7DE5-9465-4B91-B74A-8FC173C74FEA}" type="pres">
      <dgm:prSet presAssocID="{710DE6E5-49EE-4623-B5A8-4C72B098448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A07425F-EACA-49E5-88C8-D04891964B23}" type="pres">
      <dgm:prSet presAssocID="{710DE6E5-49EE-4623-B5A8-4C72B0984485}" presName="level2hierChild" presStyleCnt="0"/>
      <dgm:spPr/>
    </dgm:pt>
    <dgm:pt modelId="{AC89DC17-3EF2-4F48-ACFB-62E836D5CED5}" type="pres">
      <dgm:prSet presAssocID="{3A59C4F7-B598-4DC2-A037-9BC8CB01D4E7}" presName="conn2-1" presStyleLbl="parChTrans1D2" presStyleIdx="0" presStyleCnt="2"/>
      <dgm:spPr/>
      <dgm:t>
        <a:bodyPr/>
        <a:lstStyle/>
        <a:p>
          <a:endParaRPr lang="en-GB"/>
        </a:p>
      </dgm:t>
    </dgm:pt>
    <dgm:pt modelId="{37A24B84-A5C8-45CB-B671-DEE30B10BCBA}" type="pres">
      <dgm:prSet presAssocID="{3A59C4F7-B598-4DC2-A037-9BC8CB01D4E7}" presName="connTx" presStyleLbl="parChTrans1D2" presStyleIdx="0" presStyleCnt="2"/>
      <dgm:spPr/>
      <dgm:t>
        <a:bodyPr/>
        <a:lstStyle/>
        <a:p>
          <a:endParaRPr lang="en-GB"/>
        </a:p>
      </dgm:t>
    </dgm:pt>
    <dgm:pt modelId="{CCBD13A4-51BD-4B50-B17E-CC2EBDF1558C}" type="pres">
      <dgm:prSet presAssocID="{1A3DD958-9F2F-4331-876F-DBC3785BDBF3}" presName="root2" presStyleCnt="0"/>
      <dgm:spPr/>
    </dgm:pt>
    <dgm:pt modelId="{88ACE273-43F4-4C51-839C-FDC8A6C56540}" type="pres">
      <dgm:prSet presAssocID="{1A3DD958-9F2F-4331-876F-DBC3785BDBF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19E3C2C-95E8-4C14-9889-E53A12C9A01C}" type="pres">
      <dgm:prSet presAssocID="{1A3DD958-9F2F-4331-876F-DBC3785BDBF3}" presName="level3hierChild" presStyleCnt="0"/>
      <dgm:spPr/>
    </dgm:pt>
    <dgm:pt modelId="{3C3E9B8F-FD84-4365-BAF2-4037227AF96A}" type="pres">
      <dgm:prSet presAssocID="{44206981-3210-47DB-8CA3-AB278AEFD5A3}" presName="conn2-1" presStyleLbl="parChTrans1D3" presStyleIdx="0" presStyleCnt="2"/>
      <dgm:spPr/>
      <dgm:t>
        <a:bodyPr/>
        <a:lstStyle/>
        <a:p>
          <a:endParaRPr lang="en-GB"/>
        </a:p>
      </dgm:t>
    </dgm:pt>
    <dgm:pt modelId="{6C9EA62E-DC16-4851-878C-98BF04B2F6B4}" type="pres">
      <dgm:prSet presAssocID="{44206981-3210-47DB-8CA3-AB278AEFD5A3}" presName="connTx" presStyleLbl="parChTrans1D3" presStyleIdx="0" presStyleCnt="2"/>
      <dgm:spPr/>
      <dgm:t>
        <a:bodyPr/>
        <a:lstStyle/>
        <a:p>
          <a:endParaRPr lang="en-GB"/>
        </a:p>
      </dgm:t>
    </dgm:pt>
    <dgm:pt modelId="{71E6122F-2FC6-4616-98D0-82555164D0A7}" type="pres">
      <dgm:prSet presAssocID="{CDB410E4-A712-4634-A70F-FA402B033B0C}" presName="root2" presStyleCnt="0"/>
      <dgm:spPr/>
    </dgm:pt>
    <dgm:pt modelId="{EA4F3251-6676-4087-84C8-A960448F2775}" type="pres">
      <dgm:prSet presAssocID="{CDB410E4-A712-4634-A70F-FA402B033B0C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6542395-2388-4382-8E70-1A02FBCAD0D7}" type="pres">
      <dgm:prSet presAssocID="{CDB410E4-A712-4634-A70F-FA402B033B0C}" presName="level3hierChild" presStyleCnt="0"/>
      <dgm:spPr/>
    </dgm:pt>
    <dgm:pt modelId="{80E09961-D500-4B06-8441-51C62118D9AC}" type="pres">
      <dgm:prSet presAssocID="{C1C80827-E92A-4EA9-9D76-66C0E09903D9}" presName="conn2-1" presStyleLbl="parChTrans1D4" presStyleIdx="0" presStyleCnt="6"/>
      <dgm:spPr/>
      <dgm:t>
        <a:bodyPr/>
        <a:lstStyle/>
        <a:p>
          <a:endParaRPr lang="en-GB"/>
        </a:p>
      </dgm:t>
    </dgm:pt>
    <dgm:pt modelId="{782F364F-ABF9-46D2-8A61-7DC950BE6D6C}" type="pres">
      <dgm:prSet presAssocID="{C1C80827-E92A-4EA9-9D76-66C0E09903D9}" presName="connTx" presStyleLbl="parChTrans1D4" presStyleIdx="0" presStyleCnt="6"/>
      <dgm:spPr/>
      <dgm:t>
        <a:bodyPr/>
        <a:lstStyle/>
        <a:p>
          <a:endParaRPr lang="en-GB"/>
        </a:p>
      </dgm:t>
    </dgm:pt>
    <dgm:pt modelId="{2EB9AF8B-C3F6-4DB6-901F-3F9226A0F00B}" type="pres">
      <dgm:prSet presAssocID="{7D19D0FB-35A6-4ACF-AE54-FA4098B7F55E}" presName="root2" presStyleCnt="0"/>
      <dgm:spPr/>
    </dgm:pt>
    <dgm:pt modelId="{0E42865F-71AB-481F-9807-C6BD717D2CD8}" type="pres">
      <dgm:prSet presAssocID="{7D19D0FB-35A6-4ACF-AE54-FA4098B7F55E}" presName="LevelTwoTextNode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81FD6BA-73DD-4C52-9EBE-7D47A94A9F2F}" type="pres">
      <dgm:prSet presAssocID="{7D19D0FB-35A6-4ACF-AE54-FA4098B7F55E}" presName="level3hierChild" presStyleCnt="0"/>
      <dgm:spPr/>
    </dgm:pt>
    <dgm:pt modelId="{9DBAF613-84F6-4362-B995-23316B0AC674}" type="pres">
      <dgm:prSet presAssocID="{A737F3E5-0AF2-4799-9272-E0B80D44DFF3}" presName="conn2-1" presStyleLbl="parChTrans1D4" presStyleIdx="1" presStyleCnt="6"/>
      <dgm:spPr/>
      <dgm:t>
        <a:bodyPr/>
        <a:lstStyle/>
        <a:p>
          <a:endParaRPr lang="en-GB"/>
        </a:p>
      </dgm:t>
    </dgm:pt>
    <dgm:pt modelId="{B2E590E7-45E5-40E0-A164-146E248ABCB2}" type="pres">
      <dgm:prSet presAssocID="{A737F3E5-0AF2-4799-9272-E0B80D44DFF3}" presName="connTx" presStyleLbl="parChTrans1D4" presStyleIdx="1" presStyleCnt="6"/>
      <dgm:spPr/>
      <dgm:t>
        <a:bodyPr/>
        <a:lstStyle/>
        <a:p>
          <a:endParaRPr lang="en-GB"/>
        </a:p>
      </dgm:t>
    </dgm:pt>
    <dgm:pt modelId="{BE2AF7FD-BDF4-4018-85AC-7218AF8EA2D8}" type="pres">
      <dgm:prSet presAssocID="{50844CEC-EEA1-453F-AAAB-9CE48BC8651A}" presName="root2" presStyleCnt="0"/>
      <dgm:spPr/>
    </dgm:pt>
    <dgm:pt modelId="{A1E09E66-5BE2-44E5-9E1C-86426CF4A40D}" type="pres">
      <dgm:prSet presAssocID="{50844CEC-EEA1-453F-AAAB-9CE48BC8651A}" presName="LevelTwoTextNode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21481E6-3633-4ADF-BCD5-CDFA98FACA93}" type="pres">
      <dgm:prSet presAssocID="{50844CEC-EEA1-453F-AAAB-9CE48BC8651A}" presName="level3hierChild" presStyleCnt="0"/>
      <dgm:spPr/>
    </dgm:pt>
    <dgm:pt modelId="{657EC400-A6A1-432B-91A4-63F52223091F}" type="pres">
      <dgm:prSet presAssocID="{52B6C174-ADAF-466E-B0A6-4813EE4FD0BC}" presName="conn2-1" presStyleLbl="parChTrans1D4" presStyleIdx="2" presStyleCnt="6"/>
      <dgm:spPr/>
      <dgm:t>
        <a:bodyPr/>
        <a:lstStyle/>
        <a:p>
          <a:endParaRPr lang="en-GB"/>
        </a:p>
      </dgm:t>
    </dgm:pt>
    <dgm:pt modelId="{4D6ADDFA-4257-49DB-8C0C-A1FE98C233E1}" type="pres">
      <dgm:prSet presAssocID="{52B6C174-ADAF-466E-B0A6-4813EE4FD0BC}" presName="connTx" presStyleLbl="parChTrans1D4" presStyleIdx="2" presStyleCnt="6"/>
      <dgm:spPr/>
      <dgm:t>
        <a:bodyPr/>
        <a:lstStyle/>
        <a:p>
          <a:endParaRPr lang="en-GB"/>
        </a:p>
      </dgm:t>
    </dgm:pt>
    <dgm:pt modelId="{93A972D0-67A7-4C1C-A5BC-28B88E702459}" type="pres">
      <dgm:prSet presAssocID="{7C9ADBF3-E095-43A9-84BA-494616048630}" presName="root2" presStyleCnt="0"/>
      <dgm:spPr/>
    </dgm:pt>
    <dgm:pt modelId="{4B423025-FF3E-422D-B109-F424CE86D9F6}" type="pres">
      <dgm:prSet presAssocID="{7C9ADBF3-E095-43A9-84BA-494616048630}" presName="LevelTwoTextNode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9426D86-18EC-44D1-9262-1A1E107E1EDA}" type="pres">
      <dgm:prSet presAssocID="{7C9ADBF3-E095-43A9-84BA-494616048630}" presName="level3hierChild" presStyleCnt="0"/>
      <dgm:spPr/>
    </dgm:pt>
    <dgm:pt modelId="{4C5E26C4-5D05-4C4F-979D-251FEC3627CB}" type="pres">
      <dgm:prSet presAssocID="{60EFAE90-AA34-4E6B-8DF2-1F33B762E5F4}" presName="conn2-1" presStyleLbl="parChTrans1D2" presStyleIdx="1" presStyleCnt="2"/>
      <dgm:spPr/>
      <dgm:t>
        <a:bodyPr/>
        <a:lstStyle/>
        <a:p>
          <a:endParaRPr lang="en-GB"/>
        </a:p>
      </dgm:t>
    </dgm:pt>
    <dgm:pt modelId="{C6535771-42F9-428A-95B0-C27B02FB9AAB}" type="pres">
      <dgm:prSet presAssocID="{60EFAE90-AA34-4E6B-8DF2-1F33B762E5F4}" presName="connTx" presStyleLbl="parChTrans1D2" presStyleIdx="1" presStyleCnt="2"/>
      <dgm:spPr/>
      <dgm:t>
        <a:bodyPr/>
        <a:lstStyle/>
        <a:p>
          <a:endParaRPr lang="en-GB"/>
        </a:p>
      </dgm:t>
    </dgm:pt>
    <dgm:pt modelId="{A2228D23-1C2F-4BA4-83B6-5CC6E8CFEDCE}" type="pres">
      <dgm:prSet presAssocID="{D7C562C1-D31C-4B79-9342-B4474E2B96B4}" presName="root2" presStyleCnt="0"/>
      <dgm:spPr/>
    </dgm:pt>
    <dgm:pt modelId="{8E2C8C35-2F21-49B8-9E3C-191F461BBC41}" type="pres">
      <dgm:prSet presAssocID="{D7C562C1-D31C-4B79-9342-B4474E2B96B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DB14F1E-DC44-461B-BD32-BD5A2A3338DD}" type="pres">
      <dgm:prSet presAssocID="{D7C562C1-D31C-4B79-9342-B4474E2B96B4}" presName="level3hierChild" presStyleCnt="0"/>
      <dgm:spPr/>
    </dgm:pt>
    <dgm:pt modelId="{A395F961-BD1C-4C46-A332-353A3F740251}" type="pres">
      <dgm:prSet presAssocID="{9F26BD85-9215-4E81-8DAF-27CF0672A28B}" presName="conn2-1" presStyleLbl="parChTrans1D3" presStyleIdx="1" presStyleCnt="2"/>
      <dgm:spPr/>
      <dgm:t>
        <a:bodyPr/>
        <a:lstStyle/>
        <a:p>
          <a:endParaRPr lang="en-GB"/>
        </a:p>
      </dgm:t>
    </dgm:pt>
    <dgm:pt modelId="{A89CDAC5-96AD-4580-9CEE-8E6A4C592C9D}" type="pres">
      <dgm:prSet presAssocID="{9F26BD85-9215-4E81-8DAF-27CF0672A28B}" presName="connTx" presStyleLbl="parChTrans1D3" presStyleIdx="1" presStyleCnt="2"/>
      <dgm:spPr/>
      <dgm:t>
        <a:bodyPr/>
        <a:lstStyle/>
        <a:p>
          <a:endParaRPr lang="en-GB"/>
        </a:p>
      </dgm:t>
    </dgm:pt>
    <dgm:pt modelId="{D27110C4-9A77-4045-B700-E32D0D5BB693}" type="pres">
      <dgm:prSet presAssocID="{581DD7B2-6E5D-4AA8-970F-6797B663A179}" presName="root2" presStyleCnt="0"/>
      <dgm:spPr/>
    </dgm:pt>
    <dgm:pt modelId="{A50B67AF-7944-4C0F-B06D-D4E31D406D8C}" type="pres">
      <dgm:prSet presAssocID="{581DD7B2-6E5D-4AA8-970F-6797B663A179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7413573-9FCE-4F39-A0B2-D1ADED3CBF3D}" type="pres">
      <dgm:prSet presAssocID="{581DD7B2-6E5D-4AA8-970F-6797B663A179}" presName="level3hierChild" presStyleCnt="0"/>
      <dgm:spPr/>
    </dgm:pt>
    <dgm:pt modelId="{DFB71D95-6993-436D-A558-879608F9FC07}" type="pres">
      <dgm:prSet presAssocID="{68DFE168-5A39-4BBD-93EC-02365586558D}" presName="conn2-1" presStyleLbl="parChTrans1D4" presStyleIdx="3" presStyleCnt="6"/>
      <dgm:spPr/>
      <dgm:t>
        <a:bodyPr/>
        <a:lstStyle/>
        <a:p>
          <a:endParaRPr lang="en-GB"/>
        </a:p>
      </dgm:t>
    </dgm:pt>
    <dgm:pt modelId="{F22A01F5-E11F-4ECB-8CA9-8589B3535114}" type="pres">
      <dgm:prSet presAssocID="{68DFE168-5A39-4BBD-93EC-02365586558D}" presName="connTx" presStyleLbl="parChTrans1D4" presStyleIdx="3" presStyleCnt="6"/>
      <dgm:spPr/>
      <dgm:t>
        <a:bodyPr/>
        <a:lstStyle/>
        <a:p>
          <a:endParaRPr lang="en-GB"/>
        </a:p>
      </dgm:t>
    </dgm:pt>
    <dgm:pt modelId="{7A343FF9-24ED-424B-B7E3-621B11091A98}" type="pres">
      <dgm:prSet presAssocID="{F91F5415-D727-41AD-B4AA-74B2EAA33415}" presName="root2" presStyleCnt="0"/>
      <dgm:spPr/>
    </dgm:pt>
    <dgm:pt modelId="{956D8A8D-E1F5-4B14-96CA-2FBB52B256E8}" type="pres">
      <dgm:prSet presAssocID="{F91F5415-D727-41AD-B4AA-74B2EAA33415}" presName="LevelTwoTextNode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CE2ED2F-1F30-4217-9A35-C8FAF6FD2CBF}" type="pres">
      <dgm:prSet presAssocID="{F91F5415-D727-41AD-B4AA-74B2EAA33415}" presName="level3hierChild" presStyleCnt="0"/>
      <dgm:spPr/>
    </dgm:pt>
    <dgm:pt modelId="{58F1E640-918F-44DF-89F1-1B05BD270E7F}" type="pres">
      <dgm:prSet presAssocID="{4417885F-D164-4EBF-8371-DD2D80A52356}" presName="conn2-1" presStyleLbl="parChTrans1D4" presStyleIdx="4" presStyleCnt="6"/>
      <dgm:spPr/>
      <dgm:t>
        <a:bodyPr/>
        <a:lstStyle/>
        <a:p>
          <a:endParaRPr lang="en-GB"/>
        </a:p>
      </dgm:t>
    </dgm:pt>
    <dgm:pt modelId="{9D3F4E05-6D00-4E34-9F21-7CD87E14C6EB}" type="pres">
      <dgm:prSet presAssocID="{4417885F-D164-4EBF-8371-DD2D80A52356}" presName="connTx" presStyleLbl="parChTrans1D4" presStyleIdx="4" presStyleCnt="6"/>
      <dgm:spPr/>
      <dgm:t>
        <a:bodyPr/>
        <a:lstStyle/>
        <a:p>
          <a:endParaRPr lang="en-GB"/>
        </a:p>
      </dgm:t>
    </dgm:pt>
    <dgm:pt modelId="{4C62414F-4A4D-4959-9CBB-50B87876A94A}" type="pres">
      <dgm:prSet presAssocID="{0A98994D-0C25-44CC-B89E-A35B256285B7}" presName="root2" presStyleCnt="0"/>
      <dgm:spPr/>
    </dgm:pt>
    <dgm:pt modelId="{D6523689-8E11-4DE3-B750-BEF152185D21}" type="pres">
      <dgm:prSet presAssocID="{0A98994D-0C25-44CC-B89E-A35B256285B7}" presName="LevelTwoTextNode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0CB79BC-4F62-437C-8C39-17550F852025}" type="pres">
      <dgm:prSet presAssocID="{0A98994D-0C25-44CC-B89E-A35B256285B7}" presName="level3hierChild" presStyleCnt="0"/>
      <dgm:spPr/>
    </dgm:pt>
    <dgm:pt modelId="{ABDACEB4-4A29-438F-88A1-5CA9405EE265}" type="pres">
      <dgm:prSet presAssocID="{733CE1C4-E0EA-4928-A26E-F2313DA4D3F5}" presName="conn2-1" presStyleLbl="parChTrans1D4" presStyleIdx="5" presStyleCnt="6"/>
      <dgm:spPr/>
      <dgm:t>
        <a:bodyPr/>
        <a:lstStyle/>
        <a:p>
          <a:endParaRPr lang="en-GB"/>
        </a:p>
      </dgm:t>
    </dgm:pt>
    <dgm:pt modelId="{1003D664-7EFA-4B46-9D33-349475A1F73F}" type="pres">
      <dgm:prSet presAssocID="{733CE1C4-E0EA-4928-A26E-F2313DA4D3F5}" presName="connTx" presStyleLbl="parChTrans1D4" presStyleIdx="5" presStyleCnt="6"/>
      <dgm:spPr/>
      <dgm:t>
        <a:bodyPr/>
        <a:lstStyle/>
        <a:p>
          <a:endParaRPr lang="en-GB"/>
        </a:p>
      </dgm:t>
    </dgm:pt>
    <dgm:pt modelId="{E0A77823-E4AC-43E4-B45C-5F205A276EB3}" type="pres">
      <dgm:prSet presAssocID="{50CA5C29-64EF-402A-BC5B-7DBC97E3CBE8}" presName="root2" presStyleCnt="0"/>
      <dgm:spPr/>
    </dgm:pt>
    <dgm:pt modelId="{70B87C07-123D-403E-A2B3-9F2A8736739A}" type="pres">
      <dgm:prSet presAssocID="{50CA5C29-64EF-402A-BC5B-7DBC97E3CBE8}" presName="LevelTwoTextNode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DEC10C8-D702-425E-A200-E2AA67325C7A}" type="pres">
      <dgm:prSet presAssocID="{50CA5C29-64EF-402A-BC5B-7DBC97E3CBE8}" presName="level3hierChild" presStyleCnt="0"/>
      <dgm:spPr/>
    </dgm:pt>
  </dgm:ptLst>
  <dgm:cxnLst>
    <dgm:cxn modelId="{BE928CE7-A563-435B-AAF3-95BF08976EA3}" type="presOf" srcId="{68DFE168-5A39-4BBD-93EC-02365586558D}" destId="{DFB71D95-6993-436D-A558-879608F9FC07}" srcOrd="0" destOrd="0" presId="urn:microsoft.com/office/officeart/2005/8/layout/hierarchy2"/>
    <dgm:cxn modelId="{EC71D8AE-0B37-48C9-B828-3AE691E770C7}" type="presOf" srcId="{A737F3E5-0AF2-4799-9272-E0B80D44DFF3}" destId="{B2E590E7-45E5-40E0-A164-146E248ABCB2}" srcOrd="1" destOrd="0" presId="urn:microsoft.com/office/officeart/2005/8/layout/hierarchy2"/>
    <dgm:cxn modelId="{3895DA62-A4FB-4613-8440-2B50E1282CEC}" type="presOf" srcId="{1B84EA0F-0688-4E6B-B048-09A9E6602466}" destId="{5B7EEF36-7386-4BE5-97C2-EF1A6A93670F}" srcOrd="0" destOrd="0" presId="urn:microsoft.com/office/officeart/2005/8/layout/hierarchy2"/>
    <dgm:cxn modelId="{4E7CA9E1-F2AE-450E-A8C6-AD3AA8DB9B58}" srcId="{581DD7B2-6E5D-4AA8-970F-6797B663A179}" destId="{50CA5C29-64EF-402A-BC5B-7DBC97E3CBE8}" srcOrd="2" destOrd="0" parTransId="{733CE1C4-E0EA-4928-A26E-F2313DA4D3F5}" sibTransId="{78713C27-2F21-42DA-8C7E-A6F33875F72E}"/>
    <dgm:cxn modelId="{AC01DB60-850D-405F-960F-0425EFC794B3}" srcId="{710DE6E5-49EE-4623-B5A8-4C72B0984485}" destId="{D7C562C1-D31C-4B79-9342-B4474E2B96B4}" srcOrd="1" destOrd="0" parTransId="{60EFAE90-AA34-4E6B-8DF2-1F33B762E5F4}" sibTransId="{D1AA0950-3BC8-48DD-A80B-2FC9265A4ECC}"/>
    <dgm:cxn modelId="{DE27FEC7-E453-4753-AFD9-F848F00C6608}" type="presOf" srcId="{44206981-3210-47DB-8CA3-AB278AEFD5A3}" destId="{3C3E9B8F-FD84-4365-BAF2-4037227AF96A}" srcOrd="0" destOrd="0" presId="urn:microsoft.com/office/officeart/2005/8/layout/hierarchy2"/>
    <dgm:cxn modelId="{CCD3176C-FF82-43C6-9022-47837A13419D}" type="presOf" srcId="{581DD7B2-6E5D-4AA8-970F-6797B663A179}" destId="{A50B67AF-7944-4C0F-B06D-D4E31D406D8C}" srcOrd="0" destOrd="0" presId="urn:microsoft.com/office/officeart/2005/8/layout/hierarchy2"/>
    <dgm:cxn modelId="{BB3E5FC1-1D99-4417-AF74-0B76091A3CB6}" type="presOf" srcId="{7D19D0FB-35A6-4ACF-AE54-FA4098B7F55E}" destId="{0E42865F-71AB-481F-9807-C6BD717D2CD8}" srcOrd="0" destOrd="0" presId="urn:microsoft.com/office/officeart/2005/8/layout/hierarchy2"/>
    <dgm:cxn modelId="{436ABBF8-2D2F-496B-81FB-8F4ED5B63EAB}" srcId="{CDB410E4-A712-4634-A70F-FA402B033B0C}" destId="{50844CEC-EEA1-453F-AAAB-9CE48BC8651A}" srcOrd="1" destOrd="0" parTransId="{A737F3E5-0AF2-4799-9272-E0B80D44DFF3}" sibTransId="{E2762223-50A2-402E-BDF6-3586CBDF026A}"/>
    <dgm:cxn modelId="{D88E446B-1742-46D5-BC91-16D48AA3BA88}" type="presOf" srcId="{A737F3E5-0AF2-4799-9272-E0B80D44DFF3}" destId="{9DBAF613-84F6-4362-B995-23316B0AC674}" srcOrd="0" destOrd="0" presId="urn:microsoft.com/office/officeart/2005/8/layout/hierarchy2"/>
    <dgm:cxn modelId="{F759D83D-FCBF-42FE-B21F-413D8DAAEDF6}" type="presOf" srcId="{710DE6E5-49EE-4623-B5A8-4C72B0984485}" destId="{B1CD7DE5-9465-4B91-B74A-8FC173C74FEA}" srcOrd="0" destOrd="0" presId="urn:microsoft.com/office/officeart/2005/8/layout/hierarchy2"/>
    <dgm:cxn modelId="{AED1B98B-4D06-4146-A6DA-933C0DBC8016}" type="presOf" srcId="{9F26BD85-9215-4E81-8DAF-27CF0672A28B}" destId="{A395F961-BD1C-4C46-A332-353A3F740251}" srcOrd="0" destOrd="0" presId="urn:microsoft.com/office/officeart/2005/8/layout/hierarchy2"/>
    <dgm:cxn modelId="{2F1244DC-0373-448B-90EB-3CF774376101}" type="presOf" srcId="{D7C562C1-D31C-4B79-9342-B4474E2B96B4}" destId="{8E2C8C35-2F21-49B8-9E3C-191F461BBC41}" srcOrd="0" destOrd="0" presId="urn:microsoft.com/office/officeart/2005/8/layout/hierarchy2"/>
    <dgm:cxn modelId="{246AC87A-A086-4F7D-A7AA-C5B84E841C4F}" type="presOf" srcId="{CDB410E4-A712-4634-A70F-FA402B033B0C}" destId="{EA4F3251-6676-4087-84C8-A960448F2775}" srcOrd="0" destOrd="0" presId="urn:microsoft.com/office/officeart/2005/8/layout/hierarchy2"/>
    <dgm:cxn modelId="{92B0B354-8791-4C1D-A347-BFF1F1225B60}" type="presOf" srcId="{68DFE168-5A39-4BBD-93EC-02365586558D}" destId="{F22A01F5-E11F-4ECB-8CA9-8589B3535114}" srcOrd="1" destOrd="0" presId="urn:microsoft.com/office/officeart/2005/8/layout/hierarchy2"/>
    <dgm:cxn modelId="{69B318CB-7436-4473-A26B-C48A490CFDA3}" type="presOf" srcId="{7C9ADBF3-E095-43A9-84BA-494616048630}" destId="{4B423025-FF3E-422D-B109-F424CE86D9F6}" srcOrd="0" destOrd="0" presId="urn:microsoft.com/office/officeart/2005/8/layout/hierarchy2"/>
    <dgm:cxn modelId="{BF75E7F6-7443-476C-94F2-A850FF429C22}" type="presOf" srcId="{4417885F-D164-4EBF-8371-DD2D80A52356}" destId="{9D3F4E05-6D00-4E34-9F21-7CD87E14C6EB}" srcOrd="1" destOrd="0" presId="urn:microsoft.com/office/officeart/2005/8/layout/hierarchy2"/>
    <dgm:cxn modelId="{3ABCFDD1-A91B-4E5E-B0A9-F6887DC3A4B6}" type="presOf" srcId="{3A59C4F7-B598-4DC2-A037-9BC8CB01D4E7}" destId="{AC89DC17-3EF2-4F48-ACFB-62E836D5CED5}" srcOrd="0" destOrd="0" presId="urn:microsoft.com/office/officeart/2005/8/layout/hierarchy2"/>
    <dgm:cxn modelId="{AC9D73BA-5BEF-4DCA-91E4-D502D8185467}" type="presOf" srcId="{44206981-3210-47DB-8CA3-AB278AEFD5A3}" destId="{6C9EA62E-DC16-4851-878C-98BF04B2F6B4}" srcOrd="1" destOrd="0" presId="urn:microsoft.com/office/officeart/2005/8/layout/hierarchy2"/>
    <dgm:cxn modelId="{25D9FE52-6CC1-4C22-977C-559EE2930E17}" type="presOf" srcId="{3A59C4F7-B598-4DC2-A037-9BC8CB01D4E7}" destId="{37A24B84-A5C8-45CB-B671-DEE30B10BCBA}" srcOrd="1" destOrd="0" presId="urn:microsoft.com/office/officeart/2005/8/layout/hierarchy2"/>
    <dgm:cxn modelId="{FDE05FF5-5E3E-4555-93AE-257878B1A292}" type="presOf" srcId="{50844CEC-EEA1-453F-AAAB-9CE48BC8651A}" destId="{A1E09E66-5BE2-44E5-9E1C-86426CF4A40D}" srcOrd="0" destOrd="0" presId="urn:microsoft.com/office/officeart/2005/8/layout/hierarchy2"/>
    <dgm:cxn modelId="{122F5736-D216-4942-813D-0E1C4BD0F5AC}" srcId="{CDB410E4-A712-4634-A70F-FA402B033B0C}" destId="{7D19D0FB-35A6-4ACF-AE54-FA4098B7F55E}" srcOrd="0" destOrd="0" parTransId="{C1C80827-E92A-4EA9-9D76-66C0E09903D9}" sibTransId="{3B8C8733-F288-4F50-95E4-2789071C694E}"/>
    <dgm:cxn modelId="{0C6F16A4-8D68-4E70-A76D-262783A8DF0D}" type="presOf" srcId="{733CE1C4-E0EA-4928-A26E-F2313DA4D3F5}" destId="{ABDACEB4-4A29-438F-88A1-5CA9405EE265}" srcOrd="0" destOrd="0" presId="urn:microsoft.com/office/officeart/2005/8/layout/hierarchy2"/>
    <dgm:cxn modelId="{9D17573C-2D4C-406C-A353-4782B2806E7D}" type="presOf" srcId="{60EFAE90-AA34-4E6B-8DF2-1F33B762E5F4}" destId="{4C5E26C4-5D05-4C4F-979D-251FEC3627CB}" srcOrd="0" destOrd="0" presId="urn:microsoft.com/office/officeart/2005/8/layout/hierarchy2"/>
    <dgm:cxn modelId="{E344DF86-37D1-4618-ACCF-064669F72E5C}" type="presOf" srcId="{1A3DD958-9F2F-4331-876F-DBC3785BDBF3}" destId="{88ACE273-43F4-4C51-839C-FDC8A6C56540}" srcOrd="0" destOrd="0" presId="urn:microsoft.com/office/officeart/2005/8/layout/hierarchy2"/>
    <dgm:cxn modelId="{9341AFEC-AE55-4C39-9163-2106224286BE}" type="presOf" srcId="{F91F5415-D727-41AD-B4AA-74B2EAA33415}" destId="{956D8A8D-E1F5-4B14-96CA-2FBB52B256E8}" srcOrd="0" destOrd="0" presId="urn:microsoft.com/office/officeart/2005/8/layout/hierarchy2"/>
    <dgm:cxn modelId="{C51EF613-EB9F-49A1-9189-D5864D813B88}" type="presOf" srcId="{50CA5C29-64EF-402A-BC5B-7DBC97E3CBE8}" destId="{70B87C07-123D-403E-A2B3-9F2A8736739A}" srcOrd="0" destOrd="0" presId="urn:microsoft.com/office/officeart/2005/8/layout/hierarchy2"/>
    <dgm:cxn modelId="{7C672B80-5CD7-49B7-A508-2EB09C2BB9DB}" type="presOf" srcId="{60EFAE90-AA34-4E6B-8DF2-1F33B762E5F4}" destId="{C6535771-42F9-428A-95B0-C27B02FB9AAB}" srcOrd="1" destOrd="0" presId="urn:microsoft.com/office/officeart/2005/8/layout/hierarchy2"/>
    <dgm:cxn modelId="{937A5CF9-A357-451F-B8BC-9D7E5152DEDB}" type="presOf" srcId="{C1C80827-E92A-4EA9-9D76-66C0E09903D9}" destId="{782F364F-ABF9-46D2-8A61-7DC950BE6D6C}" srcOrd="1" destOrd="0" presId="urn:microsoft.com/office/officeart/2005/8/layout/hierarchy2"/>
    <dgm:cxn modelId="{272CB217-3729-4473-A777-04FF6D4AF278}" type="presOf" srcId="{9F26BD85-9215-4E81-8DAF-27CF0672A28B}" destId="{A89CDAC5-96AD-4580-9CEE-8E6A4C592C9D}" srcOrd="1" destOrd="0" presId="urn:microsoft.com/office/officeart/2005/8/layout/hierarchy2"/>
    <dgm:cxn modelId="{FB86AB96-88E5-4525-AD9E-F2CF33C6A1FA}" srcId="{CDB410E4-A712-4634-A70F-FA402B033B0C}" destId="{7C9ADBF3-E095-43A9-84BA-494616048630}" srcOrd="2" destOrd="0" parTransId="{52B6C174-ADAF-466E-B0A6-4813EE4FD0BC}" sibTransId="{73B6F2E6-0914-449F-BD65-95E94E6D8098}"/>
    <dgm:cxn modelId="{52BF0BEC-972B-4F6A-8141-19A21C88ACA1}" type="presOf" srcId="{52B6C174-ADAF-466E-B0A6-4813EE4FD0BC}" destId="{4D6ADDFA-4257-49DB-8C0C-A1FE98C233E1}" srcOrd="1" destOrd="0" presId="urn:microsoft.com/office/officeart/2005/8/layout/hierarchy2"/>
    <dgm:cxn modelId="{D2FAAE44-A7DD-410B-9CC6-E05468F3C3D7}" srcId="{581DD7B2-6E5D-4AA8-970F-6797B663A179}" destId="{F91F5415-D727-41AD-B4AA-74B2EAA33415}" srcOrd="0" destOrd="0" parTransId="{68DFE168-5A39-4BBD-93EC-02365586558D}" sibTransId="{4B2FF461-BE7C-468F-9499-151DCDCBC8D1}"/>
    <dgm:cxn modelId="{D515828C-855E-4761-A68F-F016B201C9EA}" srcId="{1A3DD958-9F2F-4331-876F-DBC3785BDBF3}" destId="{CDB410E4-A712-4634-A70F-FA402B033B0C}" srcOrd="0" destOrd="0" parTransId="{44206981-3210-47DB-8CA3-AB278AEFD5A3}" sibTransId="{6A190EEB-F980-42C2-8021-9302029FA7B9}"/>
    <dgm:cxn modelId="{1E4FDD3B-EC28-43B0-A174-571C645D9514}" srcId="{D7C562C1-D31C-4B79-9342-B4474E2B96B4}" destId="{581DD7B2-6E5D-4AA8-970F-6797B663A179}" srcOrd="0" destOrd="0" parTransId="{9F26BD85-9215-4E81-8DAF-27CF0672A28B}" sibTransId="{F0C5C2EF-0F88-4E15-A936-FC9B18E6382F}"/>
    <dgm:cxn modelId="{CCBB92AE-55FD-4785-9FFE-1CDDC5C894EF}" type="presOf" srcId="{52B6C174-ADAF-466E-B0A6-4813EE4FD0BC}" destId="{657EC400-A6A1-432B-91A4-63F52223091F}" srcOrd="0" destOrd="0" presId="urn:microsoft.com/office/officeart/2005/8/layout/hierarchy2"/>
    <dgm:cxn modelId="{AD15C20D-97F7-4CA4-B3C4-AA04C9570DB2}" type="presOf" srcId="{733CE1C4-E0EA-4928-A26E-F2313DA4D3F5}" destId="{1003D664-7EFA-4B46-9D33-349475A1F73F}" srcOrd="1" destOrd="0" presId="urn:microsoft.com/office/officeart/2005/8/layout/hierarchy2"/>
    <dgm:cxn modelId="{61BF9744-5A60-4EA5-BD55-F2B05C81B0A9}" srcId="{581DD7B2-6E5D-4AA8-970F-6797B663A179}" destId="{0A98994D-0C25-44CC-B89E-A35B256285B7}" srcOrd="1" destOrd="0" parTransId="{4417885F-D164-4EBF-8371-DD2D80A52356}" sibTransId="{3B945C8E-0468-472D-9812-A51850D777F5}"/>
    <dgm:cxn modelId="{53EEEF10-E7E4-4238-BAF2-871A1268B3D3}" type="presOf" srcId="{4417885F-D164-4EBF-8371-DD2D80A52356}" destId="{58F1E640-918F-44DF-89F1-1B05BD270E7F}" srcOrd="0" destOrd="0" presId="urn:microsoft.com/office/officeart/2005/8/layout/hierarchy2"/>
    <dgm:cxn modelId="{CD1FC40D-B83B-4D31-A3B4-AFA5D4E7A8F8}" srcId="{1B84EA0F-0688-4E6B-B048-09A9E6602466}" destId="{710DE6E5-49EE-4623-B5A8-4C72B0984485}" srcOrd="0" destOrd="0" parTransId="{05703A56-124B-4147-8B84-26A4E80AE34F}" sibTransId="{063F5DE6-C290-4EA5-94B7-593112A03302}"/>
    <dgm:cxn modelId="{4DF76951-F39C-48C7-96D0-B455C9E4749F}" type="presOf" srcId="{C1C80827-E92A-4EA9-9D76-66C0E09903D9}" destId="{80E09961-D500-4B06-8441-51C62118D9AC}" srcOrd="0" destOrd="0" presId="urn:microsoft.com/office/officeart/2005/8/layout/hierarchy2"/>
    <dgm:cxn modelId="{9FB04C64-3365-4680-909B-DBEF494DD244}" srcId="{710DE6E5-49EE-4623-B5A8-4C72B0984485}" destId="{1A3DD958-9F2F-4331-876F-DBC3785BDBF3}" srcOrd="0" destOrd="0" parTransId="{3A59C4F7-B598-4DC2-A037-9BC8CB01D4E7}" sibTransId="{3605CF5F-6EE1-407B-A940-841FA176E9B7}"/>
    <dgm:cxn modelId="{A8509274-FC61-4C05-A130-A2638933A754}" type="presOf" srcId="{0A98994D-0C25-44CC-B89E-A35B256285B7}" destId="{D6523689-8E11-4DE3-B750-BEF152185D21}" srcOrd="0" destOrd="0" presId="urn:microsoft.com/office/officeart/2005/8/layout/hierarchy2"/>
    <dgm:cxn modelId="{13E8B7D8-3EAB-4392-A493-05D8087B48FC}" type="presParOf" srcId="{5B7EEF36-7386-4BE5-97C2-EF1A6A93670F}" destId="{B0E0D529-4A3F-4C7E-87F4-F307367A004D}" srcOrd="0" destOrd="0" presId="urn:microsoft.com/office/officeart/2005/8/layout/hierarchy2"/>
    <dgm:cxn modelId="{14A39547-6640-441A-899B-EFC5017E53B8}" type="presParOf" srcId="{B0E0D529-4A3F-4C7E-87F4-F307367A004D}" destId="{B1CD7DE5-9465-4B91-B74A-8FC173C74FEA}" srcOrd="0" destOrd="0" presId="urn:microsoft.com/office/officeart/2005/8/layout/hierarchy2"/>
    <dgm:cxn modelId="{B1B6A214-1F8D-4595-88EC-7B59BC3CCF41}" type="presParOf" srcId="{B0E0D529-4A3F-4C7E-87F4-F307367A004D}" destId="{5A07425F-EACA-49E5-88C8-D04891964B23}" srcOrd="1" destOrd="0" presId="urn:microsoft.com/office/officeart/2005/8/layout/hierarchy2"/>
    <dgm:cxn modelId="{886BF0AB-D4AE-4D6E-821C-97AFD2CF55B0}" type="presParOf" srcId="{5A07425F-EACA-49E5-88C8-D04891964B23}" destId="{AC89DC17-3EF2-4F48-ACFB-62E836D5CED5}" srcOrd="0" destOrd="0" presId="urn:microsoft.com/office/officeart/2005/8/layout/hierarchy2"/>
    <dgm:cxn modelId="{2D072CBB-F93A-41A5-928E-E51E9D0002AF}" type="presParOf" srcId="{AC89DC17-3EF2-4F48-ACFB-62E836D5CED5}" destId="{37A24B84-A5C8-45CB-B671-DEE30B10BCBA}" srcOrd="0" destOrd="0" presId="urn:microsoft.com/office/officeart/2005/8/layout/hierarchy2"/>
    <dgm:cxn modelId="{3E6C9F70-AD39-4341-B64D-66811D7303B0}" type="presParOf" srcId="{5A07425F-EACA-49E5-88C8-D04891964B23}" destId="{CCBD13A4-51BD-4B50-B17E-CC2EBDF1558C}" srcOrd="1" destOrd="0" presId="urn:microsoft.com/office/officeart/2005/8/layout/hierarchy2"/>
    <dgm:cxn modelId="{B2F07041-2B58-4038-A2B2-2E31D269B50B}" type="presParOf" srcId="{CCBD13A4-51BD-4B50-B17E-CC2EBDF1558C}" destId="{88ACE273-43F4-4C51-839C-FDC8A6C56540}" srcOrd="0" destOrd="0" presId="urn:microsoft.com/office/officeart/2005/8/layout/hierarchy2"/>
    <dgm:cxn modelId="{B83D8FBF-E96F-43EA-AC26-2CC115D1E9A5}" type="presParOf" srcId="{CCBD13A4-51BD-4B50-B17E-CC2EBDF1558C}" destId="{119E3C2C-95E8-4C14-9889-E53A12C9A01C}" srcOrd="1" destOrd="0" presId="urn:microsoft.com/office/officeart/2005/8/layout/hierarchy2"/>
    <dgm:cxn modelId="{6B252BD2-BC09-4670-BDCE-7F544757DB01}" type="presParOf" srcId="{119E3C2C-95E8-4C14-9889-E53A12C9A01C}" destId="{3C3E9B8F-FD84-4365-BAF2-4037227AF96A}" srcOrd="0" destOrd="0" presId="urn:microsoft.com/office/officeart/2005/8/layout/hierarchy2"/>
    <dgm:cxn modelId="{E514FBD5-095A-4DB8-96EB-D28AE65DCEF6}" type="presParOf" srcId="{3C3E9B8F-FD84-4365-BAF2-4037227AF96A}" destId="{6C9EA62E-DC16-4851-878C-98BF04B2F6B4}" srcOrd="0" destOrd="0" presId="urn:microsoft.com/office/officeart/2005/8/layout/hierarchy2"/>
    <dgm:cxn modelId="{1B3EBFC1-3F7A-4E84-970C-CC3BB908F10C}" type="presParOf" srcId="{119E3C2C-95E8-4C14-9889-E53A12C9A01C}" destId="{71E6122F-2FC6-4616-98D0-82555164D0A7}" srcOrd="1" destOrd="0" presId="urn:microsoft.com/office/officeart/2005/8/layout/hierarchy2"/>
    <dgm:cxn modelId="{24C03EE8-9474-4541-9888-646950400523}" type="presParOf" srcId="{71E6122F-2FC6-4616-98D0-82555164D0A7}" destId="{EA4F3251-6676-4087-84C8-A960448F2775}" srcOrd="0" destOrd="0" presId="urn:microsoft.com/office/officeart/2005/8/layout/hierarchy2"/>
    <dgm:cxn modelId="{A24601B0-17F7-43F5-B2A8-FB7905281D0F}" type="presParOf" srcId="{71E6122F-2FC6-4616-98D0-82555164D0A7}" destId="{E6542395-2388-4382-8E70-1A02FBCAD0D7}" srcOrd="1" destOrd="0" presId="urn:microsoft.com/office/officeart/2005/8/layout/hierarchy2"/>
    <dgm:cxn modelId="{B121FC9A-BCAE-4693-9EED-80F2829362B1}" type="presParOf" srcId="{E6542395-2388-4382-8E70-1A02FBCAD0D7}" destId="{80E09961-D500-4B06-8441-51C62118D9AC}" srcOrd="0" destOrd="0" presId="urn:microsoft.com/office/officeart/2005/8/layout/hierarchy2"/>
    <dgm:cxn modelId="{4E30A9B4-5C99-483A-B8D7-6720588C648E}" type="presParOf" srcId="{80E09961-D500-4B06-8441-51C62118D9AC}" destId="{782F364F-ABF9-46D2-8A61-7DC950BE6D6C}" srcOrd="0" destOrd="0" presId="urn:microsoft.com/office/officeart/2005/8/layout/hierarchy2"/>
    <dgm:cxn modelId="{45C651D4-66AC-40AB-9D0B-ECC69225BF49}" type="presParOf" srcId="{E6542395-2388-4382-8E70-1A02FBCAD0D7}" destId="{2EB9AF8B-C3F6-4DB6-901F-3F9226A0F00B}" srcOrd="1" destOrd="0" presId="urn:microsoft.com/office/officeart/2005/8/layout/hierarchy2"/>
    <dgm:cxn modelId="{F867D233-6805-4157-BE9F-7F2A2ABCA2D3}" type="presParOf" srcId="{2EB9AF8B-C3F6-4DB6-901F-3F9226A0F00B}" destId="{0E42865F-71AB-481F-9807-C6BD717D2CD8}" srcOrd="0" destOrd="0" presId="urn:microsoft.com/office/officeart/2005/8/layout/hierarchy2"/>
    <dgm:cxn modelId="{D4E6B79B-FB8D-4947-8FF5-1A3393477563}" type="presParOf" srcId="{2EB9AF8B-C3F6-4DB6-901F-3F9226A0F00B}" destId="{E81FD6BA-73DD-4C52-9EBE-7D47A94A9F2F}" srcOrd="1" destOrd="0" presId="urn:microsoft.com/office/officeart/2005/8/layout/hierarchy2"/>
    <dgm:cxn modelId="{4CFD078C-D88C-4D10-874C-C6B5CAB3EA18}" type="presParOf" srcId="{E6542395-2388-4382-8E70-1A02FBCAD0D7}" destId="{9DBAF613-84F6-4362-B995-23316B0AC674}" srcOrd="2" destOrd="0" presId="urn:microsoft.com/office/officeart/2005/8/layout/hierarchy2"/>
    <dgm:cxn modelId="{E7377357-58E3-4A97-BC94-97CBD31D4C94}" type="presParOf" srcId="{9DBAF613-84F6-4362-B995-23316B0AC674}" destId="{B2E590E7-45E5-40E0-A164-146E248ABCB2}" srcOrd="0" destOrd="0" presId="urn:microsoft.com/office/officeart/2005/8/layout/hierarchy2"/>
    <dgm:cxn modelId="{5EE7B3C9-75AC-468A-89AB-F0034C54E7BE}" type="presParOf" srcId="{E6542395-2388-4382-8E70-1A02FBCAD0D7}" destId="{BE2AF7FD-BDF4-4018-85AC-7218AF8EA2D8}" srcOrd="3" destOrd="0" presId="urn:microsoft.com/office/officeart/2005/8/layout/hierarchy2"/>
    <dgm:cxn modelId="{E08CAA64-531F-4706-AC3F-B05E0704CA5E}" type="presParOf" srcId="{BE2AF7FD-BDF4-4018-85AC-7218AF8EA2D8}" destId="{A1E09E66-5BE2-44E5-9E1C-86426CF4A40D}" srcOrd="0" destOrd="0" presId="urn:microsoft.com/office/officeart/2005/8/layout/hierarchy2"/>
    <dgm:cxn modelId="{D08B085E-3564-40FF-BE50-49F5FB0DF680}" type="presParOf" srcId="{BE2AF7FD-BDF4-4018-85AC-7218AF8EA2D8}" destId="{421481E6-3633-4ADF-BCD5-CDFA98FACA93}" srcOrd="1" destOrd="0" presId="urn:microsoft.com/office/officeart/2005/8/layout/hierarchy2"/>
    <dgm:cxn modelId="{B6FC2141-8DC7-42BD-BE6D-EB07DB606BE6}" type="presParOf" srcId="{E6542395-2388-4382-8E70-1A02FBCAD0D7}" destId="{657EC400-A6A1-432B-91A4-63F52223091F}" srcOrd="4" destOrd="0" presId="urn:microsoft.com/office/officeart/2005/8/layout/hierarchy2"/>
    <dgm:cxn modelId="{70BAA9F0-1F10-4DCA-9D07-D03D98F21BF9}" type="presParOf" srcId="{657EC400-A6A1-432B-91A4-63F52223091F}" destId="{4D6ADDFA-4257-49DB-8C0C-A1FE98C233E1}" srcOrd="0" destOrd="0" presId="urn:microsoft.com/office/officeart/2005/8/layout/hierarchy2"/>
    <dgm:cxn modelId="{29FA3A86-8855-422B-A752-0449FFBD3588}" type="presParOf" srcId="{E6542395-2388-4382-8E70-1A02FBCAD0D7}" destId="{93A972D0-67A7-4C1C-A5BC-28B88E702459}" srcOrd="5" destOrd="0" presId="urn:microsoft.com/office/officeart/2005/8/layout/hierarchy2"/>
    <dgm:cxn modelId="{C7B0C9B4-3B2D-4708-B5F5-119B5F39678E}" type="presParOf" srcId="{93A972D0-67A7-4C1C-A5BC-28B88E702459}" destId="{4B423025-FF3E-422D-B109-F424CE86D9F6}" srcOrd="0" destOrd="0" presId="urn:microsoft.com/office/officeart/2005/8/layout/hierarchy2"/>
    <dgm:cxn modelId="{8C08A4B8-723A-4BFA-9E1B-2C5DBB5517AB}" type="presParOf" srcId="{93A972D0-67A7-4C1C-A5BC-28B88E702459}" destId="{29426D86-18EC-44D1-9262-1A1E107E1EDA}" srcOrd="1" destOrd="0" presId="urn:microsoft.com/office/officeart/2005/8/layout/hierarchy2"/>
    <dgm:cxn modelId="{BBA3665C-2785-4F46-88E0-F683F3B3228F}" type="presParOf" srcId="{5A07425F-EACA-49E5-88C8-D04891964B23}" destId="{4C5E26C4-5D05-4C4F-979D-251FEC3627CB}" srcOrd="2" destOrd="0" presId="urn:microsoft.com/office/officeart/2005/8/layout/hierarchy2"/>
    <dgm:cxn modelId="{30DAAAD2-8F65-48E5-93A9-0EF2015D91E0}" type="presParOf" srcId="{4C5E26C4-5D05-4C4F-979D-251FEC3627CB}" destId="{C6535771-42F9-428A-95B0-C27B02FB9AAB}" srcOrd="0" destOrd="0" presId="urn:microsoft.com/office/officeart/2005/8/layout/hierarchy2"/>
    <dgm:cxn modelId="{9BF0130F-B216-408E-BDBD-E4309D11913D}" type="presParOf" srcId="{5A07425F-EACA-49E5-88C8-D04891964B23}" destId="{A2228D23-1C2F-4BA4-83B6-5CC6E8CFEDCE}" srcOrd="3" destOrd="0" presId="urn:microsoft.com/office/officeart/2005/8/layout/hierarchy2"/>
    <dgm:cxn modelId="{A79D31DC-15C1-4CA2-A752-00A35B3521F6}" type="presParOf" srcId="{A2228D23-1C2F-4BA4-83B6-5CC6E8CFEDCE}" destId="{8E2C8C35-2F21-49B8-9E3C-191F461BBC41}" srcOrd="0" destOrd="0" presId="urn:microsoft.com/office/officeart/2005/8/layout/hierarchy2"/>
    <dgm:cxn modelId="{F3ADD4D5-4DC5-4595-BABB-25B045CDC10E}" type="presParOf" srcId="{A2228D23-1C2F-4BA4-83B6-5CC6E8CFEDCE}" destId="{1DB14F1E-DC44-461B-BD32-BD5A2A3338DD}" srcOrd="1" destOrd="0" presId="urn:microsoft.com/office/officeart/2005/8/layout/hierarchy2"/>
    <dgm:cxn modelId="{B6C36925-2A2B-4A26-9CA9-B8D1CB30D0EC}" type="presParOf" srcId="{1DB14F1E-DC44-461B-BD32-BD5A2A3338DD}" destId="{A395F961-BD1C-4C46-A332-353A3F740251}" srcOrd="0" destOrd="0" presId="urn:microsoft.com/office/officeart/2005/8/layout/hierarchy2"/>
    <dgm:cxn modelId="{08C7B558-D574-4911-BC45-A6FBB2FB9A92}" type="presParOf" srcId="{A395F961-BD1C-4C46-A332-353A3F740251}" destId="{A89CDAC5-96AD-4580-9CEE-8E6A4C592C9D}" srcOrd="0" destOrd="0" presId="urn:microsoft.com/office/officeart/2005/8/layout/hierarchy2"/>
    <dgm:cxn modelId="{833B0CC3-8332-4BC6-A3EA-4835042BAB99}" type="presParOf" srcId="{1DB14F1E-DC44-461B-BD32-BD5A2A3338DD}" destId="{D27110C4-9A77-4045-B700-E32D0D5BB693}" srcOrd="1" destOrd="0" presId="urn:microsoft.com/office/officeart/2005/8/layout/hierarchy2"/>
    <dgm:cxn modelId="{3C8365B7-1C99-49AE-BA5F-EF6DCBD296E2}" type="presParOf" srcId="{D27110C4-9A77-4045-B700-E32D0D5BB693}" destId="{A50B67AF-7944-4C0F-B06D-D4E31D406D8C}" srcOrd="0" destOrd="0" presId="urn:microsoft.com/office/officeart/2005/8/layout/hierarchy2"/>
    <dgm:cxn modelId="{99213CDB-2B25-4886-ACC3-5B60DB8B2B15}" type="presParOf" srcId="{D27110C4-9A77-4045-B700-E32D0D5BB693}" destId="{D7413573-9FCE-4F39-A0B2-D1ADED3CBF3D}" srcOrd="1" destOrd="0" presId="urn:microsoft.com/office/officeart/2005/8/layout/hierarchy2"/>
    <dgm:cxn modelId="{769A01D6-D45A-4114-B5F4-C68F2135F288}" type="presParOf" srcId="{D7413573-9FCE-4F39-A0B2-D1ADED3CBF3D}" destId="{DFB71D95-6993-436D-A558-879608F9FC07}" srcOrd="0" destOrd="0" presId="urn:microsoft.com/office/officeart/2005/8/layout/hierarchy2"/>
    <dgm:cxn modelId="{83B0DBA6-FB89-46E8-B137-60ADD5D38B9A}" type="presParOf" srcId="{DFB71D95-6993-436D-A558-879608F9FC07}" destId="{F22A01F5-E11F-4ECB-8CA9-8589B3535114}" srcOrd="0" destOrd="0" presId="urn:microsoft.com/office/officeart/2005/8/layout/hierarchy2"/>
    <dgm:cxn modelId="{BF734742-F8E5-4061-A996-57345623867D}" type="presParOf" srcId="{D7413573-9FCE-4F39-A0B2-D1ADED3CBF3D}" destId="{7A343FF9-24ED-424B-B7E3-621B11091A98}" srcOrd="1" destOrd="0" presId="urn:microsoft.com/office/officeart/2005/8/layout/hierarchy2"/>
    <dgm:cxn modelId="{82BAC441-4583-4A04-8F80-A6E33DF93984}" type="presParOf" srcId="{7A343FF9-24ED-424B-B7E3-621B11091A98}" destId="{956D8A8D-E1F5-4B14-96CA-2FBB52B256E8}" srcOrd="0" destOrd="0" presId="urn:microsoft.com/office/officeart/2005/8/layout/hierarchy2"/>
    <dgm:cxn modelId="{3AF1D718-6638-4E3C-B477-FA3A5EE8AB0B}" type="presParOf" srcId="{7A343FF9-24ED-424B-B7E3-621B11091A98}" destId="{0CE2ED2F-1F30-4217-9A35-C8FAF6FD2CBF}" srcOrd="1" destOrd="0" presId="urn:microsoft.com/office/officeart/2005/8/layout/hierarchy2"/>
    <dgm:cxn modelId="{A5FCAB78-C143-45C6-A5D9-B47D42898BE7}" type="presParOf" srcId="{D7413573-9FCE-4F39-A0B2-D1ADED3CBF3D}" destId="{58F1E640-918F-44DF-89F1-1B05BD270E7F}" srcOrd="2" destOrd="0" presId="urn:microsoft.com/office/officeart/2005/8/layout/hierarchy2"/>
    <dgm:cxn modelId="{0BC3FFA8-9E9A-4D78-93D2-3A2826F534DB}" type="presParOf" srcId="{58F1E640-918F-44DF-89F1-1B05BD270E7F}" destId="{9D3F4E05-6D00-4E34-9F21-7CD87E14C6EB}" srcOrd="0" destOrd="0" presId="urn:microsoft.com/office/officeart/2005/8/layout/hierarchy2"/>
    <dgm:cxn modelId="{7992D02F-BC80-4906-B03E-73D9B999C527}" type="presParOf" srcId="{D7413573-9FCE-4F39-A0B2-D1ADED3CBF3D}" destId="{4C62414F-4A4D-4959-9CBB-50B87876A94A}" srcOrd="3" destOrd="0" presId="urn:microsoft.com/office/officeart/2005/8/layout/hierarchy2"/>
    <dgm:cxn modelId="{EABF27AA-1B44-4A4F-8006-1ECE6649A3FF}" type="presParOf" srcId="{4C62414F-4A4D-4959-9CBB-50B87876A94A}" destId="{D6523689-8E11-4DE3-B750-BEF152185D21}" srcOrd="0" destOrd="0" presId="urn:microsoft.com/office/officeart/2005/8/layout/hierarchy2"/>
    <dgm:cxn modelId="{620BC60E-5B37-4FAD-A4D6-8FA5EE81FA90}" type="presParOf" srcId="{4C62414F-4A4D-4959-9CBB-50B87876A94A}" destId="{80CB79BC-4F62-437C-8C39-17550F852025}" srcOrd="1" destOrd="0" presId="urn:microsoft.com/office/officeart/2005/8/layout/hierarchy2"/>
    <dgm:cxn modelId="{0F3803C8-EDAD-4CC1-9B0C-581AE00399E9}" type="presParOf" srcId="{D7413573-9FCE-4F39-A0B2-D1ADED3CBF3D}" destId="{ABDACEB4-4A29-438F-88A1-5CA9405EE265}" srcOrd="4" destOrd="0" presId="urn:microsoft.com/office/officeart/2005/8/layout/hierarchy2"/>
    <dgm:cxn modelId="{C4759883-714B-41D5-9CF3-8A35FA785A0C}" type="presParOf" srcId="{ABDACEB4-4A29-438F-88A1-5CA9405EE265}" destId="{1003D664-7EFA-4B46-9D33-349475A1F73F}" srcOrd="0" destOrd="0" presId="urn:microsoft.com/office/officeart/2005/8/layout/hierarchy2"/>
    <dgm:cxn modelId="{F64E64AF-E6B2-4062-B57C-EEE70A9F12C2}" type="presParOf" srcId="{D7413573-9FCE-4F39-A0B2-D1ADED3CBF3D}" destId="{E0A77823-E4AC-43E4-B45C-5F205A276EB3}" srcOrd="5" destOrd="0" presId="urn:microsoft.com/office/officeart/2005/8/layout/hierarchy2"/>
    <dgm:cxn modelId="{E8FF52A0-7517-4EE2-B599-B484C1527929}" type="presParOf" srcId="{E0A77823-E4AC-43E4-B45C-5F205A276EB3}" destId="{70B87C07-123D-403E-A2B3-9F2A8736739A}" srcOrd="0" destOrd="0" presId="urn:microsoft.com/office/officeart/2005/8/layout/hierarchy2"/>
    <dgm:cxn modelId="{C2911B79-0D6D-43E2-935B-C212B63EAE72}" type="presParOf" srcId="{E0A77823-E4AC-43E4-B45C-5F205A276EB3}" destId="{FDEC10C8-D702-425E-A200-E2AA67325C7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D7DE5-9465-4B91-B74A-8FC173C74FEA}">
      <dsp:nvSpPr>
        <dsp:cNvPr id="0" name=""/>
        <dsp:cNvSpPr/>
      </dsp:nvSpPr>
      <dsp:spPr>
        <a:xfrm>
          <a:off x="817039" y="1540688"/>
          <a:ext cx="1070094" cy="5350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Energy efficiency investment</a:t>
          </a:r>
        </a:p>
      </dsp:txBody>
      <dsp:txXfrm>
        <a:off x="832710" y="1556359"/>
        <a:ext cx="1038752" cy="503705"/>
      </dsp:txXfrm>
    </dsp:sp>
    <dsp:sp modelId="{AC89DC17-3EF2-4F48-ACFB-62E836D5CED5}">
      <dsp:nvSpPr>
        <dsp:cNvPr id="0" name=""/>
        <dsp:cNvSpPr/>
      </dsp:nvSpPr>
      <dsp:spPr>
        <a:xfrm rot="17692822">
          <a:off x="1592461" y="1333418"/>
          <a:ext cx="101738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017381" y="133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075717" y="1321299"/>
        <a:ext cx="50869" cy="50869"/>
      </dsp:txXfrm>
    </dsp:sp>
    <dsp:sp modelId="{88ACE273-43F4-4C51-839C-FDC8A6C56540}">
      <dsp:nvSpPr>
        <dsp:cNvPr id="0" name=""/>
        <dsp:cNvSpPr/>
      </dsp:nvSpPr>
      <dsp:spPr>
        <a:xfrm>
          <a:off x="2315170" y="617732"/>
          <a:ext cx="1070094" cy="535047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Zero / low cost</a:t>
          </a:r>
        </a:p>
      </dsp:txBody>
      <dsp:txXfrm>
        <a:off x="2330841" y="633403"/>
        <a:ext cx="1038752" cy="503705"/>
      </dsp:txXfrm>
    </dsp:sp>
    <dsp:sp modelId="{3C3E9B8F-FD84-4365-BAF2-4037227AF96A}">
      <dsp:nvSpPr>
        <dsp:cNvPr id="0" name=""/>
        <dsp:cNvSpPr/>
      </dsp:nvSpPr>
      <dsp:spPr>
        <a:xfrm>
          <a:off x="3385265" y="871940"/>
          <a:ext cx="42803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428037" y="133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588583" y="874554"/>
        <a:ext cx="21401" cy="21401"/>
      </dsp:txXfrm>
    </dsp:sp>
    <dsp:sp modelId="{EA4F3251-6676-4087-84C8-A960448F2775}">
      <dsp:nvSpPr>
        <dsp:cNvPr id="0" name=""/>
        <dsp:cNvSpPr/>
      </dsp:nvSpPr>
      <dsp:spPr>
        <a:xfrm>
          <a:off x="3813302" y="617732"/>
          <a:ext cx="1070094" cy="535047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Money available to spend on other things</a:t>
          </a:r>
        </a:p>
      </dsp:txBody>
      <dsp:txXfrm>
        <a:off x="3828973" y="633403"/>
        <a:ext cx="1038752" cy="503705"/>
      </dsp:txXfrm>
    </dsp:sp>
    <dsp:sp modelId="{80E09961-D500-4B06-8441-51C62118D9AC}">
      <dsp:nvSpPr>
        <dsp:cNvPr id="0" name=""/>
        <dsp:cNvSpPr/>
      </dsp:nvSpPr>
      <dsp:spPr>
        <a:xfrm rot="18289469">
          <a:off x="4722644" y="564288"/>
          <a:ext cx="74954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49543" y="133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078677" y="558865"/>
        <a:ext cx="37477" cy="37477"/>
      </dsp:txXfrm>
    </dsp:sp>
    <dsp:sp modelId="{0E42865F-71AB-481F-9807-C6BD717D2CD8}">
      <dsp:nvSpPr>
        <dsp:cNvPr id="0" name=""/>
        <dsp:cNvSpPr/>
      </dsp:nvSpPr>
      <dsp:spPr>
        <a:xfrm>
          <a:off x="5311434" y="2428"/>
          <a:ext cx="1070094" cy="53504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High carbon</a:t>
          </a:r>
        </a:p>
      </dsp:txBody>
      <dsp:txXfrm>
        <a:off x="5327105" y="18099"/>
        <a:ext cx="1038752" cy="503705"/>
      </dsp:txXfrm>
    </dsp:sp>
    <dsp:sp modelId="{9DBAF613-84F6-4362-B995-23316B0AC674}">
      <dsp:nvSpPr>
        <dsp:cNvPr id="0" name=""/>
        <dsp:cNvSpPr/>
      </dsp:nvSpPr>
      <dsp:spPr>
        <a:xfrm>
          <a:off x="4883397" y="871940"/>
          <a:ext cx="42803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428037" y="133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086714" y="874554"/>
        <a:ext cx="21401" cy="21401"/>
      </dsp:txXfrm>
    </dsp:sp>
    <dsp:sp modelId="{A1E09E66-5BE2-44E5-9E1C-86426CF4A40D}">
      <dsp:nvSpPr>
        <dsp:cNvPr id="0" name=""/>
        <dsp:cNvSpPr/>
      </dsp:nvSpPr>
      <dsp:spPr>
        <a:xfrm>
          <a:off x="5311434" y="617732"/>
          <a:ext cx="1070094" cy="535047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Average carbon</a:t>
          </a:r>
        </a:p>
      </dsp:txBody>
      <dsp:txXfrm>
        <a:off x="5327105" y="633403"/>
        <a:ext cx="1038752" cy="503705"/>
      </dsp:txXfrm>
    </dsp:sp>
    <dsp:sp modelId="{657EC400-A6A1-432B-91A4-63F52223091F}">
      <dsp:nvSpPr>
        <dsp:cNvPr id="0" name=""/>
        <dsp:cNvSpPr/>
      </dsp:nvSpPr>
      <dsp:spPr>
        <a:xfrm rot="3310531">
          <a:off x="4722644" y="1179592"/>
          <a:ext cx="74954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49543" y="133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078677" y="1174169"/>
        <a:ext cx="37477" cy="37477"/>
      </dsp:txXfrm>
    </dsp:sp>
    <dsp:sp modelId="{4B423025-FF3E-422D-B109-F424CE86D9F6}">
      <dsp:nvSpPr>
        <dsp:cNvPr id="0" name=""/>
        <dsp:cNvSpPr/>
      </dsp:nvSpPr>
      <dsp:spPr>
        <a:xfrm>
          <a:off x="5311434" y="1233036"/>
          <a:ext cx="1070094" cy="53504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Low / -</a:t>
          </a:r>
          <a:r>
            <a:rPr lang="en-GB" sz="1100" kern="1200" dirty="0" err="1"/>
            <a:t>ve</a:t>
          </a:r>
          <a:r>
            <a:rPr lang="en-GB" sz="1100" kern="1200" dirty="0"/>
            <a:t> carbon</a:t>
          </a:r>
        </a:p>
      </dsp:txBody>
      <dsp:txXfrm>
        <a:off x="5327105" y="1248707"/>
        <a:ext cx="1038752" cy="503705"/>
      </dsp:txXfrm>
    </dsp:sp>
    <dsp:sp modelId="{4C5E26C4-5D05-4C4F-979D-251FEC3627CB}">
      <dsp:nvSpPr>
        <dsp:cNvPr id="0" name=""/>
        <dsp:cNvSpPr/>
      </dsp:nvSpPr>
      <dsp:spPr>
        <a:xfrm rot="3907178">
          <a:off x="1592461" y="2256374"/>
          <a:ext cx="101738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017381" y="133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075717" y="2244255"/>
        <a:ext cx="50869" cy="50869"/>
      </dsp:txXfrm>
    </dsp:sp>
    <dsp:sp modelId="{8E2C8C35-2F21-49B8-9E3C-191F461BBC41}">
      <dsp:nvSpPr>
        <dsp:cNvPr id="0" name=""/>
        <dsp:cNvSpPr/>
      </dsp:nvSpPr>
      <dsp:spPr>
        <a:xfrm>
          <a:off x="2315170" y="2463644"/>
          <a:ext cx="1070094" cy="535047"/>
        </a:xfrm>
        <a:prstGeom prst="roundRect">
          <a:avLst>
            <a:gd name="adj" fmla="val 10000"/>
          </a:avLst>
        </a:prstGeom>
        <a:solidFill>
          <a:srgbClr val="9FFFE6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High cost</a:t>
          </a:r>
        </a:p>
      </dsp:txBody>
      <dsp:txXfrm>
        <a:off x="2330841" y="2479315"/>
        <a:ext cx="1038752" cy="503705"/>
      </dsp:txXfrm>
    </dsp:sp>
    <dsp:sp modelId="{A395F961-BD1C-4C46-A332-353A3F740251}">
      <dsp:nvSpPr>
        <dsp:cNvPr id="0" name=""/>
        <dsp:cNvSpPr/>
      </dsp:nvSpPr>
      <dsp:spPr>
        <a:xfrm>
          <a:off x="3385265" y="2717852"/>
          <a:ext cx="42803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428037" y="133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588583" y="2720467"/>
        <a:ext cx="21401" cy="21401"/>
      </dsp:txXfrm>
    </dsp:sp>
    <dsp:sp modelId="{A50B67AF-7944-4C0F-B06D-D4E31D406D8C}">
      <dsp:nvSpPr>
        <dsp:cNvPr id="0" name=""/>
        <dsp:cNvSpPr/>
      </dsp:nvSpPr>
      <dsp:spPr>
        <a:xfrm>
          <a:off x="3813302" y="2463644"/>
          <a:ext cx="1070094" cy="535047"/>
        </a:xfrm>
        <a:prstGeom prst="roundRect">
          <a:avLst>
            <a:gd name="adj" fmla="val 10000"/>
          </a:avLst>
        </a:prstGeom>
        <a:solidFill>
          <a:srgbClr val="9FFFE6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Money removed from expenditure</a:t>
          </a:r>
        </a:p>
      </dsp:txBody>
      <dsp:txXfrm>
        <a:off x="3828973" y="2479315"/>
        <a:ext cx="1038752" cy="503705"/>
      </dsp:txXfrm>
    </dsp:sp>
    <dsp:sp modelId="{DFB71D95-6993-436D-A558-879608F9FC07}">
      <dsp:nvSpPr>
        <dsp:cNvPr id="0" name=""/>
        <dsp:cNvSpPr/>
      </dsp:nvSpPr>
      <dsp:spPr>
        <a:xfrm rot="18289469">
          <a:off x="4722644" y="2410200"/>
          <a:ext cx="74954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49543" y="133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078677" y="2404777"/>
        <a:ext cx="37477" cy="37477"/>
      </dsp:txXfrm>
    </dsp:sp>
    <dsp:sp modelId="{956D8A8D-E1F5-4B14-96CA-2FBB52B256E8}">
      <dsp:nvSpPr>
        <dsp:cNvPr id="0" name=""/>
        <dsp:cNvSpPr/>
      </dsp:nvSpPr>
      <dsp:spPr>
        <a:xfrm>
          <a:off x="5311434" y="1848340"/>
          <a:ext cx="1070094" cy="53504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High carbon</a:t>
          </a:r>
        </a:p>
      </dsp:txBody>
      <dsp:txXfrm>
        <a:off x="5327105" y="1864011"/>
        <a:ext cx="1038752" cy="503705"/>
      </dsp:txXfrm>
    </dsp:sp>
    <dsp:sp modelId="{58F1E640-918F-44DF-89F1-1B05BD270E7F}">
      <dsp:nvSpPr>
        <dsp:cNvPr id="0" name=""/>
        <dsp:cNvSpPr/>
      </dsp:nvSpPr>
      <dsp:spPr>
        <a:xfrm>
          <a:off x="4883397" y="2717852"/>
          <a:ext cx="42803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428037" y="133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086714" y="2720467"/>
        <a:ext cx="21401" cy="21401"/>
      </dsp:txXfrm>
    </dsp:sp>
    <dsp:sp modelId="{D6523689-8E11-4DE3-B750-BEF152185D21}">
      <dsp:nvSpPr>
        <dsp:cNvPr id="0" name=""/>
        <dsp:cNvSpPr/>
      </dsp:nvSpPr>
      <dsp:spPr>
        <a:xfrm>
          <a:off x="5311434" y="2463644"/>
          <a:ext cx="1070094" cy="535047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Average carbon</a:t>
          </a:r>
        </a:p>
      </dsp:txBody>
      <dsp:txXfrm>
        <a:off x="5327105" y="2479315"/>
        <a:ext cx="1038752" cy="503705"/>
      </dsp:txXfrm>
    </dsp:sp>
    <dsp:sp modelId="{ABDACEB4-4A29-438F-88A1-5CA9405EE265}">
      <dsp:nvSpPr>
        <dsp:cNvPr id="0" name=""/>
        <dsp:cNvSpPr/>
      </dsp:nvSpPr>
      <dsp:spPr>
        <a:xfrm rot="3310531">
          <a:off x="4722644" y="3025504"/>
          <a:ext cx="74954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49543" y="133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078677" y="3020081"/>
        <a:ext cx="37477" cy="37477"/>
      </dsp:txXfrm>
    </dsp:sp>
    <dsp:sp modelId="{70B87C07-123D-403E-A2B3-9F2A8736739A}">
      <dsp:nvSpPr>
        <dsp:cNvPr id="0" name=""/>
        <dsp:cNvSpPr/>
      </dsp:nvSpPr>
      <dsp:spPr>
        <a:xfrm>
          <a:off x="5311434" y="3078948"/>
          <a:ext cx="1070094" cy="53504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Low / -</a:t>
          </a:r>
          <a:r>
            <a:rPr lang="en-GB" sz="1100" kern="1200" dirty="0" err="1"/>
            <a:t>ve</a:t>
          </a:r>
          <a:r>
            <a:rPr lang="en-GB" sz="1100" kern="1200" dirty="0"/>
            <a:t> carbon</a:t>
          </a:r>
        </a:p>
      </dsp:txBody>
      <dsp:txXfrm>
        <a:off x="5327105" y="3094619"/>
        <a:ext cx="1038752" cy="5037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D7DE5-9465-4B91-B74A-8FC173C74FEA}">
      <dsp:nvSpPr>
        <dsp:cNvPr id="0" name=""/>
        <dsp:cNvSpPr/>
      </dsp:nvSpPr>
      <dsp:spPr>
        <a:xfrm>
          <a:off x="667060" y="1185115"/>
          <a:ext cx="823129" cy="4115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Energy efficiency investment</a:t>
          </a:r>
        </a:p>
      </dsp:txBody>
      <dsp:txXfrm>
        <a:off x="679114" y="1197169"/>
        <a:ext cx="799021" cy="387456"/>
      </dsp:txXfrm>
    </dsp:sp>
    <dsp:sp modelId="{AC89DC17-3EF2-4F48-ACFB-62E836D5CED5}">
      <dsp:nvSpPr>
        <dsp:cNvPr id="0" name=""/>
        <dsp:cNvSpPr/>
      </dsp:nvSpPr>
      <dsp:spPr>
        <a:xfrm rot="17692822">
          <a:off x="1263524" y="1022608"/>
          <a:ext cx="78258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82581" y="133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635250" y="1016359"/>
        <a:ext cx="39129" cy="39129"/>
      </dsp:txXfrm>
    </dsp:sp>
    <dsp:sp modelId="{88ACE273-43F4-4C51-839C-FDC8A6C56540}">
      <dsp:nvSpPr>
        <dsp:cNvPr id="0" name=""/>
        <dsp:cNvSpPr/>
      </dsp:nvSpPr>
      <dsp:spPr>
        <a:xfrm>
          <a:off x="1819441" y="475166"/>
          <a:ext cx="823129" cy="411564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Zero / low cost</a:t>
          </a:r>
        </a:p>
      </dsp:txBody>
      <dsp:txXfrm>
        <a:off x="1831495" y="487220"/>
        <a:ext cx="799021" cy="387456"/>
      </dsp:txXfrm>
    </dsp:sp>
    <dsp:sp modelId="{3C3E9B8F-FD84-4365-BAF2-4037227AF96A}">
      <dsp:nvSpPr>
        <dsp:cNvPr id="0" name=""/>
        <dsp:cNvSpPr/>
      </dsp:nvSpPr>
      <dsp:spPr>
        <a:xfrm>
          <a:off x="2642570" y="667633"/>
          <a:ext cx="32925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29251" y="133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798964" y="672717"/>
        <a:ext cx="16462" cy="16462"/>
      </dsp:txXfrm>
    </dsp:sp>
    <dsp:sp modelId="{EA4F3251-6676-4087-84C8-A960448F2775}">
      <dsp:nvSpPr>
        <dsp:cNvPr id="0" name=""/>
        <dsp:cNvSpPr/>
      </dsp:nvSpPr>
      <dsp:spPr>
        <a:xfrm>
          <a:off x="2971821" y="475166"/>
          <a:ext cx="823129" cy="411564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Money available to spend on other things</a:t>
          </a:r>
        </a:p>
      </dsp:txBody>
      <dsp:txXfrm>
        <a:off x="2983875" y="487220"/>
        <a:ext cx="799021" cy="387456"/>
      </dsp:txXfrm>
    </dsp:sp>
    <dsp:sp modelId="{80E09961-D500-4B06-8441-51C62118D9AC}">
      <dsp:nvSpPr>
        <dsp:cNvPr id="0" name=""/>
        <dsp:cNvSpPr/>
      </dsp:nvSpPr>
      <dsp:spPr>
        <a:xfrm rot="18289469">
          <a:off x="3671297" y="430984"/>
          <a:ext cx="57655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76557" y="133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945162" y="429885"/>
        <a:ext cx="28827" cy="28827"/>
      </dsp:txXfrm>
    </dsp:sp>
    <dsp:sp modelId="{0E42865F-71AB-481F-9807-C6BD717D2CD8}">
      <dsp:nvSpPr>
        <dsp:cNvPr id="0" name=""/>
        <dsp:cNvSpPr/>
      </dsp:nvSpPr>
      <dsp:spPr>
        <a:xfrm>
          <a:off x="4124202" y="1867"/>
          <a:ext cx="823129" cy="41156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High carbon</a:t>
          </a:r>
        </a:p>
      </dsp:txBody>
      <dsp:txXfrm>
        <a:off x="4136256" y="13921"/>
        <a:ext cx="799021" cy="387456"/>
      </dsp:txXfrm>
    </dsp:sp>
    <dsp:sp modelId="{9DBAF613-84F6-4362-B995-23316B0AC674}">
      <dsp:nvSpPr>
        <dsp:cNvPr id="0" name=""/>
        <dsp:cNvSpPr/>
      </dsp:nvSpPr>
      <dsp:spPr>
        <a:xfrm>
          <a:off x="3794950" y="667633"/>
          <a:ext cx="32925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29251" y="133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951345" y="672717"/>
        <a:ext cx="16462" cy="16462"/>
      </dsp:txXfrm>
    </dsp:sp>
    <dsp:sp modelId="{A1E09E66-5BE2-44E5-9E1C-86426CF4A40D}">
      <dsp:nvSpPr>
        <dsp:cNvPr id="0" name=""/>
        <dsp:cNvSpPr/>
      </dsp:nvSpPr>
      <dsp:spPr>
        <a:xfrm>
          <a:off x="4124202" y="475166"/>
          <a:ext cx="823129" cy="411564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Average carbon</a:t>
          </a:r>
        </a:p>
      </dsp:txBody>
      <dsp:txXfrm>
        <a:off x="4136256" y="487220"/>
        <a:ext cx="799021" cy="387456"/>
      </dsp:txXfrm>
    </dsp:sp>
    <dsp:sp modelId="{657EC400-A6A1-432B-91A4-63F52223091F}">
      <dsp:nvSpPr>
        <dsp:cNvPr id="0" name=""/>
        <dsp:cNvSpPr/>
      </dsp:nvSpPr>
      <dsp:spPr>
        <a:xfrm rot="3310531">
          <a:off x="3671297" y="904283"/>
          <a:ext cx="57655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76557" y="133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945162" y="903184"/>
        <a:ext cx="28827" cy="28827"/>
      </dsp:txXfrm>
    </dsp:sp>
    <dsp:sp modelId="{4B423025-FF3E-422D-B109-F424CE86D9F6}">
      <dsp:nvSpPr>
        <dsp:cNvPr id="0" name=""/>
        <dsp:cNvSpPr/>
      </dsp:nvSpPr>
      <dsp:spPr>
        <a:xfrm>
          <a:off x="4124202" y="948466"/>
          <a:ext cx="823129" cy="41156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Low / -</a:t>
          </a:r>
          <a:r>
            <a:rPr lang="en-GB" sz="800" kern="1200" dirty="0" err="1"/>
            <a:t>ve</a:t>
          </a:r>
          <a:r>
            <a:rPr lang="en-GB" sz="800" kern="1200" dirty="0"/>
            <a:t> carbon</a:t>
          </a:r>
        </a:p>
      </dsp:txBody>
      <dsp:txXfrm>
        <a:off x="4136256" y="960520"/>
        <a:ext cx="799021" cy="387456"/>
      </dsp:txXfrm>
    </dsp:sp>
    <dsp:sp modelId="{4C5E26C4-5D05-4C4F-979D-251FEC3627CB}">
      <dsp:nvSpPr>
        <dsp:cNvPr id="0" name=""/>
        <dsp:cNvSpPr/>
      </dsp:nvSpPr>
      <dsp:spPr>
        <a:xfrm rot="3907178">
          <a:off x="1263524" y="1732556"/>
          <a:ext cx="78258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82581" y="133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635250" y="1726307"/>
        <a:ext cx="39129" cy="39129"/>
      </dsp:txXfrm>
    </dsp:sp>
    <dsp:sp modelId="{8E2C8C35-2F21-49B8-9E3C-191F461BBC41}">
      <dsp:nvSpPr>
        <dsp:cNvPr id="0" name=""/>
        <dsp:cNvSpPr/>
      </dsp:nvSpPr>
      <dsp:spPr>
        <a:xfrm>
          <a:off x="1819441" y="1895064"/>
          <a:ext cx="823129" cy="411564"/>
        </a:xfrm>
        <a:prstGeom prst="roundRect">
          <a:avLst>
            <a:gd name="adj" fmla="val 10000"/>
          </a:avLst>
        </a:prstGeom>
        <a:solidFill>
          <a:srgbClr val="9FFFE6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High cost</a:t>
          </a:r>
        </a:p>
      </dsp:txBody>
      <dsp:txXfrm>
        <a:off x="1831495" y="1907118"/>
        <a:ext cx="799021" cy="387456"/>
      </dsp:txXfrm>
    </dsp:sp>
    <dsp:sp modelId="{A395F961-BD1C-4C46-A332-353A3F740251}">
      <dsp:nvSpPr>
        <dsp:cNvPr id="0" name=""/>
        <dsp:cNvSpPr/>
      </dsp:nvSpPr>
      <dsp:spPr>
        <a:xfrm>
          <a:off x="2642570" y="2087531"/>
          <a:ext cx="32925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29251" y="133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798964" y="2092615"/>
        <a:ext cx="16462" cy="16462"/>
      </dsp:txXfrm>
    </dsp:sp>
    <dsp:sp modelId="{A50B67AF-7944-4C0F-B06D-D4E31D406D8C}">
      <dsp:nvSpPr>
        <dsp:cNvPr id="0" name=""/>
        <dsp:cNvSpPr/>
      </dsp:nvSpPr>
      <dsp:spPr>
        <a:xfrm>
          <a:off x="2971821" y="1895064"/>
          <a:ext cx="823129" cy="411564"/>
        </a:xfrm>
        <a:prstGeom prst="roundRect">
          <a:avLst>
            <a:gd name="adj" fmla="val 10000"/>
          </a:avLst>
        </a:prstGeom>
        <a:solidFill>
          <a:srgbClr val="9FFFE6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Money removed from expenditure</a:t>
          </a:r>
        </a:p>
      </dsp:txBody>
      <dsp:txXfrm>
        <a:off x="2983875" y="1907118"/>
        <a:ext cx="799021" cy="387456"/>
      </dsp:txXfrm>
    </dsp:sp>
    <dsp:sp modelId="{DFB71D95-6993-436D-A558-879608F9FC07}">
      <dsp:nvSpPr>
        <dsp:cNvPr id="0" name=""/>
        <dsp:cNvSpPr/>
      </dsp:nvSpPr>
      <dsp:spPr>
        <a:xfrm rot="18289469">
          <a:off x="3671297" y="1850881"/>
          <a:ext cx="57655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76557" y="133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945162" y="1849783"/>
        <a:ext cx="28827" cy="28827"/>
      </dsp:txXfrm>
    </dsp:sp>
    <dsp:sp modelId="{956D8A8D-E1F5-4B14-96CA-2FBB52B256E8}">
      <dsp:nvSpPr>
        <dsp:cNvPr id="0" name=""/>
        <dsp:cNvSpPr/>
      </dsp:nvSpPr>
      <dsp:spPr>
        <a:xfrm>
          <a:off x="4124202" y="1421765"/>
          <a:ext cx="823129" cy="41156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High carbon</a:t>
          </a:r>
        </a:p>
      </dsp:txBody>
      <dsp:txXfrm>
        <a:off x="4136256" y="1433819"/>
        <a:ext cx="799021" cy="387456"/>
      </dsp:txXfrm>
    </dsp:sp>
    <dsp:sp modelId="{58F1E640-918F-44DF-89F1-1B05BD270E7F}">
      <dsp:nvSpPr>
        <dsp:cNvPr id="0" name=""/>
        <dsp:cNvSpPr/>
      </dsp:nvSpPr>
      <dsp:spPr>
        <a:xfrm>
          <a:off x="3794950" y="2087531"/>
          <a:ext cx="32925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29251" y="133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951345" y="2092615"/>
        <a:ext cx="16462" cy="16462"/>
      </dsp:txXfrm>
    </dsp:sp>
    <dsp:sp modelId="{D6523689-8E11-4DE3-B750-BEF152185D21}">
      <dsp:nvSpPr>
        <dsp:cNvPr id="0" name=""/>
        <dsp:cNvSpPr/>
      </dsp:nvSpPr>
      <dsp:spPr>
        <a:xfrm>
          <a:off x="4124202" y="1895064"/>
          <a:ext cx="823129" cy="411564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Average carbon</a:t>
          </a:r>
        </a:p>
      </dsp:txBody>
      <dsp:txXfrm>
        <a:off x="4136256" y="1907118"/>
        <a:ext cx="799021" cy="387456"/>
      </dsp:txXfrm>
    </dsp:sp>
    <dsp:sp modelId="{ABDACEB4-4A29-438F-88A1-5CA9405EE265}">
      <dsp:nvSpPr>
        <dsp:cNvPr id="0" name=""/>
        <dsp:cNvSpPr/>
      </dsp:nvSpPr>
      <dsp:spPr>
        <a:xfrm rot="3310531">
          <a:off x="3671297" y="2324181"/>
          <a:ext cx="57655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76557" y="133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945162" y="2323082"/>
        <a:ext cx="28827" cy="28827"/>
      </dsp:txXfrm>
    </dsp:sp>
    <dsp:sp modelId="{70B87C07-123D-403E-A2B3-9F2A8736739A}">
      <dsp:nvSpPr>
        <dsp:cNvPr id="0" name=""/>
        <dsp:cNvSpPr/>
      </dsp:nvSpPr>
      <dsp:spPr>
        <a:xfrm>
          <a:off x="4124202" y="2368363"/>
          <a:ext cx="823129" cy="41156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Low / -</a:t>
          </a:r>
          <a:r>
            <a:rPr lang="en-GB" sz="800" kern="1200" dirty="0" err="1"/>
            <a:t>ve</a:t>
          </a:r>
          <a:r>
            <a:rPr lang="en-GB" sz="800" kern="1200" dirty="0"/>
            <a:t> carbon</a:t>
          </a:r>
        </a:p>
      </dsp:txBody>
      <dsp:txXfrm>
        <a:off x="4136256" y="2380417"/>
        <a:ext cx="799021" cy="387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72719E-1E14-4CBD-B472-BD2A27A65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770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561111-3103-40B1-AA22-443585E150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359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AF69993-928D-43ED-BF40-D4F3ACC6091B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40FD781-AE2F-45EC-A97A-037CC0E44191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In my home, I have spent considerably more money on energy efficiency measures than will be paid back in energy savings. If, for sake of argument, this surplus expenditure amounted to £14,000, that would pay for about 20 return flights from Heathrow to New York.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Annual (measured) kWh savings of gas ≈ 3,000kWh = 0.57 tCO</a:t>
            </a:r>
            <a:r>
              <a:rPr lang="en-GB" sz="1200" kern="1200" baseline="-25000" dirty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2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 (so if there has been any direct rebound, these figures already take this into account).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Carbon equivalent emissions from round trip to New York, according to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Climatecare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 = 1.52 tCO</a:t>
            </a:r>
            <a:r>
              <a:rPr lang="en-GB" sz="1200" kern="1200" baseline="-25000" dirty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2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 (note that turning flight distances into carbon equivalent emission is scientifically uncertain, with a lack of consensus on what figure should be used for radiative forcing.)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Flights avoided = 30 tCO</a:t>
            </a:r>
            <a:r>
              <a:rPr lang="en-GB" sz="1200" kern="1200" baseline="-25000" dirty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2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. which is about 50 times more carbon than that saved per year from my insulation measures.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61111-3103-40B1-AA22-443585E1504C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980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61111-3103-40B1-AA22-443585E1504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587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 userDrawn="1"/>
        </p:nvSpPr>
        <p:spPr bwMode="auto">
          <a:xfrm>
            <a:off x="922338" y="517525"/>
            <a:ext cx="53990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ts val="1400"/>
              </a:lnSpc>
            </a:pPr>
            <a:r>
              <a:rPr lang="en-US" altLang="en-US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Environmental </a:t>
            </a:r>
            <a:r>
              <a:rPr lang="en-US" altLang="en-US" sz="1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Change</a:t>
            </a:r>
            <a:r>
              <a:rPr lang="en-US" altLang="en-US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Institute</a:t>
            </a:r>
            <a:br>
              <a:rPr lang="en-US" altLang="en-US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8" descr="ox_brand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541338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logo-eci-squar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49275"/>
            <a:ext cx="13350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slide-1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644900"/>
            <a:ext cx="1728787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NasirHamid02.t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644900"/>
            <a:ext cx="1512888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107950" y="3573463"/>
            <a:ext cx="9575800" cy="71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GB" altLang="en-US"/>
          </a:p>
        </p:txBody>
      </p:sp>
      <p:pic>
        <p:nvPicPr>
          <p:cNvPr id="9" name="Picture 15" descr="CS68028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4900"/>
            <a:ext cx="14541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Label2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644900"/>
            <a:ext cx="1654175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 descr="UnderfloorInsulation1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644900"/>
            <a:ext cx="15843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bb biike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1476375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107950" y="5805488"/>
            <a:ext cx="9575800" cy="71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1988840"/>
            <a:ext cx="5399088" cy="1366837"/>
          </a:xfrm>
        </p:spPr>
        <p:txBody>
          <a:bodyPr/>
          <a:lstStyle>
            <a:lvl1pPr>
              <a:lnSpc>
                <a:spcPts val="35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096000"/>
            <a:ext cx="1905000" cy="4572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75BFE2E5-9738-45F4-9E63-4DC8EDC42952}" type="datetime4">
              <a:rPr lang="en-US" altLang="en-US"/>
              <a:pPr/>
              <a:t>September 10, 2018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129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11AF9E-50F9-4865-B882-CCAB050A8BB3}" type="datetime4">
              <a:rPr lang="en-US" altLang="en-US"/>
              <a:pPr/>
              <a:t>September 10, 2018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title, edit in header and footer           (view menu)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83757818-D556-43C4-ADCC-DD90A396CB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80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87338"/>
            <a:ext cx="1943100" cy="5338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7338"/>
            <a:ext cx="5676900" cy="5338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82326-2D51-4F66-9EA0-7F708F0BD431}" type="datetime4">
              <a:rPr lang="en-US" altLang="en-US"/>
              <a:pPr/>
              <a:t>September 10, 2018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title, edit in header and footer           (view menu)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F0085602-3FE1-4CDE-81BE-210DD3F688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56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B5F20-3AC5-4B65-ABF9-3C0C77615555}" type="datetime4">
              <a:rPr lang="en-US" altLang="en-US"/>
              <a:pPr/>
              <a:t>September 10, 2018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title, edit in header and footer           (view menu)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A1F60189-EC7A-49D4-9513-8E525CB92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84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59F19-423A-4A2D-A09E-A66516C2FB41}" type="datetime4">
              <a:rPr lang="en-US" altLang="en-US"/>
              <a:pPr/>
              <a:t>September 10, 2018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title, edit in header and footer           (view menu)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2B0BB430-8B04-4EF2-AFF2-5D16F73991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30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113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113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F0CF1-66EE-4C2E-9F07-2233165E0510}" type="datetime4">
              <a:rPr lang="en-US" altLang="en-US"/>
              <a:pPr/>
              <a:t>September 10, 2018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title, edit in header and footer           (view menu)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66BCBF61-CF7D-47B2-82F0-737AE674E8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60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A038D1-4CF8-4FDF-B49F-BBC6E6B78AB8}" type="datetime4">
              <a:rPr lang="en-US" altLang="en-US"/>
              <a:pPr/>
              <a:t>September 10, 2018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title, edit in header and footer           (view menu)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3EBA6A5B-5478-4322-B4AD-4B278F220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24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BA4C9-1F1B-4AE9-AF6B-855993A0E9A0}" type="datetime4">
              <a:rPr lang="en-US" altLang="en-US"/>
              <a:pPr/>
              <a:t>September 10, 2018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title, edit in header and footer           (view menu)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27FC5231-A982-4034-84B9-F5E692DED9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50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BEC29-C817-4096-AA4A-EAA35E35DE5D}" type="datetime4">
              <a:rPr lang="en-US" altLang="en-US"/>
              <a:pPr/>
              <a:t>September 10, 2018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title, edit in header and footer           (view menu)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EF58C47E-06B9-495A-B406-53CE8FEF4C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299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88B7AA-F8CD-4ED0-BBBE-D9C239C2BE2A}" type="datetime4">
              <a:rPr lang="en-US" altLang="en-US"/>
              <a:pPr/>
              <a:t>September 10, 2018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title, edit in header and footer           (view menu)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C8405EDD-A15B-48D9-9FCF-1A1FF68E86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87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77A8BF-D212-48C4-9D4D-B2D7AA3EBA2E}" type="datetime4">
              <a:rPr lang="en-US" altLang="en-US"/>
              <a:pPr/>
              <a:t>September 10, 2018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title, edit in header and footer           (view menu)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19A6AC18-20F3-49E8-A7CF-D2E0843373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23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2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-3175" y="5824538"/>
            <a:ext cx="9148763" cy="1036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7338"/>
            <a:ext cx="77724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113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56500" y="6102350"/>
            <a:ext cx="1366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900">
                <a:solidFill>
                  <a:srgbClr val="002147"/>
                </a:solidFill>
              </a:defRPr>
            </a:lvl1pPr>
          </a:lstStyle>
          <a:p>
            <a:fld id="{D600870C-2CC6-4D2E-84E3-BF0DD2B110E4}" type="datetime4">
              <a:rPr lang="en-US" altLang="en-US"/>
              <a:pPr/>
              <a:t>September 10, 2018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0" y="6096000"/>
            <a:ext cx="12954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900">
                <a:solidFill>
                  <a:srgbClr val="002147"/>
                </a:solidFill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en-US"/>
              <a:t>Presentation title, edit in header and footer           (view menu)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6500" y="6261100"/>
            <a:ext cx="1366838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900">
                <a:solidFill>
                  <a:srgbClr val="002147"/>
                </a:solidFill>
              </a:defRPr>
            </a:lvl1pPr>
          </a:lstStyle>
          <a:p>
            <a:r>
              <a:rPr lang="en-US" altLang="en-US"/>
              <a:t>Page </a:t>
            </a:r>
            <a:fld id="{BEA254E7-B8D9-450F-8EF2-B4503AE1A71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2" name="Picture 18" descr="ox_brand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949950"/>
            <a:ext cx="792163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1" descr="logo-eci-square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949950"/>
            <a:ext cx="8175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hf hdr="0"/>
  <p:txStyles>
    <p:titleStyle>
      <a:lvl1pPr algn="l" rtl="0" eaLnBrk="0" fontAlgn="base" hangingPunct="0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pitchFamily="1" charset="-128"/>
        </a:defRPr>
      </a:lvl5pPr>
      <a:lvl6pPr marL="457200" algn="l" rtl="0" fontAlgn="base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pitchFamily="1" charset="-128"/>
        </a:defRPr>
      </a:lvl6pPr>
      <a:lvl7pPr marL="914400" algn="l" rtl="0" fontAlgn="base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pitchFamily="1" charset="-128"/>
        </a:defRPr>
      </a:lvl7pPr>
      <a:lvl8pPr marL="1371600" algn="l" rtl="0" fontAlgn="base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pitchFamily="1" charset="-128"/>
        </a:defRPr>
      </a:lvl8pPr>
      <a:lvl9pPr marL="1828800" algn="l" rtl="0" fontAlgn="base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pitchFamily="1" charset="-128"/>
        </a:defRPr>
      </a:lvl9pPr>
    </p:titleStyle>
    <p:bodyStyle>
      <a:lvl1pPr marL="282575" indent="-2825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002147"/>
        </a:buClr>
        <a:buSzPct val="80000"/>
        <a:buFont typeface="Wingdings" pitchFamily="2" charset="2"/>
        <a:buChar char="§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63588" indent="-188913" algn="l" rtl="0" eaLnBrk="0" fontAlgn="base" hangingPunct="0">
        <a:spcBef>
          <a:spcPct val="20000"/>
        </a:spcBef>
        <a:spcAft>
          <a:spcPct val="0"/>
        </a:spcAft>
        <a:buClr>
          <a:srgbClr val="002147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2pPr>
      <a:lvl3pPr marL="1141413" indent="-187325" algn="l" rtl="0" eaLnBrk="0" fontAlgn="base" hangingPunct="0">
        <a:spcBef>
          <a:spcPct val="20000"/>
        </a:spcBef>
        <a:spcAft>
          <a:spcPct val="0"/>
        </a:spcAft>
        <a:buClr>
          <a:srgbClr val="002147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3pPr>
      <a:lvl4pPr marL="1519238" indent="-18732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898650" indent="-1889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355850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813050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270250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727450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9138"/>
            <a:ext cx="7402513" cy="1366837"/>
          </a:xfrm>
        </p:spPr>
        <p:txBody>
          <a:bodyPr/>
          <a:lstStyle/>
          <a:p>
            <a:pPr algn="ctr" eaLnBrk="1" hangingPunct="1"/>
            <a:r>
              <a:rPr lang="en-GB" altLang="en-US" dirty="0"/>
              <a:t>The Rebound Effect</a:t>
            </a:r>
            <a:br>
              <a:rPr lang="en-GB" altLang="en-US" dirty="0"/>
            </a:br>
            <a:r>
              <a:rPr lang="en-GB" altLang="en-US" sz="2000" dirty="0"/>
              <a:t>Tina Fawcett</a:t>
            </a:r>
            <a:endParaRPr lang="en-US" altLang="en-US" sz="2000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091238"/>
            <a:ext cx="2571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E32F68-3757-44F8-9D05-134A89AA3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rebound effect &amp;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F4FC1EF-731B-4E3F-AF1B-5FAB73247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836712"/>
            <a:ext cx="7772400" cy="432048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“</a:t>
            </a:r>
            <a:r>
              <a:rPr lang="en-GB" sz="2000" dirty="0"/>
              <a:t>The debate about the magnitude of the rebound effect continues and has important implications for energy efficiency policy</a:t>
            </a:r>
            <a:r>
              <a:rPr lang="en-GB" sz="2000" dirty="0" smtClean="0"/>
              <a:t>.”</a:t>
            </a:r>
          </a:p>
          <a:p>
            <a:pPr marL="0" indent="0" algn="r">
              <a:buNone/>
            </a:pPr>
            <a:r>
              <a:rPr lang="en-GB" sz="2000" dirty="0" smtClean="0"/>
              <a:t> </a:t>
            </a:r>
            <a:r>
              <a:rPr lang="en-GB" sz="1800" dirty="0" smtClean="0"/>
              <a:t>Gillingham </a:t>
            </a:r>
            <a:r>
              <a:rPr lang="en-GB" sz="1800" dirty="0"/>
              <a:t>et al., </a:t>
            </a:r>
            <a:r>
              <a:rPr lang="en-GB" sz="1800" dirty="0" smtClean="0"/>
              <a:t>2016</a:t>
            </a:r>
            <a:endParaRPr lang="en-GB" sz="18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>
                <a:solidFill>
                  <a:srgbClr val="FF0000"/>
                </a:solidFill>
              </a:rPr>
              <a:t>Examples of inclusion in policy</a:t>
            </a:r>
            <a:r>
              <a:rPr lang="en-GB" sz="2000" dirty="0"/>
              <a:t>:</a:t>
            </a:r>
          </a:p>
          <a:p>
            <a:r>
              <a:rPr lang="en-GB" sz="2000" dirty="0"/>
              <a:t>Energy savings reduced by </a:t>
            </a:r>
            <a:r>
              <a:rPr lang="en-GB" sz="2000" dirty="0" smtClean="0"/>
              <a:t>‘In Use Factor’ in UK energy company obligation schemes, varies with technology &amp; includes </a:t>
            </a:r>
            <a:r>
              <a:rPr lang="en-GB" sz="2000" dirty="0" smtClean="0"/>
              <a:t>rebound</a:t>
            </a:r>
          </a:p>
          <a:p>
            <a:endParaRPr lang="en-GB" sz="2000" dirty="0"/>
          </a:p>
          <a:p>
            <a:r>
              <a:rPr lang="en-GB" sz="2000" dirty="0"/>
              <a:t>Ireland assumes a rebound effect of 70% associated with the “comfort taking” effect in low-income households 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dirty="0"/>
              <a:t>U.S. Department of Energy includes a 10% rebound effect from car standards into its energy forecasting </a:t>
            </a:r>
            <a:endParaRPr lang="en-GB" sz="2000" dirty="0" smtClean="0"/>
          </a:p>
          <a:p>
            <a:pPr marL="0" indent="0" algn="r">
              <a:buNone/>
            </a:pPr>
            <a:r>
              <a:rPr lang="en-GB" sz="1800" dirty="0" smtClean="0"/>
              <a:t>Font </a:t>
            </a:r>
            <a:r>
              <a:rPr lang="en-GB" sz="1800" dirty="0" err="1"/>
              <a:t>Vivanco</a:t>
            </a:r>
            <a:r>
              <a:rPr lang="en-GB" sz="1800" dirty="0"/>
              <a:t> et al, </a:t>
            </a:r>
            <a:r>
              <a:rPr lang="en-GB" sz="1800" dirty="0" smtClean="0"/>
              <a:t>2016</a:t>
            </a:r>
            <a:endParaRPr lang="en-GB" sz="18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091238"/>
            <a:ext cx="2571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636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5C8FA5-E6CE-4037-BA9D-2859F0863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rebound effect arguments really about? (1)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5766C3D-BC41-452B-85EE-B852CA966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548" y="1340768"/>
            <a:ext cx="7918648" cy="1728192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Some of the commentary on the rebound effect is mischievous or misguided. 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091238"/>
            <a:ext cx="2571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2413B4A-2ABD-4C3A-97B6-EBE31B1D8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1545033" cy="777667"/>
          </a:xfrm>
          <a:prstGeom prst="rect">
            <a:avLst/>
          </a:prstGeom>
        </p:spPr>
      </p:pic>
      <p:sp>
        <p:nvSpPr>
          <p:cNvPr id="7" name="Speech Bubble: Rectangle with Corners Rounded 5">
            <a:extLst>
              <a:ext uri="{FF2B5EF4-FFF2-40B4-BE49-F238E27FC236}">
                <a16:creationId xmlns="" xmlns:a16="http://schemas.microsoft.com/office/drawing/2014/main" id="{D72C1AB0-D74F-4DFD-AF4B-5504D5BF8B60}"/>
              </a:ext>
            </a:extLst>
          </p:cNvPr>
          <p:cNvSpPr/>
          <p:nvPr/>
        </p:nvSpPr>
        <p:spPr bwMode="auto">
          <a:xfrm>
            <a:off x="4139952" y="1844824"/>
            <a:ext cx="3096344" cy="1071047"/>
          </a:xfrm>
          <a:prstGeom prst="wedgeRoundRectCallout">
            <a:avLst>
              <a:gd name="adj1" fmla="val -96702"/>
              <a:gd name="adj2" fmla="val -29968"/>
              <a:gd name="adj3" fmla="val 16667"/>
            </a:avLst>
          </a:prstGeom>
          <a:solidFill>
            <a:srgbClr val="C5B7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sz="1800" dirty="0"/>
              <a:t>‘Making lighting more efficient could increase energy use, not decrease it’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21" y="3146449"/>
            <a:ext cx="3994368" cy="265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6465" y="3068960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 dirty="0"/>
              <a:t>A desire to report the counterintuitive could stem from different impulses - for example, a legitimate wish to highlight contradictions in public policy, or, more negatively, the search for stories that justify adhering to damaging choices and behaviours.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44764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8DEF0B-FBAD-4C28-9E2F-770EE314E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“Yes, but the wind doesn’t blow all the time you know….”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4B5F377-2B67-41C0-AE65-338CE0E8A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71" y="1353428"/>
            <a:ext cx="7082058" cy="4431998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091238"/>
            <a:ext cx="2571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51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5C8FA5-E6CE-4037-BA9D-2859F0863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rebound effect arguments really about? (2)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5766C3D-BC41-452B-85EE-B852CA966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548" y="1340768"/>
            <a:ext cx="7918648" cy="4114800"/>
          </a:xfrm>
        </p:spPr>
        <p:txBody>
          <a:bodyPr/>
          <a:lstStyle/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 err="1" smtClean="0"/>
              <a:t>Rowson</a:t>
            </a:r>
            <a:r>
              <a:rPr lang="en-GB" sz="1800" dirty="0" smtClean="0"/>
              <a:t> </a:t>
            </a:r>
            <a:r>
              <a:rPr lang="en-GB" sz="1800" dirty="0"/>
              <a:t>(2013) suggests that in the absence of clear evidence, “disagreement about the size of the rebound effect looks like a proxy war for deeper ideological conflicts</a:t>
            </a:r>
            <a:r>
              <a:rPr lang="en-GB" sz="1800" dirty="0" smtClean="0"/>
              <a:t>”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091238"/>
            <a:ext cx="2571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178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BCDA22-691E-401C-ADFC-010E309D1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Concluding thoughts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64403F-CBCD-46BF-B139-C0257C599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23" y="1222375"/>
            <a:ext cx="77724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In some cases, the rebound effect is significant in scale and should be incorporated in policy designs; in other cases it is very minor, and a distraction</a:t>
            </a:r>
            <a:r>
              <a:rPr lang="en-GB" dirty="0" smtClean="0"/>
              <a:t>. 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Given </a:t>
            </a:r>
            <a:r>
              <a:rPr lang="en-GB" dirty="0"/>
              <a:t>the incomplete evidence base, telling the difference isn’t always easy. </a:t>
            </a:r>
            <a:endParaRPr lang="en-GB" dirty="0" smtClean="0"/>
          </a:p>
          <a:p>
            <a:pPr>
              <a:spcAft>
                <a:spcPts val="600"/>
              </a:spcAft>
            </a:pP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scale of rebound is likely to change over </a:t>
            </a:r>
            <a:r>
              <a:rPr lang="en-GB" dirty="0" smtClean="0"/>
              <a:t>time – probably reducing, particularly with more expensive low carbon interventions. 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Understanding </a:t>
            </a:r>
            <a:r>
              <a:rPr lang="en-GB" dirty="0"/>
              <a:t>energy demand in its full socio-technical context, in addition to its economic context, should help build more robust policy. </a:t>
            </a:r>
          </a:p>
          <a:p>
            <a:pPr>
              <a:spcAft>
                <a:spcPts val="600"/>
              </a:spcAft>
            </a:pPr>
            <a:r>
              <a:rPr lang="en-GB" dirty="0"/>
              <a:t>And finally, </a:t>
            </a:r>
            <a:r>
              <a:rPr lang="en-GB" dirty="0" smtClean="0"/>
              <a:t>there </a:t>
            </a:r>
            <a:r>
              <a:rPr lang="en-GB" dirty="0"/>
              <a:t>is no evidence to suggest that people are converting savings from light </a:t>
            </a:r>
            <a:r>
              <a:rPr lang="en-GB" dirty="0" smtClean="0"/>
              <a:t>bulbs or insulation </a:t>
            </a:r>
            <a:r>
              <a:rPr lang="en-GB" dirty="0"/>
              <a:t>into </a:t>
            </a:r>
            <a:r>
              <a:rPr lang="en-GB" dirty="0" smtClean="0"/>
              <a:t>flights.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091238"/>
            <a:ext cx="2571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119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2.bp.blogspot.com/-8vVo69u7WkY/Tyl9bbW5XqI/AAAAAAAAAeQ/TWkp7L71ues/s1600/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4248472" cy="392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48AA31E-98A3-4509-AB35-224AD88EFD1B}"/>
              </a:ext>
            </a:extLst>
          </p:cNvPr>
          <p:cNvSpPr txBox="1"/>
          <p:nvPr/>
        </p:nvSpPr>
        <p:spPr>
          <a:xfrm>
            <a:off x="395536" y="443711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“The rebound effect is rather like the Loch Ness monster – a mythical beast that reappears from time to time.” – paraphrasing Lee Schipper, Energy Policy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091238"/>
            <a:ext cx="2571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957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935038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Outline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703408" y="1052736"/>
            <a:ext cx="756126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n-GB" sz="2000" dirty="0" smtClean="0"/>
              <a:t>What is the rebound effect?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000" dirty="0" smtClean="0"/>
              <a:t>Scale of the direct rebound effect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sz="20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000" dirty="0" smtClean="0"/>
              <a:t>Other reasons energy efficiency does not always deliver promised savings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000" dirty="0" smtClean="0"/>
              <a:t>Arguments </a:t>
            </a:r>
            <a:r>
              <a:rPr lang="en-GB" sz="2000" dirty="0"/>
              <a:t>about the indirect rebound effect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sz="20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000" dirty="0" smtClean="0"/>
              <a:t>Policy and rebound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sz="20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000" dirty="0" smtClean="0"/>
              <a:t>What are arguments about rebound really about?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sz="20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000" dirty="0" smtClean="0"/>
              <a:t>Conclusions</a:t>
            </a:r>
            <a:endParaRPr lang="en-GB" sz="20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091238"/>
            <a:ext cx="2571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358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FF14EF-037A-4F67-8EE2-8F1DBF091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Varieties of rebound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53B373-E900-4E2D-A78A-DDEC375B1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24744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Direct rebound effect </a:t>
            </a:r>
            <a:r>
              <a:rPr lang="en-GB" dirty="0"/>
              <a:t>– users taking advantage of the new lower price of the energy service to use more of that service (typical example is having a warmer home after efficiency improvements). Can be measured (up to a point).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Indirect rebound effect </a:t>
            </a:r>
            <a:r>
              <a:rPr lang="en-GB" dirty="0"/>
              <a:t>– money saved as a result of energy savings is spent elsewhere in the economy on goods / services which have embodied energy. Can be modelled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Economy wide effect </a:t>
            </a:r>
            <a:r>
              <a:rPr lang="en-GB" dirty="0"/>
              <a:t>– the fall in service cost reduces the price of other goods, creates new production possibilities and increases economic growth. Debate as to whether it can be modelled.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091238"/>
            <a:ext cx="2571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372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F1A03E-6728-4BF5-9485-29217A6B0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Scale of the direct rebound effect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5B7415-6727-4927-8B3A-5A56A59DB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52736"/>
            <a:ext cx="7772400" cy="4573364"/>
          </a:xfrm>
        </p:spPr>
        <p:txBody>
          <a:bodyPr/>
          <a:lstStyle/>
          <a:p>
            <a:pPr marL="0" lvl="0" indent="0">
              <a:buNone/>
            </a:pPr>
            <a:r>
              <a:rPr lang="en-GB" dirty="0" smtClean="0"/>
              <a:t>Estimated as </a:t>
            </a:r>
            <a:r>
              <a:rPr lang="en-GB" b="1" dirty="0" smtClean="0"/>
              <a:t>5-15</a:t>
            </a:r>
            <a:r>
              <a:rPr lang="en-GB" b="1" dirty="0"/>
              <a:t>%</a:t>
            </a:r>
            <a:r>
              <a:rPr lang="en-GB" dirty="0"/>
              <a:t> for UK residential </a:t>
            </a:r>
            <a:r>
              <a:rPr lang="en-GB" dirty="0" smtClean="0"/>
              <a:t>energy</a:t>
            </a:r>
          </a:p>
          <a:p>
            <a:pPr marL="0" lvl="0" indent="0" algn="r">
              <a:buNone/>
            </a:pPr>
            <a:r>
              <a:rPr lang="en-GB" sz="1800" dirty="0" err="1" smtClean="0"/>
              <a:t>Chitnis</a:t>
            </a:r>
            <a:r>
              <a:rPr lang="en-GB" sz="1800" dirty="0" smtClean="0"/>
              <a:t> </a:t>
            </a:r>
            <a:r>
              <a:rPr lang="en-GB" sz="1800" dirty="0"/>
              <a:t>et al. (2013) </a:t>
            </a:r>
            <a:endParaRPr lang="en-GB" sz="1800" dirty="0" smtClean="0"/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dirty="0" smtClean="0"/>
              <a:t>Rebound </a:t>
            </a:r>
            <a:r>
              <a:rPr lang="en-GB" dirty="0"/>
              <a:t>effects are generally ‘</a:t>
            </a:r>
            <a:r>
              <a:rPr lang="en-GB" b="1" dirty="0"/>
              <a:t>less than 10 percent, and unlikely to exceed 60 percent</a:t>
            </a:r>
            <a:r>
              <a:rPr lang="en-GB" dirty="0"/>
              <a:t>.’ </a:t>
            </a:r>
            <a:endParaRPr lang="en-GB" dirty="0" smtClean="0"/>
          </a:p>
          <a:p>
            <a:pPr marL="0" lvl="0" indent="0" algn="r">
              <a:buNone/>
            </a:pPr>
            <a:r>
              <a:rPr lang="en-GB" sz="1800" dirty="0"/>
              <a:t>Gillingham et al (2016) </a:t>
            </a:r>
            <a:endParaRPr lang="en-GB" sz="1800" dirty="0" smtClean="0"/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dirty="0" smtClean="0"/>
              <a:t>‘</a:t>
            </a:r>
            <a:r>
              <a:rPr lang="en-GB" dirty="0"/>
              <a:t>For the energy end uses for which studies are available, … the range of estimates for the size of the rebound effect is </a:t>
            </a:r>
            <a:r>
              <a:rPr lang="en-GB" b="1" dirty="0"/>
              <a:t>very low to moderate</a:t>
            </a:r>
            <a:r>
              <a:rPr lang="en-GB" dirty="0" smtClean="0"/>
              <a:t>.’</a:t>
            </a:r>
          </a:p>
          <a:p>
            <a:pPr marL="0" lvl="0" indent="0" algn="r">
              <a:buNone/>
            </a:pPr>
            <a:r>
              <a:rPr lang="en-GB" sz="1800" dirty="0"/>
              <a:t>Greening et al. (2000)</a:t>
            </a:r>
            <a:r>
              <a:rPr lang="en-GB" dirty="0"/>
              <a:t> </a:t>
            </a:r>
            <a:endParaRPr lang="en-GB" dirty="0" smtClean="0"/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dirty="0" smtClean="0"/>
              <a:t>For household </a:t>
            </a:r>
            <a:r>
              <a:rPr lang="en-GB" dirty="0"/>
              <a:t>energy services in the OECD, the direct rebound effect should generally be </a:t>
            </a:r>
            <a:r>
              <a:rPr lang="en-GB" b="1" dirty="0"/>
              <a:t>less than 30%</a:t>
            </a:r>
            <a:r>
              <a:rPr lang="en-GB" dirty="0"/>
              <a:t>  </a:t>
            </a:r>
            <a:endParaRPr lang="en-GB" dirty="0" smtClean="0"/>
          </a:p>
          <a:p>
            <a:pPr marL="0" lvl="0" indent="0" algn="r">
              <a:buNone/>
            </a:pPr>
            <a:r>
              <a:rPr lang="en-GB" sz="1800" dirty="0" smtClean="0"/>
              <a:t>Sorrell </a:t>
            </a:r>
            <a:r>
              <a:rPr lang="en-GB" sz="1800" dirty="0"/>
              <a:t>et al. (2009) </a:t>
            </a:r>
            <a:endParaRPr lang="en-GB" sz="18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091238"/>
            <a:ext cx="2571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623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7E3405-E798-48CA-8151-65E1896C2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reasons energy efficiency does not always deliver promised savings</a:t>
            </a:r>
            <a:br>
              <a:rPr lang="en-GB" dirty="0"/>
            </a:br>
            <a:r>
              <a:rPr lang="en-GB" dirty="0"/>
              <a:t>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A66188-F190-49A3-910F-DA0DC3053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59288"/>
            <a:ext cx="5544616" cy="4114800"/>
          </a:xfrm>
        </p:spPr>
        <p:txBody>
          <a:bodyPr/>
          <a:lstStyle/>
          <a:p>
            <a:pPr lvl="0"/>
            <a:r>
              <a:rPr lang="en-GB" dirty="0" smtClean="0"/>
              <a:t>efficiency </a:t>
            </a:r>
            <a:r>
              <a:rPr lang="en-GB" dirty="0"/>
              <a:t>not as high in reality as reported via the energy label / test </a:t>
            </a:r>
            <a:r>
              <a:rPr lang="en-GB" dirty="0" smtClean="0"/>
              <a:t>standards</a:t>
            </a:r>
          </a:p>
          <a:p>
            <a:pPr lvl="0"/>
            <a:endParaRPr lang="en-GB" dirty="0"/>
          </a:p>
          <a:p>
            <a:r>
              <a:rPr lang="en-GB" dirty="0"/>
              <a:t>users are not enabled to use the new thing ‘correctly’ (wasting energy, rather than getting additional energy services)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the </a:t>
            </a:r>
            <a:r>
              <a:rPr lang="en-GB" dirty="0"/>
              <a:t>efficient technology is installed badly, and/or controls and systems are poorly </a:t>
            </a:r>
            <a:r>
              <a:rPr lang="en-GB" dirty="0" smtClean="0"/>
              <a:t>designed</a:t>
            </a:r>
          </a:p>
          <a:p>
            <a:pPr lvl="0"/>
            <a:endParaRPr lang="en-GB" dirty="0"/>
          </a:p>
          <a:p>
            <a:pPr lvl="0"/>
            <a:r>
              <a:rPr lang="en-GB" dirty="0" smtClean="0"/>
              <a:t>the </a:t>
            </a:r>
            <a:r>
              <a:rPr lang="en-GB" dirty="0"/>
              <a:t>wrong baseline assumption about energy use ‘before’ the intervention.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6046A8D-62B8-4447-BD01-367665343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71" y="3699465"/>
            <a:ext cx="2622029" cy="1732412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091238"/>
            <a:ext cx="2571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671" y="1723089"/>
            <a:ext cx="2731021" cy="148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026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41D383-6948-42FD-B21C-F91667CFB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</a:t>
            </a:r>
            <a:r>
              <a:rPr lang="en-GB" dirty="0"/>
              <a:t>does </a:t>
            </a:r>
            <a:r>
              <a:rPr lang="en-GB" dirty="0" smtClean="0"/>
              <a:t>the rebound effect involve </a:t>
            </a:r>
            <a:r>
              <a:rPr lang="en-GB" dirty="0"/>
              <a:t>so much air travel?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BF7B1D-001A-408F-A3FC-2CD443A99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11300"/>
            <a:ext cx="7772400" cy="155766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“An example of a rebound effect would be … a family that insulates their loft and puts the money saved on their heating bill towards an overseas holiday.”</a:t>
            </a:r>
          </a:p>
          <a:p>
            <a:pPr marL="0" indent="0" algn="r">
              <a:buNone/>
            </a:pPr>
            <a:r>
              <a:rPr lang="en-GB" sz="1800" dirty="0"/>
              <a:t>UKERC website promoting Steve Sorrell’s 2007 report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091238"/>
            <a:ext cx="2571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46" y="3284984"/>
            <a:ext cx="338418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6616" y="3140968"/>
            <a:ext cx="48965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None/>
            </a:pPr>
            <a:r>
              <a:rPr lang="en-GB" sz="2000" dirty="0"/>
              <a:t>“A good example of a ‘rebound’ effect would be an individual deciding to ‘treat themselves’ to a foreign holiday with the money they had saved on the energy bill through insulation measures…” </a:t>
            </a:r>
            <a:endParaRPr lang="en-GB" sz="2000" dirty="0" smtClean="0"/>
          </a:p>
          <a:p>
            <a:pPr marL="0" indent="0" algn="r">
              <a:buNone/>
            </a:pPr>
            <a:endParaRPr lang="en-GB" sz="1800" dirty="0" smtClean="0"/>
          </a:p>
          <a:p>
            <a:pPr marL="0" indent="0" algn="r">
              <a:buNone/>
            </a:pPr>
            <a:r>
              <a:rPr lang="en-GB" sz="1800" dirty="0" smtClean="0"/>
              <a:t>Corner </a:t>
            </a:r>
            <a:r>
              <a:rPr lang="en-GB" sz="1800" dirty="0"/>
              <a:t>and Clarke, 2017:76</a:t>
            </a:r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81905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FB975F-F4A8-43CB-AE35-42CCC493E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indirect rebound effect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ACF62601-30DF-42F7-B63E-9A285A96BD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230523"/>
              </p:ext>
            </p:extLst>
          </p:nvPr>
        </p:nvGraphicFramePr>
        <p:xfrm>
          <a:off x="323528" y="1844824"/>
          <a:ext cx="7198568" cy="36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="" xmlns:a16="http://schemas.microsoft.com/office/drawing/2014/main" id="{699152CD-D989-4853-9AD4-3DA46F4B22AF}"/>
              </a:ext>
            </a:extLst>
          </p:cNvPr>
          <p:cNvSpPr/>
          <p:nvPr/>
        </p:nvSpPr>
        <p:spPr bwMode="auto">
          <a:xfrm>
            <a:off x="5580112" y="1628800"/>
            <a:ext cx="1296144" cy="935037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563EB9A-1024-4B69-A1E6-95CDD15F2E43}"/>
              </a:ext>
            </a:extLst>
          </p:cNvPr>
          <p:cNvSpPr txBox="1"/>
          <p:nvPr/>
        </p:nvSpPr>
        <p:spPr>
          <a:xfrm>
            <a:off x="7308304" y="1844824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LEDs into flights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091238"/>
            <a:ext cx="2571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600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7E3405-E798-48CA-8151-65E1896C2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Moral licensing – a possible mechanism?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A66188-F190-49A3-910F-DA0DC3053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052736"/>
            <a:ext cx="8280920" cy="4258816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Moral licensing theory suggests that “past good deeds can liberate individuals to engage in </a:t>
            </a:r>
            <a:r>
              <a:rPr lang="en-GB" sz="2000" dirty="0" err="1"/>
              <a:t>behaviors</a:t>
            </a:r>
            <a:r>
              <a:rPr lang="en-GB" sz="2000" dirty="0"/>
              <a:t> that are immoral, unethical, or otherwise problematic, </a:t>
            </a:r>
            <a:r>
              <a:rPr lang="en-GB" sz="2000" dirty="0" err="1"/>
              <a:t>behaviors</a:t>
            </a:r>
            <a:r>
              <a:rPr lang="en-GB" sz="2000" dirty="0"/>
              <a:t> that they would otherwise avoid for fear of feeling or </a:t>
            </a:r>
            <a:r>
              <a:rPr lang="en-GB" sz="2000" dirty="0" smtClean="0"/>
              <a:t>appearing </a:t>
            </a:r>
            <a:r>
              <a:rPr lang="en-GB" sz="2000" dirty="0"/>
              <a:t>immoral</a:t>
            </a:r>
            <a:r>
              <a:rPr lang="en-GB" sz="2000" dirty="0" smtClean="0"/>
              <a:t>”. (</a:t>
            </a:r>
            <a:r>
              <a:rPr lang="en-GB" sz="2000" dirty="0" err="1" smtClean="0"/>
              <a:t>Blanken</a:t>
            </a:r>
            <a:r>
              <a:rPr lang="en-GB" sz="2000" dirty="0" smtClean="0"/>
              <a:t> et al, 2015)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err="1"/>
              <a:t>Blanken</a:t>
            </a:r>
            <a:r>
              <a:rPr lang="en-GB" sz="2000" dirty="0"/>
              <a:t> et al (2015) conducted a meta- analysis of 91 studies of moral licensing. 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Most studies in the meta-analysis looked at choices or intentions around volunteering / charitable donations, honesty with money, and racial </a:t>
            </a:r>
            <a:r>
              <a:rPr lang="en-GB" sz="2000" dirty="0" smtClean="0"/>
              <a:t>prejudice. No studies related to energy / energy efficiency.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They concluded that the magnitude of the moral licensing effect is lower than typical effects in social </a:t>
            </a:r>
            <a:r>
              <a:rPr lang="en-GB" sz="2000" dirty="0" smtClean="0"/>
              <a:t>psychology.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091238"/>
            <a:ext cx="2571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836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B14535-E6D8-4693-933B-5C9540EE1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‘reverse’ rebound effect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A4E79E1E-C5AA-486E-9B1E-3CC2D31289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027521"/>
              </p:ext>
            </p:extLst>
          </p:nvPr>
        </p:nvGraphicFramePr>
        <p:xfrm>
          <a:off x="539552" y="1202824"/>
          <a:ext cx="5614392" cy="2781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5">
            <a:extLst>
              <a:ext uri="{FF2B5EF4-FFF2-40B4-BE49-F238E27FC236}">
                <a16:creationId xmlns="" xmlns:a16="http://schemas.microsoft.com/office/drawing/2014/main" id="{81AB52ED-8933-42E4-BD89-B2A4A8C6D1A4}"/>
              </a:ext>
            </a:extLst>
          </p:cNvPr>
          <p:cNvSpPr/>
          <p:nvPr/>
        </p:nvSpPr>
        <p:spPr bwMode="auto">
          <a:xfrm>
            <a:off x="4283968" y="2492897"/>
            <a:ext cx="1584176" cy="64807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ED0F15B-1EAD-47B0-8D38-23A16E0D4430}"/>
              </a:ext>
            </a:extLst>
          </p:cNvPr>
          <p:cNvSpPr txBox="1"/>
          <p:nvPr/>
        </p:nvSpPr>
        <p:spPr>
          <a:xfrm>
            <a:off x="6300192" y="2593722"/>
            <a:ext cx="2158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Excess spending on solid wall insulation into avoided flights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FC87B81-F4AE-4143-8AAE-0FB3AD3B1535}"/>
              </a:ext>
            </a:extLst>
          </p:cNvPr>
          <p:cNvSpPr txBox="1"/>
          <p:nvPr/>
        </p:nvSpPr>
        <p:spPr>
          <a:xfrm>
            <a:off x="827584" y="4411491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 have spent more on home insulation than will pay back through energy savings. Estimate this equates to about 30 return flights to New York = 2x 25years of carbon saving from heating energy savings (measured). </a:t>
            </a:r>
            <a:endParaRPr lang="en-US" sz="2000" kern="1200" dirty="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091238"/>
            <a:ext cx="2571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1083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4468</TotalTime>
  <Words>1226</Words>
  <Application>Microsoft Office PowerPoint</Application>
  <PresentationFormat>On-screen Show (4:3)</PresentationFormat>
  <Paragraphs>126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Blank Presentation</vt:lpstr>
      <vt:lpstr>The Rebound Effect Tina Fawcett</vt:lpstr>
      <vt:lpstr>Outline</vt:lpstr>
      <vt:lpstr>Varieties of rebound effect</vt:lpstr>
      <vt:lpstr>Scale of the direct rebound effect</vt:lpstr>
      <vt:lpstr>Other reasons energy efficiency does not always deliver promised savings  </vt:lpstr>
      <vt:lpstr>Why does the rebound effect involve so much air travel?</vt:lpstr>
      <vt:lpstr>The indirect rebound effect</vt:lpstr>
      <vt:lpstr>Moral licensing – a possible mechanism?  </vt:lpstr>
      <vt:lpstr>The ‘reverse’ rebound effect</vt:lpstr>
      <vt:lpstr>The rebound effect &amp; policy</vt:lpstr>
      <vt:lpstr>What are rebound effect arguments really about? (1)</vt:lpstr>
      <vt:lpstr>“Yes, but the wind doesn’t blow all the time you know….”</vt:lpstr>
      <vt:lpstr>What are rebound effect arguments really about? (2)</vt:lpstr>
      <vt:lpstr>Concluding thoughts</vt:lpstr>
      <vt:lpstr>PowerPoint Presentation</vt:lpstr>
    </vt:vector>
  </TitlesOfParts>
  <Company>NMDS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MacCallum</dc:creator>
  <cp:lastModifiedBy>Tina Fawcett</cp:lastModifiedBy>
  <cp:revision>361</cp:revision>
  <cp:lastPrinted>2008-04-21T18:50:20Z</cp:lastPrinted>
  <dcterms:created xsi:type="dcterms:W3CDTF">2008-04-19T14:31:56Z</dcterms:created>
  <dcterms:modified xsi:type="dcterms:W3CDTF">2018-09-10T10:56:09Z</dcterms:modified>
</cp:coreProperties>
</file>