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2" r:id="rId2"/>
    <p:sldId id="284" r:id="rId3"/>
    <p:sldId id="264" r:id="rId4"/>
    <p:sldId id="279" r:id="rId5"/>
    <p:sldId id="275" r:id="rId6"/>
    <p:sldId id="286" r:id="rId7"/>
    <p:sldId id="285" r:id="rId8"/>
    <p:sldId id="290" r:id="rId9"/>
    <p:sldId id="291" r:id="rId10"/>
    <p:sldId id="287" r:id="rId11"/>
    <p:sldId id="277" r:id="rId12"/>
    <p:sldId id="278" r:id="rId13"/>
    <p:sldId id="288" r:id="rId14"/>
  </p:sldIdLst>
  <p:sldSz cx="12192000" cy="6858000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9FFF"/>
    <a:srgbClr val="ABABFF"/>
    <a:srgbClr val="9B3083"/>
    <a:srgbClr val="CCCCFF"/>
    <a:srgbClr val="8181FF"/>
    <a:srgbClr val="CCCC00"/>
    <a:srgbClr val="B2DFFF"/>
    <a:srgbClr val="004A7F"/>
    <a:srgbClr val="E7348B"/>
    <a:srgbClr val="EF7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24B0C7-23B4-4203-A1E2-86F77C885359}" v="1238" dt="2018-09-11T15:24:57.8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5083" autoAdjust="0"/>
  </p:normalViewPr>
  <p:slideViewPr>
    <p:cSldViewPr>
      <p:cViewPr varScale="1">
        <p:scale>
          <a:sx n="83" d="100"/>
          <a:sy n="83" d="100"/>
        </p:scale>
        <p:origin x="151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 Cole" userId="aa06eddf-aac9-4d97-974f-1ff7f4349cd7" providerId="ADAL" clId="{8249F627-3CE9-4805-8FF9-BF8BA5F54507}"/>
    <pc:docChg chg="undo custSel addSld delSld modSld modMainMaster">
      <pc:chgData name="Philip Cole" userId="aa06eddf-aac9-4d97-974f-1ff7f4349cd7" providerId="ADAL" clId="{8249F627-3CE9-4805-8FF9-BF8BA5F54507}" dt="2018-09-11T10:16:12.260" v="623" actId="478"/>
      <pc:docMkLst>
        <pc:docMk/>
      </pc:docMkLst>
      <pc:sldChg chg="modSp del">
        <pc:chgData name="Philip Cole" userId="aa06eddf-aac9-4d97-974f-1ff7f4349cd7" providerId="ADAL" clId="{8249F627-3CE9-4805-8FF9-BF8BA5F54507}" dt="2018-09-11T09:10:09.776" v="22" actId="2696"/>
        <pc:sldMkLst>
          <pc:docMk/>
          <pc:sldMk cId="2279327023" sldId="256"/>
        </pc:sldMkLst>
        <pc:spChg chg="mod">
          <ac:chgData name="Philip Cole" userId="aa06eddf-aac9-4d97-974f-1ff7f4349cd7" providerId="ADAL" clId="{8249F627-3CE9-4805-8FF9-BF8BA5F54507}" dt="2018-09-11T09:09:12.087" v="0"/>
          <ac:spMkLst>
            <pc:docMk/>
            <pc:sldMk cId="2279327023" sldId="256"/>
            <ac:spMk id="3" creationId="{D632105E-88E8-4E1A-8B98-364494EBC228}"/>
          </ac:spMkLst>
        </pc:spChg>
        <pc:spChg chg="mod">
          <ac:chgData name="Philip Cole" userId="aa06eddf-aac9-4d97-974f-1ff7f4349cd7" providerId="ADAL" clId="{8249F627-3CE9-4805-8FF9-BF8BA5F54507}" dt="2018-09-11T09:09:32.324" v="5" actId="14100"/>
          <ac:spMkLst>
            <pc:docMk/>
            <pc:sldMk cId="2279327023" sldId="256"/>
            <ac:spMk id="9" creationId="{55D7FC26-438E-4C07-861E-33F91C7AAB7B}"/>
          </ac:spMkLst>
        </pc:spChg>
        <pc:spChg chg="mod">
          <ac:chgData name="Philip Cole" userId="aa06eddf-aac9-4d97-974f-1ff7f4349cd7" providerId="ADAL" clId="{8249F627-3CE9-4805-8FF9-BF8BA5F54507}" dt="2018-09-11T09:09:12.087" v="0"/>
          <ac:spMkLst>
            <pc:docMk/>
            <pc:sldMk cId="2279327023" sldId="256"/>
            <ac:spMk id="11" creationId="{99510B3D-3153-407E-A258-49C8E207DF7C}"/>
          </ac:spMkLst>
        </pc:spChg>
        <pc:spChg chg="mod">
          <ac:chgData name="Philip Cole" userId="aa06eddf-aac9-4d97-974f-1ff7f4349cd7" providerId="ADAL" clId="{8249F627-3CE9-4805-8FF9-BF8BA5F54507}" dt="2018-09-11T09:09:17.091" v="2" actId="1076"/>
          <ac:spMkLst>
            <pc:docMk/>
            <pc:sldMk cId="2279327023" sldId="256"/>
            <ac:spMk id="17" creationId="{00000000-0000-0000-0000-000000000000}"/>
          </ac:spMkLst>
        </pc:spChg>
        <pc:spChg chg="mod">
          <ac:chgData name="Philip Cole" userId="aa06eddf-aac9-4d97-974f-1ff7f4349cd7" providerId="ADAL" clId="{8249F627-3CE9-4805-8FF9-BF8BA5F54507}" dt="2018-09-11T09:09:25.980" v="4" actId="14100"/>
          <ac:spMkLst>
            <pc:docMk/>
            <pc:sldMk cId="2279327023" sldId="256"/>
            <ac:spMk id="18" creationId="{00000000-0000-0000-0000-000000000000}"/>
          </ac:spMkLst>
        </pc:spChg>
        <pc:picChg chg="mod">
          <ac:chgData name="Philip Cole" userId="aa06eddf-aac9-4d97-974f-1ff7f4349cd7" providerId="ADAL" clId="{8249F627-3CE9-4805-8FF9-BF8BA5F54507}" dt="2018-09-11T09:09:12.087" v="0"/>
          <ac:picMkLst>
            <pc:docMk/>
            <pc:sldMk cId="2279327023" sldId="256"/>
            <ac:picMk id="4" creationId="{00000000-0000-0000-0000-000000000000}"/>
          </ac:picMkLst>
        </pc:picChg>
        <pc:picChg chg="mod">
          <ac:chgData name="Philip Cole" userId="aa06eddf-aac9-4d97-974f-1ff7f4349cd7" providerId="ADAL" clId="{8249F627-3CE9-4805-8FF9-BF8BA5F54507}" dt="2018-09-11T09:09:12.087" v="0"/>
          <ac:picMkLst>
            <pc:docMk/>
            <pc:sldMk cId="2279327023" sldId="256"/>
            <ac:picMk id="10" creationId="{271AD379-31E3-457E-9729-7F4C6ADB16DE}"/>
          </ac:picMkLst>
        </pc:picChg>
        <pc:picChg chg="mod">
          <ac:chgData name="Philip Cole" userId="aa06eddf-aac9-4d97-974f-1ff7f4349cd7" providerId="ADAL" clId="{8249F627-3CE9-4805-8FF9-BF8BA5F54507}" dt="2018-09-11T09:09:12.087" v="0"/>
          <ac:picMkLst>
            <pc:docMk/>
            <pc:sldMk cId="2279327023" sldId="256"/>
            <ac:picMk id="12" creationId="{3A67E764-70C4-43F9-9C3B-E4A4FA48CCE8}"/>
          </ac:picMkLst>
        </pc:picChg>
        <pc:cxnChg chg="mod">
          <ac:chgData name="Philip Cole" userId="aa06eddf-aac9-4d97-974f-1ff7f4349cd7" providerId="ADAL" clId="{8249F627-3CE9-4805-8FF9-BF8BA5F54507}" dt="2018-09-11T09:09:22.012" v="3" actId="14100"/>
          <ac:cxnSpMkLst>
            <pc:docMk/>
            <pc:sldMk cId="2279327023" sldId="256"/>
            <ac:cxnSpMk id="8" creationId="{00000000-0000-0000-0000-000000000000}"/>
          </ac:cxnSpMkLst>
        </pc:cxnChg>
      </pc:sldChg>
      <pc:sldChg chg="modSp del">
        <pc:chgData name="Philip Cole" userId="aa06eddf-aac9-4d97-974f-1ff7f4349cd7" providerId="ADAL" clId="{8249F627-3CE9-4805-8FF9-BF8BA5F54507}" dt="2018-09-11T09:10:14.290" v="23" actId="2696"/>
        <pc:sldMkLst>
          <pc:docMk/>
          <pc:sldMk cId="251113653" sldId="261"/>
        </pc:sldMkLst>
        <pc:spChg chg="mod">
          <ac:chgData name="Philip Cole" userId="aa06eddf-aac9-4d97-974f-1ff7f4349cd7" providerId="ADAL" clId="{8249F627-3CE9-4805-8FF9-BF8BA5F54507}" dt="2018-09-11T09:09:12.087" v="0"/>
          <ac:spMkLst>
            <pc:docMk/>
            <pc:sldMk cId="251113653" sldId="261"/>
            <ac:spMk id="5" creationId="{00000000-0000-0000-0000-000000000000}"/>
          </ac:spMkLst>
        </pc:spChg>
        <pc:spChg chg="mod">
          <ac:chgData name="Philip Cole" userId="aa06eddf-aac9-4d97-974f-1ff7f4349cd7" providerId="ADAL" clId="{8249F627-3CE9-4805-8FF9-BF8BA5F54507}" dt="2018-09-11T09:09:12.087" v="0"/>
          <ac:spMkLst>
            <pc:docMk/>
            <pc:sldMk cId="251113653" sldId="261"/>
            <ac:spMk id="11" creationId="{B1D9E657-C79E-4B4E-9025-B7B5786406C8}"/>
          </ac:spMkLst>
        </pc:spChg>
        <pc:spChg chg="mod">
          <ac:chgData name="Philip Cole" userId="aa06eddf-aac9-4d97-974f-1ff7f4349cd7" providerId="ADAL" clId="{8249F627-3CE9-4805-8FF9-BF8BA5F54507}" dt="2018-09-11T09:09:12.087" v="0"/>
          <ac:spMkLst>
            <pc:docMk/>
            <pc:sldMk cId="251113653" sldId="261"/>
            <ac:spMk id="13" creationId="{00000000-0000-0000-0000-000000000000}"/>
          </ac:spMkLst>
        </pc:spChg>
        <pc:spChg chg="mod">
          <ac:chgData name="Philip Cole" userId="aa06eddf-aac9-4d97-974f-1ff7f4349cd7" providerId="ADAL" clId="{8249F627-3CE9-4805-8FF9-BF8BA5F54507}" dt="2018-09-11T09:09:12.087" v="0"/>
          <ac:spMkLst>
            <pc:docMk/>
            <pc:sldMk cId="251113653" sldId="261"/>
            <ac:spMk id="14" creationId="{EB1EBE78-E2A6-45B9-B2AF-F7CC03C96332}"/>
          </ac:spMkLst>
        </pc:spChg>
        <pc:picChg chg="mod">
          <ac:chgData name="Philip Cole" userId="aa06eddf-aac9-4d97-974f-1ff7f4349cd7" providerId="ADAL" clId="{8249F627-3CE9-4805-8FF9-BF8BA5F54507}" dt="2018-09-11T09:09:12.087" v="0"/>
          <ac:picMkLst>
            <pc:docMk/>
            <pc:sldMk cId="251113653" sldId="261"/>
            <ac:picMk id="4" creationId="{00000000-0000-0000-0000-000000000000}"/>
          </ac:picMkLst>
        </pc:picChg>
        <pc:picChg chg="mod">
          <ac:chgData name="Philip Cole" userId="aa06eddf-aac9-4d97-974f-1ff7f4349cd7" providerId="ADAL" clId="{8249F627-3CE9-4805-8FF9-BF8BA5F54507}" dt="2018-09-11T09:09:12.087" v="0"/>
          <ac:picMkLst>
            <pc:docMk/>
            <pc:sldMk cId="251113653" sldId="261"/>
            <ac:picMk id="12" creationId="{A0BEFCD4-E800-445A-8148-F23A13B64BA0}"/>
          </ac:picMkLst>
        </pc:picChg>
      </pc:sldChg>
      <pc:sldChg chg="addSp delSp modSp modAnim">
        <pc:chgData name="Philip Cole" userId="aa06eddf-aac9-4d97-974f-1ff7f4349cd7" providerId="ADAL" clId="{8249F627-3CE9-4805-8FF9-BF8BA5F54507}" dt="2018-09-11T10:02:50.458" v="560"/>
        <pc:sldMkLst>
          <pc:docMk/>
          <pc:sldMk cId="1662914302" sldId="264"/>
        </pc:sldMkLst>
        <pc:spChg chg="add del mod">
          <ac:chgData name="Philip Cole" userId="aa06eddf-aac9-4d97-974f-1ff7f4349cd7" providerId="ADAL" clId="{8249F627-3CE9-4805-8FF9-BF8BA5F54507}" dt="2018-09-11T09:13:25.715" v="86" actId="1076"/>
          <ac:spMkLst>
            <pc:docMk/>
            <pc:sldMk cId="1662914302" sldId="264"/>
            <ac:spMk id="3" creationId="{2A3E064C-AA18-4862-8E39-56B27BDCFB5E}"/>
          </ac:spMkLst>
        </pc:spChg>
        <pc:spChg chg="del mod">
          <ac:chgData name="Philip Cole" userId="aa06eddf-aac9-4d97-974f-1ff7f4349cd7" providerId="ADAL" clId="{8249F627-3CE9-4805-8FF9-BF8BA5F54507}" dt="2018-09-11T09:10:48.763" v="30" actId="478"/>
          <ac:spMkLst>
            <pc:docMk/>
            <pc:sldMk cId="1662914302" sldId="264"/>
            <ac:spMk id="7" creationId="{307634F4-301D-4F6E-B499-177EA24A74C5}"/>
          </ac:spMkLst>
        </pc:spChg>
        <pc:spChg chg="del mod">
          <ac:chgData name="Philip Cole" userId="aa06eddf-aac9-4d97-974f-1ff7f4349cd7" providerId="ADAL" clId="{8249F627-3CE9-4805-8FF9-BF8BA5F54507}" dt="2018-09-11T09:10:48.267" v="29" actId="478"/>
          <ac:spMkLst>
            <pc:docMk/>
            <pc:sldMk cId="1662914302" sldId="264"/>
            <ac:spMk id="9" creationId="{6F2B4716-3E15-48A4-B074-0FFC26C2D142}"/>
          </ac:spMkLst>
        </pc:spChg>
        <pc:spChg chg="add del">
          <ac:chgData name="Philip Cole" userId="aa06eddf-aac9-4d97-974f-1ff7f4349cd7" providerId="ADAL" clId="{8249F627-3CE9-4805-8FF9-BF8BA5F54507}" dt="2018-09-11T09:10:45.669" v="27"/>
          <ac:spMkLst>
            <pc:docMk/>
            <pc:sldMk cId="1662914302" sldId="264"/>
            <ac:spMk id="10" creationId="{07B0CB46-A873-4C57-9298-D020B0EB6EAB}"/>
          </ac:spMkLst>
        </pc:spChg>
        <pc:spChg chg="mod">
          <ac:chgData name="Philip Cole" userId="aa06eddf-aac9-4d97-974f-1ff7f4349cd7" providerId="ADAL" clId="{8249F627-3CE9-4805-8FF9-BF8BA5F54507}" dt="2018-09-11T09:12:43.144" v="79" actId="1037"/>
          <ac:spMkLst>
            <pc:docMk/>
            <pc:sldMk cId="1662914302" sldId="264"/>
            <ac:spMk id="11" creationId="{413590E3-D947-47E3-9E84-2F3B84449A01}"/>
          </ac:spMkLst>
        </pc:spChg>
        <pc:spChg chg="add del">
          <ac:chgData name="Philip Cole" userId="aa06eddf-aac9-4d97-974f-1ff7f4349cd7" providerId="ADAL" clId="{8249F627-3CE9-4805-8FF9-BF8BA5F54507}" dt="2018-09-11T09:10:45.669" v="27"/>
          <ac:spMkLst>
            <pc:docMk/>
            <pc:sldMk cId="1662914302" sldId="264"/>
            <ac:spMk id="13" creationId="{04C52453-CC47-41A0-92EF-BA40923BC8E4}"/>
          </ac:spMkLst>
        </pc:spChg>
        <pc:spChg chg="mod">
          <ac:chgData name="Philip Cole" userId="aa06eddf-aac9-4d97-974f-1ff7f4349cd7" providerId="ADAL" clId="{8249F627-3CE9-4805-8FF9-BF8BA5F54507}" dt="2018-09-11T09:12:43.144" v="79" actId="1037"/>
          <ac:spMkLst>
            <pc:docMk/>
            <pc:sldMk cId="1662914302" sldId="264"/>
            <ac:spMk id="14" creationId="{1460DE79-9D52-4BCA-9081-DAA14A4CADC0}"/>
          </ac:spMkLst>
        </pc:spChg>
        <pc:spChg chg="mod">
          <ac:chgData name="Philip Cole" userId="aa06eddf-aac9-4d97-974f-1ff7f4349cd7" providerId="ADAL" clId="{8249F627-3CE9-4805-8FF9-BF8BA5F54507}" dt="2018-09-11T09:12:43.144" v="79" actId="1037"/>
          <ac:spMkLst>
            <pc:docMk/>
            <pc:sldMk cId="1662914302" sldId="264"/>
            <ac:spMk id="15" creationId="{F865D1A7-43D9-4CDA-872B-7EFEE10FC7ED}"/>
          </ac:spMkLst>
        </pc:spChg>
        <pc:spChg chg="add">
          <ac:chgData name="Philip Cole" userId="aa06eddf-aac9-4d97-974f-1ff7f4349cd7" providerId="ADAL" clId="{8249F627-3CE9-4805-8FF9-BF8BA5F54507}" dt="2018-09-11T09:11:00.911" v="34"/>
          <ac:spMkLst>
            <pc:docMk/>
            <pc:sldMk cId="1662914302" sldId="264"/>
            <ac:spMk id="16" creationId="{6A18DD08-3F9C-4095-9DE7-3138B74D7428}"/>
          </ac:spMkLst>
        </pc:spChg>
        <pc:spChg chg="add">
          <ac:chgData name="Philip Cole" userId="aa06eddf-aac9-4d97-974f-1ff7f4349cd7" providerId="ADAL" clId="{8249F627-3CE9-4805-8FF9-BF8BA5F54507}" dt="2018-09-11T09:11:00.911" v="34"/>
          <ac:spMkLst>
            <pc:docMk/>
            <pc:sldMk cId="1662914302" sldId="264"/>
            <ac:spMk id="18" creationId="{815AA144-C3FE-442D-8501-E1A96CA472A5}"/>
          </ac:spMkLst>
        </pc:spChg>
        <pc:picChg chg="add del mod">
          <ac:chgData name="Philip Cole" userId="aa06eddf-aac9-4d97-974f-1ff7f4349cd7" providerId="ADAL" clId="{8249F627-3CE9-4805-8FF9-BF8BA5F54507}" dt="2018-09-11T09:10:55.674" v="33" actId="478"/>
          <ac:picMkLst>
            <pc:docMk/>
            <pc:sldMk cId="1662914302" sldId="264"/>
            <ac:picMk id="8" creationId="{D4029153-8DB9-4A83-B02F-2EC5C36BF5A9}"/>
          </ac:picMkLst>
        </pc:picChg>
        <pc:picChg chg="add del">
          <ac:chgData name="Philip Cole" userId="aa06eddf-aac9-4d97-974f-1ff7f4349cd7" providerId="ADAL" clId="{8249F627-3CE9-4805-8FF9-BF8BA5F54507}" dt="2018-09-11T09:10:45.669" v="27"/>
          <ac:picMkLst>
            <pc:docMk/>
            <pc:sldMk cId="1662914302" sldId="264"/>
            <ac:picMk id="12" creationId="{C03059F1-E193-4398-84CA-B68F573F339D}"/>
          </ac:picMkLst>
        </pc:picChg>
        <pc:picChg chg="add mod">
          <ac:chgData name="Philip Cole" userId="aa06eddf-aac9-4d97-974f-1ff7f4349cd7" providerId="ADAL" clId="{8249F627-3CE9-4805-8FF9-BF8BA5F54507}" dt="2018-09-11T09:15:43.098" v="118" actId="1076"/>
          <ac:picMkLst>
            <pc:docMk/>
            <pc:sldMk cId="1662914302" sldId="264"/>
            <ac:picMk id="17" creationId="{AEECBAA7-FA20-4057-AFD0-A73E8FF367FE}"/>
          </ac:picMkLst>
        </pc:picChg>
        <pc:picChg chg="mod modCrop">
          <ac:chgData name="Philip Cole" userId="aa06eddf-aac9-4d97-974f-1ff7f4349cd7" providerId="ADAL" clId="{8249F627-3CE9-4805-8FF9-BF8BA5F54507}" dt="2018-09-11T09:12:35.866" v="55" actId="1076"/>
          <ac:picMkLst>
            <pc:docMk/>
            <pc:sldMk cId="1662914302" sldId="264"/>
            <ac:picMk id="1026" creationId="{28AACAB4-9140-486D-BEC8-00975D80F3B1}"/>
          </ac:picMkLst>
        </pc:picChg>
      </pc:sldChg>
      <pc:sldChg chg="addSp delSp modSp">
        <pc:chgData name="Philip Cole" userId="aa06eddf-aac9-4d97-974f-1ff7f4349cd7" providerId="ADAL" clId="{8249F627-3CE9-4805-8FF9-BF8BA5F54507}" dt="2018-09-11T09:16:44.826" v="134" actId="1076"/>
        <pc:sldMkLst>
          <pc:docMk/>
          <pc:sldMk cId="3985172450" sldId="275"/>
        </pc:sldMkLst>
        <pc:spChg chg="add">
          <ac:chgData name="Philip Cole" userId="aa06eddf-aac9-4d97-974f-1ff7f4349cd7" providerId="ADAL" clId="{8249F627-3CE9-4805-8FF9-BF8BA5F54507}" dt="2018-09-11T09:16:33.785" v="131"/>
          <ac:spMkLst>
            <pc:docMk/>
            <pc:sldMk cId="3985172450" sldId="275"/>
            <ac:spMk id="8" creationId="{AE0A8F41-C407-4FED-BA3C-EF4E3A99D71E}"/>
          </ac:spMkLst>
        </pc:spChg>
        <pc:spChg chg="add">
          <ac:chgData name="Philip Cole" userId="aa06eddf-aac9-4d97-974f-1ff7f4349cd7" providerId="ADAL" clId="{8249F627-3CE9-4805-8FF9-BF8BA5F54507}" dt="2018-09-11T09:16:33.785" v="131"/>
          <ac:spMkLst>
            <pc:docMk/>
            <pc:sldMk cId="3985172450" sldId="275"/>
            <ac:spMk id="9" creationId="{BDEC9127-709D-44AF-92A8-08F7636A8A11}"/>
          </ac:spMkLst>
        </pc:spChg>
        <pc:spChg chg="del mod">
          <ac:chgData name="Philip Cole" userId="aa06eddf-aac9-4d97-974f-1ff7f4349cd7" providerId="ADAL" clId="{8249F627-3CE9-4805-8FF9-BF8BA5F54507}" dt="2018-09-11T09:16:17.528" v="129" actId="478"/>
          <ac:spMkLst>
            <pc:docMk/>
            <pc:sldMk cId="3985172450" sldId="275"/>
            <ac:spMk id="16" creationId="{00000000-0000-0000-0000-000000000000}"/>
          </ac:spMkLst>
        </pc:spChg>
        <pc:spChg chg="del mod">
          <ac:chgData name="Philip Cole" userId="aa06eddf-aac9-4d97-974f-1ff7f4349cd7" providerId="ADAL" clId="{8249F627-3CE9-4805-8FF9-BF8BA5F54507}" dt="2018-09-11T09:16:17.528" v="129" actId="478"/>
          <ac:spMkLst>
            <pc:docMk/>
            <pc:sldMk cId="3985172450" sldId="275"/>
            <ac:spMk id="20" creationId="{00000000-0000-0000-0000-000000000000}"/>
          </ac:spMkLst>
        </pc:spChg>
        <pc:spChg chg="mod">
          <ac:chgData name="Philip Cole" userId="aa06eddf-aac9-4d97-974f-1ff7f4349cd7" providerId="ADAL" clId="{8249F627-3CE9-4805-8FF9-BF8BA5F54507}" dt="2018-09-11T09:16:44.826" v="134" actId="1076"/>
          <ac:spMkLst>
            <pc:docMk/>
            <pc:sldMk cId="3985172450" sldId="275"/>
            <ac:spMk id="36" creationId="{597DB6D5-8094-48D9-BAB4-E4A08559B615}"/>
          </ac:spMkLst>
        </pc:spChg>
        <pc:graphicFrameChg chg="mod">
          <ac:chgData name="Philip Cole" userId="aa06eddf-aac9-4d97-974f-1ff7f4349cd7" providerId="ADAL" clId="{8249F627-3CE9-4805-8FF9-BF8BA5F54507}" dt="2018-09-11T09:16:40.580" v="133" actId="14100"/>
          <ac:graphicFrameMkLst>
            <pc:docMk/>
            <pc:sldMk cId="3985172450" sldId="275"/>
            <ac:graphicFrameMk id="35" creationId="{EC51274B-B9E9-49F0-A81F-BCB6335A9091}"/>
          </ac:graphicFrameMkLst>
        </pc:graphicFrameChg>
        <pc:picChg chg="del mod">
          <ac:chgData name="Philip Cole" userId="aa06eddf-aac9-4d97-974f-1ff7f4349cd7" providerId="ADAL" clId="{8249F627-3CE9-4805-8FF9-BF8BA5F54507}" dt="2018-09-11T09:16:17.528" v="129" actId="478"/>
          <ac:picMkLst>
            <pc:docMk/>
            <pc:sldMk cId="3985172450" sldId="275"/>
            <ac:picMk id="4" creationId="{00000000-0000-0000-0000-000000000000}"/>
          </ac:picMkLst>
        </pc:picChg>
        <pc:picChg chg="add">
          <ac:chgData name="Philip Cole" userId="aa06eddf-aac9-4d97-974f-1ff7f4349cd7" providerId="ADAL" clId="{8249F627-3CE9-4805-8FF9-BF8BA5F54507}" dt="2018-09-11T09:16:33.785" v="131"/>
          <ac:picMkLst>
            <pc:docMk/>
            <pc:sldMk cId="3985172450" sldId="275"/>
            <ac:picMk id="10" creationId="{04DADD05-EB74-4606-8914-A42E82963E70}"/>
          </ac:picMkLst>
        </pc:picChg>
        <pc:picChg chg="del mod">
          <ac:chgData name="Philip Cole" userId="aa06eddf-aac9-4d97-974f-1ff7f4349cd7" providerId="ADAL" clId="{8249F627-3CE9-4805-8FF9-BF8BA5F54507}" dt="2018-09-11T09:16:17.528" v="129" actId="478"/>
          <ac:picMkLst>
            <pc:docMk/>
            <pc:sldMk cId="3985172450" sldId="275"/>
            <ac:picMk id="19" creationId="{00000000-0000-0000-0000-000000000000}"/>
          </ac:picMkLst>
        </pc:picChg>
      </pc:sldChg>
      <pc:sldChg chg="addSp delSp modSp addAnim delAnim">
        <pc:chgData name="Philip Cole" userId="aa06eddf-aac9-4d97-974f-1ff7f4349cd7" providerId="ADAL" clId="{8249F627-3CE9-4805-8FF9-BF8BA5F54507}" dt="2018-09-11T10:10:33.195" v="587" actId="478"/>
        <pc:sldMkLst>
          <pc:docMk/>
          <pc:sldMk cId="1353117579" sldId="277"/>
        </pc:sldMkLst>
        <pc:spChg chg="mod">
          <ac:chgData name="Philip Cole" userId="aa06eddf-aac9-4d97-974f-1ff7f4349cd7" providerId="ADAL" clId="{8249F627-3CE9-4805-8FF9-BF8BA5F54507}" dt="2018-09-11T09:43:00.792" v="491" actId="1037"/>
          <ac:spMkLst>
            <pc:docMk/>
            <pc:sldMk cId="1353117579" sldId="277"/>
            <ac:spMk id="2" creationId="{C2539CC0-3382-4C39-A9CB-D283A3C6BC49}"/>
          </ac:spMkLst>
        </pc:spChg>
        <pc:spChg chg="add del mod">
          <ac:chgData name="Philip Cole" userId="aa06eddf-aac9-4d97-974f-1ff7f4349cd7" providerId="ADAL" clId="{8249F627-3CE9-4805-8FF9-BF8BA5F54507}" dt="2018-09-11T10:10:31.275" v="582" actId="767"/>
          <ac:spMkLst>
            <pc:docMk/>
            <pc:sldMk cId="1353117579" sldId="277"/>
            <ac:spMk id="4" creationId="{D1BA6F4D-F549-40CE-8F40-695D6FB324A1}"/>
          </ac:spMkLst>
        </pc:spChg>
        <pc:spChg chg="mod">
          <ac:chgData name="Philip Cole" userId="aa06eddf-aac9-4d97-974f-1ff7f4349cd7" providerId="ADAL" clId="{8249F627-3CE9-4805-8FF9-BF8BA5F54507}" dt="2018-09-11T09:42:20.989" v="463" actId="1037"/>
          <ac:spMkLst>
            <pc:docMk/>
            <pc:sldMk cId="1353117579" sldId="277"/>
            <ac:spMk id="7" creationId="{77A1F810-8870-4686-82CE-654F2445B608}"/>
          </ac:spMkLst>
        </pc:spChg>
        <pc:spChg chg="del mod">
          <ac:chgData name="Philip Cole" userId="aa06eddf-aac9-4d97-974f-1ff7f4349cd7" providerId="ADAL" clId="{8249F627-3CE9-4805-8FF9-BF8BA5F54507}" dt="2018-09-11T09:42:25.978" v="464" actId="478"/>
          <ac:spMkLst>
            <pc:docMk/>
            <pc:sldMk cId="1353117579" sldId="277"/>
            <ac:spMk id="16" creationId="{00000000-0000-0000-0000-000000000000}"/>
          </ac:spMkLst>
        </pc:spChg>
        <pc:spChg chg="del mod">
          <ac:chgData name="Philip Cole" userId="aa06eddf-aac9-4d97-974f-1ff7f4349cd7" providerId="ADAL" clId="{8249F627-3CE9-4805-8FF9-BF8BA5F54507}" dt="2018-09-11T09:42:25.978" v="464" actId="478"/>
          <ac:spMkLst>
            <pc:docMk/>
            <pc:sldMk cId="1353117579" sldId="277"/>
            <ac:spMk id="20" creationId="{00000000-0000-0000-0000-000000000000}"/>
          </ac:spMkLst>
        </pc:spChg>
        <pc:spChg chg="add">
          <ac:chgData name="Philip Cole" userId="aa06eddf-aac9-4d97-974f-1ff7f4349cd7" providerId="ADAL" clId="{8249F627-3CE9-4805-8FF9-BF8BA5F54507}" dt="2018-09-11T09:42:47.654" v="465"/>
          <ac:spMkLst>
            <pc:docMk/>
            <pc:sldMk cId="1353117579" sldId="277"/>
            <ac:spMk id="23" creationId="{5194D12B-A453-41BF-922C-8BD0DD98489B}"/>
          </ac:spMkLst>
        </pc:spChg>
        <pc:spChg chg="add mod">
          <ac:chgData name="Philip Cole" userId="aa06eddf-aac9-4d97-974f-1ff7f4349cd7" providerId="ADAL" clId="{8249F627-3CE9-4805-8FF9-BF8BA5F54507}" dt="2018-09-11T09:44:31.082" v="537"/>
          <ac:spMkLst>
            <pc:docMk/>
            <pc:sldMk cId="1353117579" sldId="277"/>
            <ac:spMk id="25" creationId="{3C8B3D5B-C1D3-48DD-A910-70DFE9B763AD}"/>
          </ac:spMkLst>
        </pc:spChg>
        <pc:grpChg chg="mod">
          <ac:chgData name="Philip Cole" userId="aa06eddf-aac9-4d97-974f-1ff7f4349cd7" providerId="ADAL" clId="{8249F627-3CE9-4805-8FF9-BF8BA5F54507}" dt="2018-09-11T10:10:31.506" v="583" actId="1076"/>
          <ac:grpSpMkLst>
            <pc:docMk/>
            <pc:sldMk cId="1353117579" sldId="277"/>
            <ac:grpSpMk id="3" creationId="{6FB0E982-D369-43FC-8C4C-CD37946E6E39}"/>
          </ac:grpSpMkLst>
        </pc:grpChg>
        <pc:picChg chg="mod">
          <ac:chgData name="Philip Cole" userId="aa06eddf-aac9-4d97-974f-1ff7f4349cd7" providerId="ADAL" clId="{8249F627-3CE9-4805-8FF9-BF8BA5F54507}" dt="2018-09-11T09:09:12.087" v="0"/>
          <ac:picMkLst>
            <pc:docMk/>
            <pc:sldMk cId="1353117579" sldId="277"/>
            <ac:picMk id="5" creationId="{E6EC8F88-A3A4-40F7-AC6E-CBF83BEBAE9B}"/>
          </ac:picMkLst>
        </pc:picChg>
        <pc:picChg chg="del mod">
          <ac:chgData name="Philip Cole" userId="aa06eddf-aac9-4d97-974f-1ff7f4349cd7" providerId="ADAL" clId="{8249F627-3CE9-4805-8FF9-BF8BA5F54507}" dt="2018-09-11T09:42:25.978" v="464" actId="478"/>
          <ac:picMkLst>
            <pc:docMk/>
            <pc:sldMk cId="1353117579" sldId="277"/>
            <ac:picMk id="19" creationId="{00000000-0000-0000-0000-000000000000}"/>
          </ac:picMkLst>
        </pc:picChg>
        <pc:picChg chg="add del mod">
          <ac:chgData name="Philip Cole" userId="aa06eddf-aac9-4d97-974f-1ff7f4349cd7" providerId="ADAL" clId="{8249F627-3CE9-4805-8FF9-BF8BA5F54507}" dt="2018-09-11T10:10:32.394" v="585" actId="1076"/>
          <ac:picMkLst>
            <pc:docMk/>
            <pc:sldMk cId="1353117579" sldId="277"/>
            <ac:picMk id="22" creationId="{7DA631D3-6786-4B8F-B3F0-8BA71B22EFC0}"/>
          </ac:picMkLst>
        </pc:picChg>
        <pc:picChg chg="add">
          <ac:chgData name="Philip Cole" userId="aa06eddf-aac9-4d97-974f-1ff7f4349cd7" providerId="ADAL" clId="{8249F627-3CE9-4805-8FF9-BF8BA5F54507}" dt="2018-09-11T09:42:47.654" v="465"/>
          <ac:picMkLst>
            <pc:docMk/>
            <pc:sldMk cId="1353117579" sldId="277"/>
            <ac:picMk id="24" creationId="{81165E69-B81E-4C7A-9588-4571A958442E}"/>
          </ac:picMkLst>
        </pc:picChg>
        <pc:picChg chg="add del mod">
          <ac:chgData name="Philip Cole" userId="aa06eddf-aac9-4d97-974f-1ff7f4349cd7" providerId="ADAL" clId="{8249F627-3CE9-4805-8FF9-BF8BA5F54507}" dt="2018-09-11T10:10:33.195" v="587" actId="478"/>
          <ac:picMkLst>
            <pc:docMk/>
            <pc:sldMk cId="1353117579" sldId="277"/>
            <ac:picMk id="1026" creationId="{E7A5A22B-3360-4782-AF6D-50957353DBED}"/>
          </ac:picMkLst>
        </pc:picChg>
        <pc:picChg chg="mod">
          <ac:chgData name="Philip Cole" userId="aa06eddf-aac9-4d97-974f-1ff7f4349cd7" providerId="ADAL" clId="{8249F627-3CE9-4805-8FF9-BF8BA5F54507}" dt="2018-09-11T09:43:02.706" v="498" actId="1038"/>
          <ac:picMkLst>
            <pc:docMk/>
            <pc:sldMk cId="1353117579" sldId="277"/>
            <ac:picMk id="4098" creationId="{FDAE24BF-A000-4C4F-B22F-F8D5475381B7}"/>
          </ac:picMkLst>
        </pc:picChg>
        <pc:picChg chg="add del mod">
          <ac:chgData name="Philip Cole" userId="aa06eddf-aac9-4d97-974f-1ff7f4349cd7" providerId="ADAL" clId="{8249F627-3CE9-4805-8FF9-BF8BA5F54507}" dt="2018-09-11T10:10:32.743" v="586" actId="478"/>
          <ac:picMkLst>
            <pc:docMk/>
            <pc:sldMk cId="1353117579" sldId="277"/>
            <ac:picMk id="4100" creationId="{ACC624A5-B160-4783-A57A-1FE80B21874C}"/>
          </ac:picMkLst>
        </pc:picChg>
      </pc:sldChg>
      <pc:sldChg chg="addSp delSp modSp delAnim modAnim">
        <pc:chgData name="Philip Cole" userId="aa06eddf-aac9-4d97-974f-1ff7f4349cd7" providerId="ADAL" clId="{8249F627-3CE9-4805-8FF9-BF8BA5F54507}" dt="2018-09-11T10:16:12.260" v="623" actId="478"/>
        <pc:sldMkLst>
          <pc:docMk/>
          <pc:sldMk cId="2810540850" sldId="278"/>
        </pc:sldMkLst>
        <pc:spChg chg="add del mod">
          <ac:chgData name="Philip Cole" userId="aa06eddf-aac9-4d97-974f-1ff7f4349cd7" providerId="ADAL" clId="{8249F627-3CE9-4805-8FF9-BF8BA5F54507}" dt="2018-09-11T10:14:13.696" v="615" actId="478"/>
          <ac:spMkLst>
            <pc:docMk/>
            <pc:sldMk cId="2810540850" sldId="278"/>
            <ac:spMk id="4" creationId="{BCF65E1F-1B65-4937-9EE3-064DBD57F59C}"/>
          </ac:spMkLst>
        </pc:spChg>
        <pc:spChg chg="mod">
          <ac:chgData name="Philip Cole" userId="aa06eddf-aac9-4d97-974f-1ff7f4349cd7" providerId="ADAL" clId="{8249F627-3CE9-4805-8FF9-BF8BA5F54507}" dt="2018-09-11T09:09:12.087" v="0"/>
          <ac:spMkLst>
            <pc:docMk/>
            <pc:sldMk cId="2810540850" sldId="278"/>
            <ac:spMk id="7" creationId="{2C74F5BD-6D2E-4603-BAD8-4936E9BDFD23}"/>
          </ac:spMkLst>
        </pc:spChg>
        <pc:spChg chg="add del mod">
          <ac:chgData name="Philip Cole" userId="aa06eddf-aac9-4d97-974f-1ff7f4349cd7" providerId="ADAL" clId="{8249F627-3CE9-4805-8FF9-BF8BA5F54507}" dt="2018-09-11T10:16:12.260" v="623" actId="478"/>
          <ac:spMkLst>
            <pc:docMk/>
            <pc:sldMk cId="2810540850" sldId="278"/>
            <ac:spMk id="8" creationId="{03A28F7F-2FC4-4DA8-AE15-3CD02F896D82}"/>
          </ac:spMkLst>
        </pc:spChg>
        <pc:spChg chg="add">
          <ac:chgData name="Philip Cole" userId="aa06eddf-aac9-4d97-974f-1ff7f4349cd7" providerId="ADAL" clId="{8249F627-3CE9-4805-8FF9-BF8BA5F54507}" dt="2018-09-11T09:43:27.962" v="500"/>
          <ac:spMkLst>
            <pc:docMk/>
            <pc:sldMk cId="2810540850" sldId="278"/>
            <ac:spMk id="10" creationId="{5BE7857F-481D-46D8-A694-3BB8DE26D86D}"/>
          </ac:spMkLst>
        </pc:spChg>
        <pc:spChg chg="add mod">
          <ac:chgData name="Philip Cole" userId="aa06eddf-aac9-4d97-974f-1ff7f4349cd7" providerId="ADAL" clId="{8249F627-3CE9-4805-8FF9-BF8BA5F54507}" dt="2018-09-11T09:44:28.902" v="536"/>
          <ac:spMkLst>
            <pc:docMk/>
            <pc:sldMk cId="2810540850" sldId="278"/>
            <ac:spMk id="12" creationId="{9FCFE84A-B970-49C8-B3E6-D5C431C57198}"/>
          </ac:spMkLst>
        </pc:spChg>
        <pc:spChg chg="del mod">
          <ac:chgData name="Philip Cole" userId="aa06eddf-aac9-4d97-974f-1ff7f4349cd7" providerId="ADAL" clId="{8249F627-3CE9-4805-8FF9-BF8BA5F54507}" dt="2018-09-11T09:43:10.549" v="499" actId="478"/>
          <ac:spMkLst>
            <pc:docMk/>
            <pc:sldMk cId="2810540850" sldId="278"/>
            <ac:spMk id="16" creationId="{00000000-0000-0000-0000-000000000000}"/>
          </ac:spMkLst>
        </pc:spChg>
        <pc:spChg chg="del mod">
          <ac:chgData name="Philip Cole" userId="aa06eddf-aac9-4d97-974f-1ff7f4349cd7" providerId="ADAL" clId="{8249F627-3CE9-4805-8FF9-BF8BA5F54507}" dt="2018-09-11T09:43:10.549" v="499" actId="478"/>
          <ac:spMkLst>
            <pc:docMk/>
            <pc:sldMk cId="2810540850" sldId="278"/>
            <ac:spMk id="20" creationId="{00000000-0000-0000-0000-000000000000}"/>
          </ac:spMkLst>
        </pc:spChg>
        <pc:picChg chg="add del mod">
          <ac:chgData name="Philip Cole" userId="aa06eddf-aac9-4d97-974f-1ff7f4349cd7" providerId="ADAL" clId="{8249F627-3CE9-4805-8FF9-BF8BA5F54507}" dt="2018-09-11T10:11:38.609" v="590" actId="478"/>
          <ac:picMkLst>
            <pc:docMk/>
            <pc:sldMk cId="2810540850" sldId="278"/>
            <ac:picMk id="2" creationId="{542FB844-1DA7-4004-9962-543109FA14F8}"/>
          </ac:picMkLst>
        </pc:picChg>
        <pc:picChg chg="add del mod">
          <ac:chgData name="Philip Cole" userId="aa06eddf-aac9-4d97-974f-1ff7f4349cd7" providerId="ADAL" clId="{8249F627-3CE9-4805-8FF9-BF8BA5F54507}" dt="2018-09-11T10:12:36.582" v="608" actId="478"/>
          <ac:picMkLst>
            <pc:docMk/>
            <pc:sldMk cId="2810540850" sldId="278"/>
            <ac:picMk id="3" creationId="{8274C20A-2ED5-49D6-8529-4ABEBCCB1035}"/>
          </ac:picMkLst>
        </pc:picChg>
        <pc:picChg chg="add">
          <ac:chgData name="Philip Cole" userId="aa06eddf-aac9-4d97-974f-1ff7f4349cd7" providerId="ADAL" clId="{8249F627-3CE9-4805-8FF9-BF8BA5F54507}" dt="2018-09-11T09:43:27.962" v="500"/>
          <ac:picMkLst>
            <pc:docMk/>
            <pc:sldMk cId="2810540850" sldId="278"/>
            <ac:picMk id="11" creationId="{9AB3F48E-1525-47A5-9286-7615697E4863}"/>
          </ac:picMkLst>
        </pc:picChg>
        <pc:picChg chg="add del mod">
          <ac:chgData name="Philip Cole" userId="aa06eddf-aac9-4d97-974f-1ff7f4349cd7" providerId="ADAL" clId="{8249F627-3CE9-4805-8FF9-BF8BA5F54507}" dt="2018-09-11T10:12:37.416" v="609" actId="478"/>
          <ac:picMkLst>
            <pc:docMk/>
            <pc:sldMk cId="2810540850" sldId="278"/>
            <ac:picMk id="14" creationId="{B072FB53-CE8E-4A03-BB8A-884CF03AE0D5}"/>
          </ac:picMkLst>
        </pc:picChg>
        <pc:picChg chg="mod">
          <ac:chgData name="Philip Cole" userId="aa06eddf-aac9-4d97-974f-1ff7f4349cd7" providerId="ADAL" clId="{8249F627-3CE9-4805-8FF9-BF8BA5F54507}" dt="2018-09-11T10:12:05.024" v="598" actId="1076"/>
          <ac:picMkLst>
            <pc:docMk/>
            <pc:sldMk cId="2810540850" sldId="278"/>
            <ac:picMk id="18" creationId="{81E121DF-74B4-4DAD-92DE-593510A6A5A4}"/>
          </ac:picMkLst>
        </pc:picChg>
        <pc:picChg chg="del mod">
          <ac:chgData name="Philip Cole" userId="aa06eddf-aac9-4d97-974f-1ff7f4349cd7" providerId="ADAL" clId="{8249F627-3CE9-4805-8FF9-BF8BA5F54507}" dt="2018-09-11T09:43:10.549" v="499" actId="478"/>
          <ac:picMkLst>
            <pc:docMk/>
            <pc:sldMk cId="2810540850" sldId="278"/>
            <ac:picMk id="19" creationId="{00000000-0000-0000-0000-000000000000}"/>
          </ac:picMkLst>
        </pc:picChg>
        <pc:picChg chg="mod">
          <ac:chgData name="Philip Cole" userId="aa06eddf-aac9-4d97-974f-1ff7f4349cd7" providerId="ADAL" clId="{8249F627-3CE9-4805-8FF9-BF8BA5F54507}" dt="2018-09-11T09:43:46.951" v="514" actId="1076"/>
          <ac:picMkLst>
            <pc:docMk/>
            <pc:sldMk cId="2810540850" sldId="278"/>
            <ac:picMk id="3074" creationId="{8DA7E83A-21C3-42F4-9D8A-9978BD938EEF}"/>
          </ac:picMkLst>
        </pc:picChg>
        <pc:picChg chg="mod">
          <ac:chgData name="Philip Cole" userId="aa06eddf-aac9-4d97-974f-1ff7f4349cd7" providerId="ADAL" clId="{8249F627-3CE9-4805-8FF9-BF8BA5F54507}" dt="2018-09-11T09:43:48.157" v="515" actId="1076"/>
          <ac:picMkLst>
            <pc:docMk/>
            <pc:sldMk cId="2810540850" sldId="278"/>
            <ac:picMk id="3078" creationId="{D37CF1E0-9B20-4A63-8145-0D3C9BF0E303}"/>
          </ac:picMkLst>
        </pc:picChg>
        <pc:picChg chg="mod">
          <ac:chgData name="Philip Cole" userId="aa06eddf-aac9-4d97-974f-1ff7f4349cd7" providerId="ADAL" clId="{8249F627-3CE9-4805-8FF9-BF8BA5F54507}" dt="2018-09-11T09:43:46.175" v="513" actId="1076"/>
          <ac:picMkLst>
            <pc:docMk/>
            <pc:sldMk cId="2810540850" sldId="278"/>
            <ac:picMk id="3082" creationId="{48E22168-BA04-469D-A1BB-D7C47115E193}"/>
          </ac:picMkLst>
        </pc:picChg>
        <pc:inkChg chg="add del">
          <ac:chgData name="Philip Cole" userId="aa06eddf-aac9-4d97-974f-1ff7f4349cd7" providerId="ADAL" clId="{8249F627-3CE9-4805-8FF9-BF8BA5F54507}" dt="2018-09-11T10:14:38.171" v="617"/>
          <ac:inkMkLst>
            <pc:docMk/>
            <pc:sldMk cId="2810540850" sldId="278"/>
            <ac:inkMk id="5" creationId="{CF2D0995-55AD-472C-805D-1FB2F294907C}"/>
          </ac:inkMkLst>
        </pc:inkChg>
        <pc:cxnChg chg="add del mod">
          <ac:chgData name="Philip Cole" userId="aa06eddf-aac9-4d97-974f-1ff7f4349cd7" providerId="ADAL" clId="{8249F627-3CE9-4805-8FF9-BF8BA5F54507}" dt="2018-09-11T10:14:39.580" v="618" actId="478"/>
          <ac:cxnSpMkLst>
            <pc:docMk/>
            <pc:sldMk cId="2810540850" sldId="278"/>
            <ac:cxnSpMk id="6" creationId="{62F0D9BC-2EDD-40EC-91F5-6F21181811B1}"/>
          </ac:cxnSpMkLst>
        </pc:cxnChg>
      </pc:sldChg>
      <pc:sldChg chg="addSp delSp modSp modAnim">
        <pc:chgData name="Philip Cole" userId="aa06eddf-aac9-4d97-974f-1ff7f4349cd7" providerId="ADAL" clId="{8249F627-3CE9-4805-8FF9-BF8BA5F54507}" dt="2018-09-11T10:03:45.058" v="568"/>
        <pc:sldMkLst>
          <pc:docMk/>
          <pc:sldMk cId="3638505485" sldId="279"/>
        </pc:sldMkLst>
        <pc:spChg chg="del mod">
          <ac:chgData name="Philip Cole" userId="aa06eddf-aac9-4d97-974f-1ff7f4349cd7" providerId="ADAL" clId="{8249F627-3CE9-4805-8FF9-BF8BA5F54507}" dt="2018-09-11T09:16:28.706" v="130" actId="478"/>
          <ac:spMkLst>
            <pc:docMk/>
            <pc:sldMk cId="3638505485" sldId="279"/>
            <ac:spMk id="3" creationId="{2A3E064C-AA18-4862-8E39-56B27BDCFB5E}"/>
          </ac:spMkLst>
        </pc:spChg>
        <pc:spChg chg="mod">
          <ac:chgData name="Philip Cole" userId="aa06eddf-aac9-4d97-974f-1ff7f4349cd7" providerId="ADAL" clId="{8249F627-3CE9-4805-8FF9-BF8BA5F54507}" dt="2018-09-11T09:15:23.642" v="114"/>
          <ac:spMkLst>
            <pc:docMk/>
            <pc:sldMk cId="3638505485" sldId="279"/>
            <ac:spMk id="4" creationId="{30C1D514-40F0-4DBB-A4B0-00E5D013047F}"/>
          </ac:spMkLst>
        </pc:spChg>
        <pc:spChg chg="mod">
          <ac:chgData name="Philip Cole" userId="aa06eddf-aac9-4d97-974f-1ff7f4349cd7" providerId="ADAL" clId="{8249F627-3CE9-4805-8FF9-BF8BA5F54507}" dt="2018-09-11T09:14:27.999" v="102" actId="1076"/>
          <ac:spMkLst>
            <pc:docMk/>
            <pc:sldMk cId="3638505485" sldId="279"/>
            <ac:spMk id="5" creationId="{BC4C8B6B-4585-41C1-B34F-E2B3F9F9D979}"/>
          </ac:spMkLst>
        </pc:spChg>
        <pc:spChg chg="mod">
          <ac:chgData name="Philip Cole" userId="aa06eddf-aac9-4d97-974f-1ff7f4349cd7" providerId="ADAL" clId="{8249F627-3CE9-4805-8FF9-BF8BA5F54507}" dt="2018-09-11T09:15:02.069" v="112" actId="14100"/>
          <ac:spMkLst>
            <pc:docMk/>
            <pc:sldMk cId="3638505485" sldId="279"/>
            <ac:spMk id="10" creationId="{CC91A6A6-0749-400E-8C65-C3B168EE7F23}"/>
          </ac:spMkLst>
        </pc:spChg>
        <pc:spChg chg="add mod ord">
          <ac:chgData name="Philip Cole" userId="aa06eddf-aac9-4d97-974f-1ff7f4349cd7" providerId="ADAL" clId="{8249F627-3CE9-4805-8FF9-BF8BA5F54507}" dt="2018-09-11T09:16:00.620" v="126" actId="1076"/>
          <ac:spMkLst>
            <pc:docMk/>
            <pc:sldMk cId="3638505485" sldId="279"/>
            <ac:spMk id="16" creationId="{890ED250-3B6D-4F22-8C92-C41FF907659F}"/>
          </ac:spMkLst>
        </pc:spChg>
        <pc:spChg chg="mod">
          <ac:chgData name="Philip Cole" userId="aa06eddf-aac9-4d97-974f-1ff7f4349cd7" providerId="ADAL" clId="{8249F627-3CE9-4805-8FF9-BF8BA5F54507}" dt="2018-09-11T09:15:35.996" v="116" actId="14100"/>
          <ac:spMkLst>
            <pc:docMk/>
            <pc:sldMk cId="3638505485" sldId="279"/>
            <ac:spMk id="23" creationId="{18692CED-D717-428A-B05C-95F4D013B64F}"/>
          </ac:spMkLst>
        </pc:spChg>
        <pc:spChg chg="del mod">
          <ac:chgData name="Philip Cole" userId="aa06eddf-aac9-4d97-974f-1ff7f4349cd7" providerId="ADAL" clId="{8249F627-3CE9-4805-8FF9-BF8BA5F54507}" dt="2018-09-11T09:13:11.070" v="83" actId="478"/>
          <ac:spMkLst>
            <pc:docMk/>
            <pc:sldMk cId="3638505485" sldId="279"/>
            <ac:spMk id="24" creationId="{0FC0ABAA-4435-42DE-B726-CD7AD74689B5}"/>
          </ac:spMkLst>
        </pc:spChg>
        <pc:spChg chg="del mod">
          <ac:chgData name="Philip Cole" userId="aa06eddf-aac9-4d97-974f-1ff7f4349cd7" providerId="ADAL" clId="{8249F627-3CE9-4805-8FF9-BF8BA5F54507}" dt="2018-09-11T09:13:12.891" v="84" actId="478"/>
          <ac:spMkLst>
            <pc:docMk/>
            <pc:sldMk cId="3638505485" sldId="279"/>
            <ac:spMk id="26" creationId="{BAEAF063-2604-4489-B121-B8ADC7B2E587}"/>
          </ac:spMkLst>
        </pc:spChg>
        <pc:spChg chg="add del">
          <ac:chgData name="Philip Cole" userId="aa06eddf-aac9-4d97-974f-1ff7f4349cd7" providerId="ADAL" clId="{8249F627-3CE9-4805-8FF9-BF8BA5F54507}" dt="2018-09-11T09:13:35.752" v="90" actId="478"/>
          <ac:spMkLst>
            <pc:docMk/>
            <pc:sldMk cId="3638505485" sldId="279"/>
            <ac:spMk id="27" creationId="{8C6899D5-C5EF-487F-9B39-E59A7ED2C6AA}"/>
          </ac:spMkLst>
        </pc:spChg>
        <pc:spChg chg="add">
          <ac:chgData name="Philip Cole" userId="aa06eddf-aac9-4d97-974f-1ff7f4349cd7" providerId="ADAL" clId="{8249F627-3CE9-4805-8FF9-BF8BA5F54507}" dt="2018-09-11T09:13:32.452" v="87"/>
          <ac:spMkLst>
            <pc:docMk/>
            <pc:sldMk cId="3638505485" sldId="279"/>
            <ac:spMk id="29" creationId="{5755EC94-6D78-4E4F-BADC-64832CAFA7AB}"/>
          </ac:spMkLst>
        </pc:spChg>
        <pc:grpChg chg="add mod">
          <ac:chgData name="Philip Cole" userId="aa06eddf-aac9-4d97-974f-1ff7f4349cd7" providerId="ADAL" clId="{8249F627-3CE9-4805-8FF9-BF8BA5F54507}" dt="2018-09-11T10:03:30.768" v="566" actId="1076"/>
          <ac:grpSpMkLst>
            <pc:docMk/>
            <pc:sldMk cId="3638505485" sldId="279"/>
            <ac:grpSpMk id="7" creationId="{F70BA0FC-B9E5-4412-AD11-45D49915AD01}"/>
          </ac:grpSpMkLst>
        </pc:grpChg>
        <pc:grpChg chg="del mod">
          <ac:chgData name="Philip Cole" userId="aa06eddf-aac9-4d97-974f-1ff7f4349cd7" providerId="ADAL" clId="{8249F627-3CE9-4805-8FF9-BF8BA5F54507}" dt="2018-09-11T09:14:31.781" v="103" actId="165"/>
          <ac:grpSpMkLst>
            <pc:docMk/>
            <pc:sldMk cId="3638505485" sldId="279"/>
            <ac:grpSpMk id="17" creationId="{783AC02C-31ED-45EF-981D-43EEEE21FAFC}"/>
          </ac:grpSpMkLst>
        </pc:grpChg>
        <pc:grpChg chg="mod topLvl">
          <ac:chgData name="Philip Cole" userId="aa06eddf-aac9-4d97-974f-1ff7f4349cd7" providerId="ADAL" clId="{8249F627-3CE9-4805-8FF9-BF8BA5F54507}" dt="2018-09-11T09:14:42.105" v="107" actId="164"/>
          <ac:grpSpMkLst>
            <pc:docMk/>
            <pc:sldMk cId="3638505485" sldId="279"/>
            <ac:grpSpMk id="19" creationId="{805F0275-CC10-4AFC-96E9-3DAD71D97884}"/>
          </ac:grpSpMkLst>
        </pc:grpChg>
        <pc:graphicFrameChg chg="add del modGraphic">
          <ac:chgData name="Philip Cole" userId="aa06eddf-aac9-4d97-974f-1ff7f4349cd7" providerId="ADAL" clId="{8249F627-3CE9-4805-8FF9-BF8BA5F54507}" dt="2018-09-11T09:13:36.605" v="91" actId="478"/>
          <ac:graphicFrameMkLst>
            <pc:docMk/>
            <pc:sldMk cId="3638505485" sldId="279"/>
            <ac:graphicFrameMk id="6" creationId="{DB69584B-D633-4939-9136-3429F62CAAB6}"/>
          </ac:graphicFrameMkLst>
        </pc:graphicFrameChg>
        <pc:picChg chg="mod topLvl">
          <ac:chgData name="Philip Cole" userId="aa06eddf-aac9-4d97-974f-1ff7f4349cd7" providerId="ADAL" clId="{8249F627-3CE9-4805-8FF9-BF8BA5F54507}" dt="2018-09-11T09:14:42.105" v="107" actId="164"/>
          <ac:picMkLst>
            <pc:docMk/>
            <pc:sldMk cId="3638505485" sldId="279"/>
            <ac:picMk id="18" creationId="{1B7EB801-C702-473F-BFD6-0488C80E618A}"/>
          </ac:picMkLst>
        </pc:picChg>
        <pc:picChg chg="del mod">
          <ac:chgData name="Philip Cole" userId="aa06eddf-aac9-4d97-974f-1ff7f4349cd7" providerId="ADAL" clId="{8249F627-3CE9-4805-8FF9-BF8BA5F54507}" dt="2018-09-11T09:13:12.891" v="84" actId="478"/>
          <ac:picMkLst>
            <pc:docMk/>
            <pc:sldMk cId="3638505485" sldId="279"/>
            <ac:picMk id="25" creationId="{50CA8A9C-D2E8-4F52-A1C6-51F4B1AC8F98}"/>
          </ac:picMkLst>
        </pc:picChg>
        <pc:picChg chg="add del">
          <ac:chgData name="Philip Cole" userId="aa06eddf-aac9-4d97-974f-1ff7f4349cd7" providerId="ADAL" clId="{8249F627-3CE9-4805-8FF9-BF8BA5F54507}" dt="2018-09-11T09:16:03.942" v="127" actId="478"/>
          <ac:picMkLst>
            <pc:docMk/>
            <pc:sldMk cId="3638505485" sldId="279"/>
            <ac:picMk id="28" creationId="{C9577B0A-283D-4D33-AF17-79142CDDE343}"/>
          </ac:picMkLst>
        </pc:picChg>
        <pc:picChg chg="add del">
          <ac:chgData name="Philip Cole" userId="aa06eddf-aac9-4d97-974f-1ff7f4349cd7" providerId="ADAL" clId="{8249F627-3CE9-4805-8FF9-BF8BA5F54507}" dt="2018-09-11T09:15:52.566" v="120" actId="478"/>
          <ac:picMkLst>
            <pc:docMk/>
            <pc:sldMk cId="3638505485" sldId="279"/>
            <ac:picMk id="30" creationId="{886CDDC3-B17A-4651-A62F-10B8B2027B23}"/>
          </ac:picMkLst>
        </pc:picChg>
        <pc:picChg chg="add">
          <ac:chgData name="Philip Cole" userId="aa06eddf-aac9-4d97-974f-1ff7f4349cd7" providerId="ADAL" clId="{8249F627-3CE9-4805-8FF9-BF8BA5F54507}" dt="2018-09-11T09:16:08.643" v="128"/>
          <ac:picMkLst>
            <pc:docMk/>
            <pc:sldMk cId="3638505485" sldId="279"/>
            <ac:picMk id="31" creationId="{426BCB54-78E3-414A-9310-8B3FD83EB063}"/>
          </ac:picMkLst>
        </pc:picChg>
      </pc:sldChg>
      <pc:sldChg chg="delSp modSp add">
        <pc:chgData name="Philip Cole" userId="aa06eddf-aac9-4d97-974f-1ff7f4349cd7" providerId="ADAL" clId="{8249F627-3CE9-4805-8FF9-BF8BA5F54507}" dt="2018-09-11T09:10:33.532" v="25" actId="478"/>
        <pc:sldMkLst>
          <pc:docMk/>
          <pc:sldMk cId="3654711809" sldId="284"/>
        </pc:sldMkLst>
        <pc:spChg chg="del">
          <ac:chgData name="Philip Cole" userId="aa06eddf-aac9-4d97-974f-1ff7f4349cd7" providerId="ADAL" clId="{8249F627-3CE9-4805-8FF9-BF8BA5F54507}" dt="2018-09-11T09:10:33.532" v="25" actId="478"/>
          <ac:spMkLst>
            <pc:docMk/>
            <pc:sldMk cId="3654711809" sldId="284"/>
            <ac:spMk id="6" creationId="{00000000-0000-0000-0000-000000000000}"/>
          </ac:spMkLst>
        </pc:spChg>
        <pc:spChg chg="ord">
          <ac:chgData name="Philip Cole" userId="aa06eddf-aac9-4d97-974f-1ff7f4349cd7" providerId="ADAL" clId="{8249F627-3CE9-4805-8FF9-BF8BA5F54507}" dt="2018-09-11T09:10:29.157" v="24" actId="167"/>
          <ac:spMkLst>
            <pc:docMk/>
            <pc:sldMk cId="3654711809" sldId="284"/>
            <ac:spMk id="16" creationId="{00000000-0000-0000-0000-000000000000}"/>
          </ac:spMkLst>
        </pc:spChg>
      </pc:sldChg>
      <pc:sldChg chg="addSp delSp modSp modAnim">
        <pc:chgData name="Philip Cole" userId="aa06eddf-aac9-4d97-974f-1ff7f4349cd7" providerId="ADAL" clId="{8249F627-3CE9-4805-8FF9-BF8BA5F54507}" dt="2018-09-11T10:08:33.379" v="573"/>
        <pc:sldMkLst>
          <pc:docMk/>
          <pc:sldMk cId="3934088820" sldId="285"/>
        </pc:sldMkLst>
        <pc:spChg chg="mod">
          <ac:chgData name="Philip Cole" userId="aa06eddf-aac9-4d97-974f-1ff7f4349cd7" providerId="ADAL" clId="{8249F627-3CE9-4805-8FF9-BF8BA5F54507}" dt="2018-09-11T09:40:57.515" v="379" actId="1076"/>
          <ac:spMkLst>
            <pc:docMk/>
            <pc:sldMk cId="3934088820" sldId="285"/>
            <ac:spMk id="2" creationId="{8D0A9171-706C-4004-98B4-CF148DB2814D}"/>
          </ac:spMkLst>
        </pc:spChg>
        <pc:spChg chg="mod">
          <ac:chgData name="Philip Cole" userId="aa06eddf-aac9-4d97-974f-1ff7f4349cd7" providerId="ADAL" clId="{8249F627-3CE9-4805-8FF9-BF8BA5F54507}" dt="2018-09-11T09:40:38.670" v="367" actId="1035"/>
          <ac:spMkLst>
            <pc:docMk/>
            <pc:sldMk cId="3934088820" sldId="285"/>
            <ac:spMk id="6" creationId="{359AB0DE-AF1C-4AE1-877E-15F00B674500}"/>
          </ac:spMkLst>
        </pc:spChg>
        <pc:spChg chg="del mod">
          <ac:chgData name="Philip Cole" userId="aa06eddf-aac9-4d97-974f-1ff7f4349cd7" providerId="ADAL" clId="{8249F627-3CE9-4805-8FF9-BF8BA5F54507}" dt="2018-09-11T09:40:20.428" v="363" actId="478"/>
          <ac:spMkLst>
            <pc:docMk/>
            <pc:sldMk cId="3934088820" sldId="285"/>
            <ac:spMk id="8" creationId="{EECF993F-07C2-495D-812C-A6A3CAFD06C7}"/>
          </ac:spMkLst>
        </pc:spChg>
        <pc:spChg chg="del mod">
          <ac:chgData name="Philip Cole" userId="aa06eddf-aac9-4d97-974f-1ff7f4349cd7" providerId="ADAL" clId="{8249F627-3CE9-4805-8FF9-BF8BA5F54507}" dt="2018-09-11T09:40:20.428" v="363" actId="478"/>
          <ac:spMkLst>
            <pc:docMk/>
            <pc:sldMk cId="3934088820" sldId="285"/>
            <ac:spMk id="10" creationId="{FC528649-0CA0-4234-9F9A-B2CC80C3C379}"/>
          </ac:spMkLst>
        </pc:spChg>
        <pc:spChg chg="mod">
          <ac:chgData name="Philip Cole" userId="aa06eddf-aac9-4d97-974f-1ff7f4349cd7" providerId="ADAL" clId="{8249F627-3CE9-4805-8FF9-BF8BA5F54507}" dt="2018-09-11T09:40:57.515" v="379" actId="1076"/>
          <ac:spMkLst>
            <pc:docMk/>
            <pc:sldMk cId="3934088820" sldId="285"/>
            <ac:spMk id="11" creationId="{072F16F0-B8D0-4B65-A798-2E7105F40A7D}"/>
          </ac:spMkLst>
        </pc:spChg>
        <pc:spChg chg="mod">
          <ac:chgData name="Philip Cole" userId="aa06eddf-aac9-4d97-974f-1ff7f4349cd7" providerId="ADAL" clId="{8249F627-3CE9-4805-8FF9-BF8BA5F54507}" dt="2018-09-11T09:40:57.515" v="379" actId="1076"/>
          <ac:spMkLst>
            <pc:docMk/>
            <pc:sldMk cId="3934088820" sldId="285"/>
            <ac:spMk id="12" creationId="{02B9E398-915D-4CC6-871F-AB917EF71EC8}"/>
          </ac:spMkLst>
        </pc:spChg>
        <pc:spChg chg="add">
          <ac:chgData name="Philip Cole" userId="aa06eddf-aac9-4d97-974f-1ff7f4349cd7" providerId="ADAL" clId="{8249F627-3CE9-4805-8FF9-BF8BA5F54507}" dt="2018-09-11T09:40:26.824" v="364"/>
          <ac:spMkLst>
            <pc:docMk/>
            <pc:sldMk cId="3934088820" sldId="285"/>
            <ac:spMk id="13" creationId="{E1D9F5F1-21CC-4004-9634-9F80C51EE235}"/>
          </ac:spMkLst>
        </pc:spChg>
        <pc:spChg chg="add">
          <ac:chgData name="Philip Cole" userId="aa06eddf-aac9-4d97-974f-1ff7f4349cd7" providerId="ADAL" clId="{8249F627-3CE9-4805-8FF9-BF8BA5F54507}" dt="2018-09-11T09:40:26.824" v="364"/>
          <ac:spMkLst>
            <pc:docMk/>
            <pc:sldMk cId="3934088820" sldId="285"/>
            <ac:spMk id="16" creationId="{797BD54C-ED3C-4DE8-A479-894BDD55A5FB}"/>
          </ac:spMkLst>
        </pc:spChg>
        <pc:picChg chg="del mod">
          <ac:chgData name="Philip Cole" userId="aa06eddf-aac9-4d97-974f-1ff7f4349cd7" providerId="ADAL" clId="{8249F627-3CE9-4805-8FF9-BF8BA5F54507}" dt="2018-09-11T09:40:20.428" v="363" actId="478"/>
          <ac:picMkLst>
            <pc:docMk/>
            <pc:sldMk cId="3934088820" sldId="285"/>
            <ac:picMk id="9" creationId="{773A8E9F-F749-46C7-9E85-DDED21A342D2}"/>
          </ac:picMkLst>
        </pc:picChg>
        <pc:picChg chg="add">
          <ac:chgData name="Philip Cole" userId="aa06eddf-aac9-4d97-974f-1ff7f4349cd7" providerId="ADAL" clId="{8249F627-3CE9-4805-8FF9-BF8BA5F54507}" dt="2018-09-11T09:40:26.824" v="364"/>
          <ac:picMkLst>
            <pc:docMk/>
            <pc:sldMk cId="3934088820" sldId="285"/>
            <ac:picMk id="15" creationId="{B4A15990-FE6C-4385-B2C3-6CE3A8818249}"/>
          </ac:picMkLst>
        </pc:picChg>
        <pc:cxnChg chg="mod">
          <ac:chgData name="Philip Cole" userId="aa06eddf-aac9-4d97-974f-1ff7f4349cd7" providerId="ADAL" clId="{8249F627-3CE9-4805-8FF9-BF8BA5F54507}" dt="2018-09-11T09:40:57.515" v="379" actId="1076"/>
          <ac:cxnSpMkLst>
            <pc:docMk/>
            <pc:sldMk cId="3934088820" sldId="285"/>
            <ac:cxnSpMk id="4" creationId="{3D8ADF98-EB76-4C29-8FFA-8FB6A3286862}"/>
          </ac:cxnSpMkLst>
        </pc:cxnChg>
        <pc:cxnChg chg="mod">
          <ac:chgData name="Philip Cole" userId="aa06eddf-aac9-4d97-974f-1ff7f4349cd7" providerId="ADAL" clId="{8249F627-3CE9-4805-8FF9-BF8BA5F54507}" dt="2018-09-11T09:40:57.515" v="379" actId="1076"/>
          <ac:cxnSpMkLst>
            <pc:docMk/>
            <pc:sldMk cId="3934088820" sldId="285"/>
            <ac:cxnSpMk id="7" creationId="{F20A7922-66A0-4AEF-82E5-AC73BA4BEC81}"/>
          </ac:cxnSpMkLst>
        </pc:cxnChg>
        <pc:cxnChg chg="mod">
          <ac:chgData name="Philip Cole" userId="aa06eddf-aac9-4d97-974f-1ff7f4349cd7" providerId="ADAL" clId="{8249F627-3CE9-4805-8FF9-BF8BA5F54507}" dt="2018-09-11T09:40:57.515" v="379" actId="1076"/>
          <ac:cxnSpMkLst>
            <pc:docMk/>
            <pc:sldMk cId="3934088820" sldId="285"/>
            <ac:cxnSpMk id="14" creationId="{6C09CB7F-D33C-4868-AAED-AF6243078D1B}"/>
          </ac:cxnSpMkLst>
        </pc:cxnChg>
      </pc:sldChg>
      <pc:sldChg chg="addSp delSp modSp delAnim modAnim">
        <pc:chgData name="Philip Cole" userId="aa06eddf-aac9-4d97-974f-1ff7f4349cd7" providerId="ADAL" clId="{8249F627-3CE9-4805-8FF9-BF8BA5F54507}" dt="2018-09-11T10:01:43.364" v="557"/>
        <pc:sldMkLst>
          <pc:docMk/>
          <pc:sldMk cId="2702337155" sldId="286"/>
        </pc:sldMkLst>
        <pc:spChg chg="add mod ord">
          <ac:chgData name="Philip Cole" userId="aa06eddf-aac9-4d97-974f-1ff7f4349cd7" providerId="ADAL" clId="{8249F627-3CE9-4805-8FF9-BF8BA5F54507}" dt="2018-09-11T09:45:04.814" v="539" actId="14100"/>
          <ac:spMkLst>
            <pc:docMk/>
            <pc:sldMk cId="2702337155" sldId="286"/>
            <ac:spMk id="2" creationId="{C01C5F8F-4B5F-467A-8BF0-77F33F7D5D34}"/>
          </ac:spMkLst>
        </pc:spChg>
        <pc:spChg chg="del mod">
          <ac:chgData name="Philip Cole" userId="aa06eddf-aac9-4d97-974f-1ff7f4349cd7" providerId="ADAL" clId="{8249F627-3CE9-4805-8FF9-BF8BA5F54507}" dt="2018-09-11T09:22:46.014" v="179" actId="478"/>
          <ac:spMkLst>
            <pc:docMk/>
            <pc:sldMk cId="2702337155" sldId="286"/>
            <ac:spMk id="3" creationId="{F7644068-44E3-43F2-85D3-4B1CE1A78AF5}"/>
          </ac:spMkLst>
        </pc:spChg>
        <pc:spChg chg="mod">
          <ac:chgData name="Philip Cole" userId="aa06eddf-aac9-4d97-974f-1ff7f4349cd7" providerId="ADAL" clId="{8249F627-3CE9-4805-8FF9-BF8BA5F54507}" dt="2018-09-11T09:29:35.082" v="273" actId="14100"/>
          <ac:spMkLst>
            <pc:docMk/>
            <pc:sldMk cId="2702337155" sldId="286"/>
            <ac:spMk id="5" creationId="{A9606A5C-D1CE-41FD-91DC-35E8B8A70826}"/>
          </ac:spMkLst>
        </pc:spChg>
        <pc:spChg chg="mod">
          <ac:chgData name="Philip Cole" userId="aa06eddf-aac9-4d97-974f-1ff7f4349cd7" providerId="ADAL" clId="{8249F627-3CE9-4805-8FF9-BF8BA5F54507}" dt="2018-09-11T09:29:56.508" v="277" actId="1076"/>
          <ac:spMkLst>
            <pc:docMk/>
            <pc:sldMk cId="2702337155" sldId="286"/>
            <ac:spMk id="6" creationId="{28094D1D-0472-4ECF-BF82-AF4071E5CA06}"/>
          </ac:spMkLst>
        </pc:spChg>
        <pc:spChg chg="add mod">
          <ac:chgData name="Philip Cole" userId="aa06eddf-aac9-4d97-974f-1ff7f4349cd7" providerId="ADAL" clId="{8249F627-3CE9-4805-8FF9-BF8BA5F54507}" dt="2018-09-11T09:28:03.184" v="268" actId="1037"/>
          <ac:spMkLst>
            <pc:docMk/>
            <pc:sldMk cId="2702337155" sldId="286"/>
            <ac:spMk id="8" creationId="{701E9DBF-E66E-44F3-A0A9-98403D0F68DC}"/>
          </ac:spMkLst>
        </pc:spChg>
        <pc:spChg chg="add mod ord">
          <ac:chgData name="Philip Cole" userId="aa06eddf-aac9-4d97-974f-1ff7f4349cd7" providerId="ADAL" clId="{8249F627-3CE9-4805-8FF9-BF8BA5F54507}" dt="2018-09-11T09:34:50.108" v="315" actId="14100"/>
          <ac:spMkLst>
            <pc:docMk/>
            <pc:sldMk cId="2702337155" sldId="286"/>
            <ac:spMk id="9" creationId="{E29BBE18-F274-408E-8A14-BAE59D119932}"/>
          </ac:spMkLst>
        </pc:spChg>
        <pc:spChg chg="add mod">
          <ac:chgData name="Philip Cole" userId="aa06eddf-aac9-4d97-974f-1ff7f4349cd7" providerId="ADAL" clId="{8249F627-3CE9-4805-8FF9-BF8BA5F54507}" dt="2018-09-11T09:36:24.715" v="324" actId="1076"/>
          <ac:spMkLst>
            <pc:docMk/>
            <pc:sldMk cId="2702337155" sldId="286"/>
            <ac:spMk id="10" creationId="{AF2B60D9-170D-470E-AC53-C58676614DBB}"/>
          </ac:spMkLst>
        </pc:spChg>
        <pc:spChg chg="mod">
          <ac:chgData name="Philip Cole" userId="aa06eddf-aac9-4d97-974f-1ff7f4349cd7" providerId="ADAL" clId="{8249F627-3CE9-4805-8FF9-BF8BA5F54507}" dt="2018-09-11T09:29:40.474" v="274" actId="1076"/>
          <ac:spMkLst>
            <pc:docMk/>
            <pc:sldMk cId="2702337155" sldId="286"/>
            <ac:spMk id="17" creationId="{E4011090-9DCF-4233-8CC8-4C2CA3FDB19E}"/>
          </ac:spMkLst>
        </pc:spChg>
        <pc:spChg chg="add del">
          <ac:chgData name="Philip Cole" userId="aa06eddf-aac9-4d97-974f-1ff7f4349cd7" providerId="ADAL" clId="{8249F627-3CE9-4805-8FF9-BF8BA5F54507}" dt="2018-09-11T09:46:55.316" v="545"/>
          <ac:spMkLst>
            <pc:docMk/>
            <pc:sldMk cId="2702337155" sldId="286"/>
            <ac:spMk id="18" creationId="{4227CA2B-BF1E-4DED-B891-E212012202E0}"/>
          </ac:spMkLst>
        </pc:spChg>
        <pc:spChg chg="mod">
          <ac:chgData name="Philip Cole" userId="aa06eddf-aac9-4d97-974f-1ff7f4349cd7" providerId="ADAL" clId="{8249F627-3CE9-4805-8FF9-BF8BA5F54507}" dt="2018-09-11T09:29:40.474" v="274" actId="1076"/>
          <ac:spMkLst>
            <pc:docMk/>
            <pc:sldMk cId="2702337155" sldId="286"/>
            <ac:spMk id="21" creationId="{938E0244-DB9E-4A6B-B15F-80BA568D49F0}"/>
          </ac:spMkLst>
        </pc:spChg>
        <pc:spChg chg="mod">
          <ac:chgData name="Philip Cole" userId="aa06eddf-aac9-4d97-974f-1ff7f4349cd7" providerId="ADAL" clId="{8249F627-3CE9-4805-8FF9-BF8BA5F54507}" dt="2018-09-11T09:29:40.474" v="274" actId="1076"/>
          <ac:spMkLst>
            <pc:docMk/>
            <pc:sldMk cId="2702337155" sldId="286"/>
            <ac:spMk id="22" creationId="{3CF3E5B7-EA5E-4AE5-9DCA-A98C6D5D08F9}"/>
          </ac:spMkLst>
        </pc:spChg>
        <pc:spChg chg="mod">
          <ac:chgData name="Philip Cole" userId="aa06eddf-aac9-4d97-974f-1ff7f4349cd7" providerId="ADAL" clId="{8249F627-3CE9-4805-8FF9-BF8BA5F54507}" dt="2018-09-11T09:26:16.298" v="249" actId="14100"/>
          <ac:spMkLst>
            <pc:docMk/>
            <pc:sldMk cId="2702337155" sldId="286"/>
            <ac:spMk id="26" creationId="{9DE67885-2B48-4678-9711-E9EB9E249833}"/>
          </ac:spMkLst>
        </pc:spChg>
        <pc:spChg chg="add">
          <ac:chgData name="Philip Cole" userId="aa06eddf-aac9-4d97-974f-1ff7f4349cd7" providerId="ADAL" clId="{8249F627-3CE9-4805-8FF9-BF8BA5F54507}" dt="2018-09-11T09:17:33.257" v="136"/>
          <ac:spMkLst>
            <pc:docMk/>
            <pc:sldMk cId="2702337155" sldId="286"/>
            <ac:spMk id="27" creationId="{D590B4F7-5689-4EF0-9C03-9E022EFD8CB1}"/>
          </ac:spMkLst>
        </pc:spChg>
        <pc:spChg chg="add">
          <ac:chgData name="Philip Cole" userId="aa06eddf-aac9-4d97-974f-1ff7f4349cd7" providerId="ADAL" clId="{8249F627-3CE9-4805-8FF9-BF8BA5F54507}" dt="2018-09-11T09:17:33.257" v="136"/>
          <ac:spMkLst>
            <pc:docMk/>
            <pc:sldMk cId="2702337155" sldId="286"/>
            <ac:spMk id="29" creationId="{B743BA1D-4E4F-43F6-855C-DE1AB6A397D8}"/>
          </ac:spMkLst>
        </pc:spChg>
        <pc:spChg chg="add mod">
          <ac:chgData name="Philip Cole" userId="aa06eddf-aac9-4d97-974f-1ff7f4349cd7" providerId="ADAL" clId="{8249F627-3CE9-4805-8FF9-BF8BA5F54507}" dt="2018-09-11T09:18:20.507" v="147" actId="571"/>
          <ac:spMkLst>
            <pc:docMk/>
            <pc:sldMk cId="2702337155" sldId="286"/>
            <ac:spMk id="30" creationId="{853E1602-15D2-425D-A857-C8009B34F684}"/>
          </ac:spMkLst>
        </pc:spChg>
        <pc:spChg chg="add mod">
          <ac:chgData name="Philip Cole" userId="aa06eddf-aac9-4d97-974f-1ff7f4349cd7" providerId="ADAL" clId="{8249F627-3CE9-4805-8FF9-BF8BA5F54507}" dt="2018-09-11T09:18:20.507" v="147" actId="571"/>
          <ac:spMkLst>
            <pc:docMk/>
            <pc:sldMk cId="2702337155" sldId="286"/>
            <ac:spMk id="31" creationId="{E98E5BC6-830E-481A-9EDC-E73B4D649DCA}"/>
          </ac:spMkLst>
        </pc:spChg>
        <pc:spChg chg="add mod">
          <ac:chgData name="Philip Cole" userId="aa06eddf-aac9-4d97-974f-1ff7f4349cd7" providerId="ADAL" clId="{8249F627-3CE9-4805-8FF9-BF8BA5F54507}" dt="2018-09-11T09:18:20.507" v="147" actId="571"/>
          <ac:spMkLst>
            <pc:docMk/>
            <pc:sldMk cId="2702337155" sldId="286"/>
            <ac:spMk id="32" creationId="{F8E9AB06-1CF9-43F0-81F1-745569120ED2}"/>
          </ac:spMkLst>
        </pc:spChg>
        <pc:spChg chg="mod">
          <ac:chgData name="Philip Cole" userId="aa06eddf-aac9-4d97-974f-1ff7f4349cd7" providerId="ADAL" clId="{8249F627-3CE9-4805-8FF9-BF8BA5F54507}" dt="2018-09-11T09:29:52.228" v="275" actId="1036"/>
          <ac:spMkLst>
            <pc:docMk/>
            <pc:sldMk cId="2702337155" sldId="286"/>
            <ac:spMk id="33" creationId="{F2C4EEFE-565D-41BF-9252-B2F497130626}"/>
          </ac:spMkLst>
        </pc:spChg>
        <pc:spChg chg="add mod">
          <ac:chgData name="Philip Cole" userId="aa06eddf-aac9-4d97-974f-1ff7f4349cd7" providerId="ADAL" clId="{8249F627-3CE9-4805-8FF9-BF8BA5F54507}" dt="2018-09-11T09:18:20.507" v="147" actId="571"/>
          <ac:spMkLst>
            <pc:docMk/>
            <pc:sldMk cId="2702337155" sldId="286"/>
            <ac:spMk id="34" creationId="{AF8DFAA6-728A-4025-B9AD-B74375FA1C65}"/>
          </ac:spMkLst>
        </pc:spChg>
        <pc:spChg chg="mod">
          <ac:chgData name="Philip Cole" userId="aa06eddf-aac9-4d97-974f-1ff7f4349cd7" providerId="ADAL" clId="{8249F627-3CE9-4805-8FF9-BF8BA5F54507}" dt="2018-09-11T09:25:46.425" v="238" actId="1037"/>
          <ac:spMkLst>
            <pc:docMk/>
            <pc:sldMk cId="2702337155" sldId="286"/>
            <ac:spMk id="35" creationId="{FB70C2FB-DD1D-4978-97BD-225973236385}"/>
          </ac:spMkLst>
        </pc:spChg>
        <pc:spChg chg="mod">
          <ac:chgData name="Philip Cole" userId="aa06eddf-aac9-4d97-974f-1ff7f4349cd7" providerId="ADAL" clId="{8249F627-3CE9-4805-8FF9-BF8BA5F54507}" dt="2018-09-11T09:25:46.425" v="238" actId="1037"/>
          <ac:spMkLst>
            <pc:docMk/>
            <pc:sldMk cId="2702337155" sldId="286"/>
            <ac:spMk id="36" creationId="{CDC6C6B1-CD60-4024-8E97-B2DF1C8F5C57}"/>
          </ac:spMkLst>
        </pc:spChg>
        <pc:spChg chg="mod">
          <ac:chgData name="Philip Cole" userId="aa06eddf-aac9-4d97-974f-1ff7f4349cd7" providerId="ADAL" clId="{8249F627-3CE9-4805-8FF9-BF8BA5F54507}" dt="2018-09-11T09:25:46.425" v="238" actId="1037"/>
          <ac:spMkLst>
            <pc:docMk/>
            <pc:sldMk cId="2702337155" sldId="286"/>
            <ac:spMk id="37" creationId="{E9FB2C20-D47E-43FE-A298-E8CA792DFD63}"/>
          </ac:spMkLst>
        </pc:spChg>
        <pc:spChg chg="mod">
          <ac:chgData name="Philip Cole" userId="aa06eddf-aac9-4d97-974f-1ff7f4349cd7" providerId="ADAL" clId="{8249F627-3CE9-4805-8FF9-BF8BA5F54507}" dt="2018-09-11T09:25:46.425" v="238" actId="1037"/>
          <ac:spMkLst>
            <pc:docMk/>
            <pc:sldMk cId="2702337155" sldId="286"/>
            <ac:spMk id="38" creationId="{B2C5D499-7DE8-45AA-AF33-1FA16A7322C2}"/>
          </ac:spMkLst>
        </pc:spChg>
        <pc:spChg chg="mod">
          <ac:chgData name="Philip Cole" userId="aa06eddf-aac9-4d97-974f-1ff7f4349cd7" providerId="ADAL" clId="{8249F627-3CE9-4805-8FF9-BF8BA5F54507}" dt="2018-09-11T09:25:46.425" v="238" actId="1037"/>
          <ac:spMkLst>
            <pc:docMk/>
            <pc:sldMk cId="2702337155" sldId="286"/>
            <ac:spMk id="39" creationId="{553E1CEB-9102-4418-8530-E1911CD120D7}"/>
          </ac:spMkLst>
        </pc:spChg>
        <pc:spChg chg="mod">
          <ac:chgData name="Philip Cole" userId="aa06eddf-aac9-4d97-974f-1ff7f4349cd7" providerId="ADAL" clId="{8249F627-3CE9-4805-8FF9-BF8BA5F54507}" dt="2018-09-11T09:25:46.425" v="238" actId="1037"/>
          <ac:spMkLst>
            <pc:docMk/>
            <pc:sldMk cId="2702337155" sldId="286"/>
            <ac:spMk id="40" creationId="{7E750AA3-BAD6-4928-9D2C-D10078CE13DB}"/>
          </ac:spMkLst>
        </pc:spChg>
        <pc:spChg chg="add mod">
          <ac:chgData name="Philip Cole" userId="aa06eddf-aac9-4d97-974f-1ff7f4349cd7" providerId="ADAL" clId="{8249F627-3CE9-4805-8FF9-BF8BA5F54507}" dt="2018-09-11T09:18:20.507" v="147" actId="571"/>
          <ac:spMkLst>
            <pc:docMk/>
            <pc:sldMk cId="2702337155" sldId="286"/>
            <ac:spMk id="41" creationId="{76E075C3-6687-4F55-AA29-EC6B67F3E982}"/>
          </ac:spMkLst>
        </pc:spChg>
        <pc:spChg chg="add mod ord">
          <ac:chgData name="Philip Cole" userId="aa06eddf-aac9-4d97-974f-1ff7f4349cd7" providerId="ADAL" clId="{8249F627-3CE9-4805-8FF9-BF8BA5F54507}" dt="2018-09-11T09:39:25.134" v="351" actId="14100"/>
          <ac:spMkLst>
            <pc:docMk/>
            <pc:sldMk cId="2702337155" sldId="286"/>
            <ac:spMk id="42" creationId="{8747762F-095E-49E6-A79C-94FF39B0B306}"/>
          </ac:spMkLst>
        </pc:spChg>
        <pc:spChg chg="mod">
          <ac:chgData name="Philip Cole" userId="aa06eddf-aac9-4d97-974f-1ff7f4349cd7" providerId="ADAL" clId="{8249F627-3CE9-4805-8FF9-BF8BA5F54507}" dt="2018-09-11T09:33:08.548" v="304" actId="1076"/>
          <ac:spMkLst>
            <pc:docMk/>
            <pc:sldMk cId="2702337155" sldId="286"/>
            <ac:spMk id="48" creationId="{1F0E1D05-7E29-4EA0-8A55-B4B46842A59D}"/>
          </ac:spMkLst>
        </pc:spChg>
        <pc:spChg chg="mod">
          <ac:chgData name="Philip Cole" userId="aa06eddf-aac9-4d97-974f-1ff7f4349cd7" providerId="ADAL" clId="{8249F627-3CE9-4805-8FF9-BF8BA5F54507}" dt="2018-09-11T09:33:08.548" v="304" actId="1076"/>
          <ac:spMkLst>
            <pc:docMk/>
            <pc:sldMk cId="2702337155" sldId="286"/>
            <ac:spMk id="49" creationId="{400E21FF-8046-47C0-9E7A-D21F43AA5913}"/>
          </ac:spMkLst>
        </pc:spChg>
        <pc:spChg chg="mod">
          <ac:chgData name="Philip Cole" userId="aa06eddf-aac9-4d97-974f-1ff7f4349cd7" providerId="ADAL" clId="{8249F627-3CE9-4805-8FF9-BF8BA5F54507}" dt="2018-09-11T09:36:20.083" v="322" actId="14100"/>
          <ac:spMkLst>
            <pc:docMk/>
            <pc:sldMk cId="2702337155" sldId="286"/>
            <ac:spMk id="50" creationId="{C110B749-A2D8-4511-8E71-CF19F9AC4C8A}"/>
          </ac:spMkLst>
        </pc:spChg>
        <pc:spChg chg="del mod">
          <ac:chgData name="Philip Cole" userId="aa06eddf-aac9-4d97-974f-1ff7f4349cd7" providerId="ADAL" clId="{8249F627-3CE9-4805-8FF9-BF8BA5F54507}" dt="2018-09-11T09:17:03.087" v="135" actId="478"/>
          <ac:spMkLst>
            <pc:docMk/>
            <pc:sldMk cId="2702337155" sldId="286"/>
            <ac:spMk id="51" creationId="{4D3A5D9C-AAC4-4A39-BB4B-1F80A74AE371}"/>
          </ac:spMkLst>
        </pc:spChg>
        <pc:spChg chg="del mod">
          <ac:chgData name="Philip Cole" userId="aa06eddf-aac9-4d97-974f-1ff7f4349cd7" providerId="ADAL" clId="{8249F627-3CE9-4805-8FF9-BF8BA5F54507}" dt="2018-09-11T09:17:03.087" v="135" actId="478"/>
          <ac:spMkLst>
            <pc:docMk/>
            <pc:sldMk cId="2702337155" sldId="286"/>
            <ac:spMk id="53" creationId="{71090A07-BC51-4D6B-BA0D-72F1FDC61161}"/>
          </ac:spMkLst>
        </pc:spChg>
        <pc:spChg chg="mod">
          <ac:chgData name="Philip Cole" userId="aa06eddf-aac9-4d97-974f-1ff7f4349cd7" providerId="ADAL" clId="{8249F627-3CE9-4805-8FF9-BF8BA5F54507}" dt="2018-09-11T09:09:12.087" v="0"/>
          <ac:spMkLst>
            <pc:docMk/>
            <pc:sldMk cId="2702337155" sldId="286"/>
            <ac:spMk id="2054" creationId="{33FB51DC-AF0D-4194-BBC1-73CFE4FB1425}"/>
          </ac:spMkLst>
        </pc:spChg>
        <pc:spChg chg="mod">
          <ac:chgData name="Philip Cole" userId="aa06eddf-aac9-4d97-974f-1ff7f4349cd7" providerId="ADAL" clId="{8249F627-3CE9-4805-8FF9-BF8BA5F54507}" dt="2018-09-11T09:20:30.504" v="166" actId="1076"/>
          <ac:spMkLst>
            <pc:docMk/>
            <pc:sldMk cId="2702337155" sldId="286"/>
            <ac:spMk id="2057" creationId="{41B476DB-CFC7-449E-AF65-17B0E5AE5550}"/>
          </ac:spMkLst>
        </pc:spChg>
        <pc:spChg chg="mod">
          <ac:chgData name="Philip Cole" userId="aa06eddf-aac9-4d97-974f-1ff7f4349cd7" providerId="ADAL" clId="{8249F627-3CE9-4805-8FF9-BF8BA5F54507}" dt="2018-09-11T09:29:52.228" v="275" actId="1036"/>
          <ac:spMkLst>
            <pc:docMk/>
            <pc:sldMk cId="2702337155" sldId="286"/>
            <ac:spMk id="2061" creationId="{84F1C031-8338-4657-BEF1-97BDB112FB4A}"/>
          </ac:spMkLst>
        </pc:spChg>
        <pc:spChg chg="mod">
          <ac:chgData name="Philip Cole" userId="aa06eddf-aac9-4d97-974f-1ff7f4349cd7" providerId="ADAL" clId="{8249F627-3CE9-4805-8FF9-BF8BA5F54507}" dt="2018-09-11T09:29:52.228" v="275" actId="1036"/>
          <ac:spMkLst>
            <pc:docMk/>
            <pc:sldMk cId="2702337155" sldId="286"/>
            <ac:spMk id="2062" creationId="{AD444CB9-8A3A-4ADF-AB12-C440CE8C93C3}"/>
          </ac:spMkLst>
        </pc:spChg>
        <pc:picChg chg="add mod">
          <ac:chgData name="Philip Cole" userId="aa06eddf-aac9-4d97-974f-1ff7f4349cd7" providerId="ADAL" clId="{8249F627-3CE9-4805-8FF9-BF8BA5F54507}" dt="2018-09-11T09:27:43.230" v="261" actId="207"/>
          <ac:picMkLst>
            <pc:docMk/>
            <pc:sldMk cId="2702337155" sldId="286"/>
            <ac:picMk id="7" creationId="{C97CC646-BC0C-499D-9B39-A2A910D7EF4A}"/>
          </ac:picMkLst>
        </pc:picChg>
        <pc:picChg chg="add mod">
          <ac:chgData name="Philip Cole" userId="aa06eddf-aac9-4d97-974f-1ff7f4349cd7" providerId="ADAL" clId="{8249F627-3CE9-4805-8FF9-BF8BA5F54507}" dt="2018-09-11T09:34:38.873" v="312" actId="207"/>
          <ac:picMkLst>
            <pc:docMk/>
            <pc:sldMk cId="2702337155" sldId="286"/>
            <ac:picMk id="12" creationId="{1BB9F650-DB98-4CE9-B353-6D43297D0A49}"/>
          </ac:picMkLst>
        </pc:picChg>
        <pc:picChg chg="add mod">
          <ac:chgData name="Philip Cole" userId="aa06eddf-aac9-4d97-974f-1ff7f4349cd7" providerId="ADAL" clId="{8249F627-3CE9-4805-8FF9-BF8BA5F54507}" dt="2018-09-11T09:39:43.862" v="362" actId="1036"/>
          <ac:picMkLst>
            <pc:docMk/>
            <pc:sldMk cId="2702337155" sldId="286"/>
            <ac:picMk id="14" creationId="{286C7822-1E35-43C7-B14F-D62C5269C426}"/>
          </ac:picMkLst>
        </pc:picChg>
        <pc:picChg chg="add del mod">
          <ac:chgData name="Philip Cole" userId="aa06eddf-aac9-4d97-974f-1ff7f4349cd7" providerId="ADAL" clId="{8249F627-3CE9-4805-8FF9-BF8BA5F54507}" dt="2018-09-11T09:47:04.182" v="549" actId="478"/>
          <ac:picMkLst>
            <pc:docMk/>
            <pc:sldMk cId="2702337155" sldId="286"/>
            <ac:picMk id="16" creationId="{F74B4243-CE79-4938-9409-1E86707FB5AD}"/>
          </ac:picMkLst>
        </pc:picChg>
        <pc:picChg chg="add">
          <ac:chgData name="Philip Cole" userId="aa06eddf-aac9-4d97-974f-1ff7f4349cd7" providerId="ADAL" clId="{8249F627-3CE9-4805-8FF9-BF8BA5F54507}" dt="2018-09-11T09:17:33.257" v="136"/>
          <ac:picMkLst>
            <pc:docMk/>
            <pc:sldMk cId="2702337155" sldId="286"/>
            <ac:picMk id="28" creationId="{AFE46999-F097-47D5-8DDD-4CF80D979E75}"/>
          </ac:picMkLst>
        </pc:picChg>
        <pc:picChg chg="del mod">
          <ac:chgData name="Philip Cole" userId="aa06eddf-aac9-4d97-974f-1ff7f4349cd7" providerId="ADAL" clId="{8249F627-3CE9-4805-8FF9-BF8BA5F54507}" dt="2018-09-11T09:17:03.087" v="135" actId="478"/>
          <ac:picMkLst>
            <pc:docMk/>
            <pc:sldMk cId="2702337155" sldId="286"/>
            <ac:picMk id="52" creationId="{01C3633A-D3D3-41AD-B349-FD35CAC89324}"/>
          </ac:picMkLst>
        </pc:picChg>
        <pc:picChg chg="add mod">
          <ac:chgData name="Philip Cole" userId="aa06eddf-aac9-4d97-974f-1ff7f4349cd7" providerId="ADAL" clId="{8249F627-3CE9-4805-8FF9-BF8BA5F54507}" dt="2018-09-11T09:47:33.128" v="553" actId="207"/>
          <ac:picMkLst>
            <pc:docMk/>
            <pc:sldMk cId="2702337155" sldId="286"/>
            <ac:picMk id="54" creationId="{135D58E8-A401-4852-A067-3ACAB3AD217B}"/>
          </ac:picMkLst>
        </pc:picChg>
        <pc:picChg chg="add mod">
          <ac:chgData name="Philip Cole" userId="aa06eddf-aac9-4d97-974f-1ff7f4349cd7" providerId="ADAL" clId="{8249F627-3CE9-4805-8FF9-BF8BA5F54507}" dt="2018-09-11T09:47:33.128" v="553" actId="207"/>
          <ac:picMkLst>
            <pc:docMk/>
            <pc:sldMk cId="2702337155" sldId="286"/>
            <ac:picMk id="55" creationId="{A8DD9529-676A-45AC-A429-54BB97F4AF0F}"/>
          </ac:picMkLst>
        </pc:picChg>
      </pc:sldChg>
      <pc:sldChg chg="addSp delSp modSp">
        <pc:chgData name="Philip Cole" userId="aa06eddf-aac9-4d97-974f-1ff7f4349cd7" providerId="ADAL" clId="{8249F627-3CE9-4805-8FF9-BF8BA5F54507}" dt="2018-09-11T09:42:17.725" v="447" actId="1037"/>
        <pc:sldMkLst>
          <pc:docMk/>
          <pc:sldMk cId="1217015442" sldId="287"/>
        </pc:sldMkLst>
        <pc:spChg chg="del mod">
          <ac:chgData name="Philip Cole" userId="aa06eddf-aac9-4d97-974f-1ff7f4349cd7" providerId="ADAL" clId="{8249F627-3CE9-4805-8FF9-BF8BA5F54507}" dt="2018-09-11T09:42:09.808" v="429" actId="478"/>
          <ac:spMkLst>
            <pc:docMk/>
            <pc:sldMk cId="1217015442" sldId="287"/>
            <ac:spMk id="4" creationId="{5845489E-85E0-4998-AE1C-7FADF85246A1}"/>
          </ac:spMkLst>
        </pc:spChg>
        <pc:spChg chg="del mod">
          <ac:chgData name="Philip Cole" userId="aa06eddf-aac9-4d97-974f-1ff7f4349cd7" providerId="ADAL" clId="{8249F627-3CE9-4805-8FF9-BF8BA5F54507}" dt="2018-09-11T09:42:09.808" v="429" actId="478"/>
          <ac:spMkLst>
            <pc:docMk/>
            <pc:sldMk cId="1217015442" sldId="287"/>
            <ac:spMk id="6" creationId="{69B17B62-5463-4CEC-B83B-A073FE521EAD}"/>
          </ac:spMkLst>
        </pc:spChg>
        <pc:spChg chg="mod">
          <ac:chgData name="Philip Cole" userId="aa06eddf-aac9-4d97-974f-1ff7f4349cd7" providerId="ADAL" clId="{8249F627-3CE9-4805-8FF9-BF8BA5F54507}" dt="2018-09-11T09:42:17.725" v="447" actId="1037"/>
          <ac:spMkLst>
            <pc:docMk/>
            <pc:sldMk cId="1217015442" sldId="287"/>
            <ac:spMk id="7" creationId="{E8593923-1701-4208-AD41-E2EF189D0F09}"/>
          </ac:spMkLst>
        </pc:spChg>
        <pc:spChg chg="add">
          <ac:chgData name="Philip Cole" userId="aa06eddf-aac9-4d97-974f-1ff7f4349cd7" providerId="ADAL" clId="{8249F627-3CE9-4805-8FF9-BF8BA5F54507}" dt="2018-09-11T09:42:10.774" v="430"/>
          <ac:spMkLst>
            <pc:docMk/>
            <pc:sldMk cId="1217015442" sldId="287"/>
            <ac:spMk id="11" creationId="{2D07F1CD-1AE6-4C80-BA4B-F0CA29EA9693}"/>
          </ac:spMkLst>
        </pc:spChg>
        <pc:spChg chg="add">
          <ac:chgData name="Philip Cole" userId="aa06eddf-aac9-4d97-974f-1ff7f4349cd7" providerId="ADAL" clId="{8249F627-3CE9-4805-8FF9-BF8BA5F54507}" dt="2018-09-11T09:42:10.774" v="430"/>
          <ac:spMkLst>
            <pc:docMk/>
            <pc:sldMk cId="1217015442" sldId="287"/>
            <ac:spMk id="16" creationId="{1D06D5B5-EFF6-4EC9-9C83-973A545089D7}"/>
          </ac:spMkLst>
        </pc:spChg>
        <pc:picChg chg="del mod">
          <ac:chgData name="Philip Cole" userId="aa06eddf-aac9-4d97-974f-1ff7f4349cd7" providerId="ADAL" clId="{8249F627-3CE9-4805-8FF9-BF8BA5F54507}" dt="2018-09-11T09:42:09.808" v="429" actId="478"/>
          <ac:picMkLst>
            <pc:docMk/>
            <pc:sldMk cId="1217015442" sldId="287"/>
            <ac:picMk id="5" creationId="{4A2B1BFE-AE73-42E9-A9E0-C2652A317367}"/>
          </ac:picMkLst>
        </pc:picChg>
        <pc:picChg chg="mod">
          <ac:chgData name="Philip Cole" userId="aa06eddf-aac9-4d97-974f-1ff7f4349cd7" providerId="ADAL" clId="{8249F627-3CE9-4805-8FF9-BF8BA5F54507}" dt="2018-09-11T09:09:12.087" v="0"/>
          <ac:picMkLst>
            <pc:docMk/>
            <pc:sldMk cId="1217015442" sldId="287"/>
            <ac:picMk id="10" creationId="{46D9CCE6-0041-4FEF-9671-AB09E8AAE4F5}"/>
          </ac:picMkLst>
        </pc:picChg>
        <pc:picChg chg="mod">
          <ac:chgData name="Philip Cole" userId="aa06eddf-aac9-4d97-974f-1ff7f4349cd7" providerId="ADAL" clId="{8249F627-3CE9-4805-8FF9-BF8BA5F54507}" dt="2018-09-11T09:09:12.087" v="0"/>
          <ac:picMkLst>
            <pc:docMk/>
            <pc:sldMk cId="1217015442" sldId="287"/>
            <ac:picMk id="12" creationId="{09315F27-FFAC-4FDA-8BB6-FD1EFEF4AAA8}"/>
          </ac:picMkLst>
        </pc:picChg>
        <pc:picChg chg="mod">
          <ac:chgData name="Philip Cole" userId="aa06eddf-aac9-4d97-974f-1ff7f4349cd7" providerId="ADAL" clId="{8249F627-3CE9-4805-8FF9-BF8BA5F54507}" dt="2018-09-11T09:09:12.087" v="0"/>
          <ac:picMkLst>
            <pc:docMk/>
            <pc:sldMk cId="1217015442" sldId="287"/>
            <ac:picMk id="13" creationId="{71E8A590-DBB8-4372-B1B6-989496C52685}"/>
          </ac:picMkLst>
        </pc:picChg>
        <pc:picChg chg="mod">
          <ac:chgData name="Philip Cole" userId="aa06eddf-aac9-4d97-974f-1ff7f4349cd7" providerId="ADAL" clId="{8249F627-3CE9-4805-8FF9-BF8BA5F54507}" dt="2018-09-11T09:09:12.087" v="0"/>
          <ac:picMkLst>
            <pc:docMk/>
            <pc:sldMk cId="1217015442" sldId="287"/>
            <ac:picMk id="14" creationId="{3E018DFE-DE95-4C07-8544-0425093364A9}"/>
          </ac:picMkLst>
        </pc:picChg>
        <pc:picChg chg="add">
          <ac:chgData name="Philip Cole" userId="aa06eddf-aac9-4d97-974f-1ff7f4349cd7" providerId="ADAL" clId="{8249F627-3CE9-4805-8FF9-BF8BA5F54507}" dt="2018-09-11T09:42:10.774" v="430"/>
          <ac:picMkLst>
            <pc:docMk/>
            <pc:sldMk cId="1217015442" sldId="287"/>
            <ac:picMk id="15" creationId="{E1B22442-9BF2-4178-89E0-C91C5FB3B84F}"/>
          </ac:picMkLst>
        </pc:picChg>
        <pc:picChg chg="mod">
          <ac:chgData name="Philip Cole" userId="aa06eddf-aac9-4d97-974f-1ff7f4349cd7" providerId="ADAL" clId="{8249F627-3CE9-4805-8FF9-BF8BA5F54507}" dt="2018-09-11T09:09:12.087" v="0"/>
          <ac:picMkLst>
            <pc:docMk/>
            <pc:sldMk cId="1217015442" sldId="287"/>
            <ac:picMk id="1026" creationId="{EA4D9751-10F8-43E8-8EAE-DDAB654FCC5E}"/>
          </ac:picMkLst>
        </pc:picChg>
      </pc:sldChg>
      <pc:sldChg chg="addSp delSp modSp">
        <pc:chgData name="Philip Cole" userId="aa06eddf-aac9-4d97-974f-1ff7f4349cd7" providerId="ADAL" clId="{8249F627-3CE9-4805-8FF9-BF8BA5F54507}" dt="2018-09-11T09:44:23.815" v="535"/>
        <pc:sldMkLst>
          <pc:docMk/>
          <pc:sldMk cId="1701370657" sldId="288"/>
        </pc:sldMkLst>
        <pc:spChg chg="mod">
          <ac:chgData name="Philip Cole" userId="aa06eddf-aac9-4d97-974f-1ff7f4349cd7" providerId="ADAL" clId="{8249F627-3CE9-4805-8FF9-BF8BA5F54507}" dt="2018-09-11T09:43:59.087" v="519" actId="403"/>
          <ac:spMkLst>
            <pc:docMk/>
            <pc:sldMk cId="1701370657" sldId="288"/>
            <ac:spMk id="2" creationId="{4E7BE38E-35C8-48F3-B007-8597F950AF71}"/>
          </ac:spMkLst>
        </pc:spChg>
        <pc:spChg chg="del mod">
          <ac:chgData name="Philip Cole" userId="aa06eddf-aac9-4d97-974f-1ff7f4349cd7" providerId="ADAL" clId="{8249F627-3CE9-4805-8FF9-BF8BA5F54507}" dt="2018-09-11T09:44:10.335" v="523" actId="478"/>
          <ac:spMkLst>
            <pc:docMk/>
            <pc:sldMk cId="1701370657" sldId="288"/>
            <ac:spMk id="5" creationId="{00000000-0000-0000-0000-000000000000}"/>
          </ac:spMkLst>
        </pc:spChg>
        <pc:spChg chg="add mod">
          <ac:chgData name="Philip Cole" userId="aa06eddf-aac9-4d97-974f-1ff7f4349cd7" providerId="ADAL" clId="{8249F627-3CE9-4805-8FF9-BF8BA5F54507}" dt="2018-09-11T09:44:17.103" v="534" actId="14100"/>
          <ac:spMkLst>
            <pc:docMk/>
            <pc:sldMk cId="1701370657" sldId="288"/>
            <ac:spMk id="8" creationId="{34AEDAE5-D402-425A-AD28-85C875B3D430}"/>
          </ac:spMkLst>
        </pc:spChg>
        <pc:spChg chg="add">
          <ac:chgData name="Philip Cole" userId="aa06eddf-aac9-4d97-974f-1ff7f4349cd7" providerId="ADAL" clId="{8249F627-3CE9-4805-8FF9-BF8BA5F54507}" dt="2018-09-11T09:44:23.815" v="535"/>
          <ac:spMkLst>
            <pc:docMk/>
            <pc:sldMk cId="1701370657" sldId="288"/>
            <ac:spMk id="9" creationId="{45FC7577-20B5-4B6A-A635-A6D049FB6E6D}"/>
          </ac:spMkLst>
        </pc:spChg>
        <pc:spChg chg="del mod">
          <ac:chgData name="Philip Cole" userId="aa06eddf-aac9-4d97-974f-1ff7f4349cd7" providerId="ADAL" clId="{8249F627-3CE9-4805-8FF9-BF8BA5F54507}" dt="2018-09-11T09:43:54.182" v="517" actId="478"/>
          <ac:spMkLst>
            <pc:docMk/>
            <pc:sldMk cId="1701370657" sldId="288"/>
            <ac:spMk id="11" creationId="{B1D9E657-C79E-4B4E-9025-B7B5786406C8}"/>
          </ac:spMkLst>
        </pc:spChg>
        <pc:spChg chg="add">
          <ac:chgData name="Philip Cole" userId="aa06eddf-aac9-4d97-974f-1ff7f4349cd7" providerId="ADAL" clId="{8249F627-3CE9-4805-8FF9-BF8BA5F54507}" dt="2018-09-11T09:44:23.815" v="535"/>
          <ac:spMkLst>
            <pc:docMk/>
            <pc:sldMk cId="1701370657" sldId="288"/>
            <ac:spMk id="13" creationId="{22F01B80-C5DE-4DAD-9823-0B4FA90A94FA}"/>
          </ac:spMkLst>
        </pc:spChg>
        <pc:spChg chg="del mod">
          <ac:chgData name="Philip Cole" userId="aa06eddf-aac9-4d97-974f-1ff7f4349cd7" providerId="ADAL" clId="{8249F627-3CE9-4805-8FF9-BF8BA5F54507}" dt="2018-09-11T09:43:54.182" v="517" actId="478"/>
          <ac:spMkLst>
            <pc:docMk/>
            <pc:sldMk cId="1701370657" sldId="288"/>
            <ac:spMk id="14" creationId="{EB1EBE78-E2A6-45B9-B2AF-F7CC03C96332}"/>
          </ac:spMkLst>
        </pc:spChg>
        <pc:picChg chg="mod">
          <ac:chgData name="Philip Cole" userId="aa06eddf-aac9-4d97-974f-1ff7f4349cd7" providerId="ADAL" clId="{8249F627-3CE9-4805-8FF9-BF8BA5F54507}" dt="2018-09-11T09:09:12.087" v="0"/>
          <ac:picMkLst>
            <pc:docMk/>
            <pc:sldMk cId="1701370657" sldId="288"/>
            <ac:picMk id="4" creationId="{00000000-0000-0000-0000-000000000000}"/>
          </ac:picMkLst>
        </pc:picChg>
        <pc:picChg chg="add">
          <ac:chgData name="Philip Cole" userId="aa06eddf-aac9-4d97-974f-1ff7f4349cd7" providerId="ADAL" clId="{8249F627-3CE9-4805-8FF9-BF8BA5F54507}" dt="2018-09-11T09:44:23.815" v="535"/>
          <ac:picMkLst>
            <pc:docMk/>
            <pc:sldMk cId="1701370657" sldId="288"/>
            <ac:picMk id="10" creationId="{DAB715FF-D544-45CE-B396-6B694D43FF36}"/>
          </ac:picMkLst>
        </pc:picChg>
        <pc:picChg chg="del mod">
          <ac:chgData name="Philip Cole" userId="aa06eddf-aac9-4d97-974f-1ff7f4349cd7" providerId="ADAL" clId="{8249F627-3CE9-4805-8FF9-BF8BA5F54507}" dt="2018-09-11T09:43:54.182" v="517" actId="478"/>
          <ac:picMkLst>
            <pc:docMk/>
            <pc:sldMk cId="1701370657" sldId="288"/>
            <ac:picMk id="12" creationId="{A0BEFCD4-E800-445A-8148-F23A13B64BA0}"/>
          </ac:picMkLst>
        </pc:picChg>
      </pc:sldChg>
      <pc:sldChg chg="addSp delSp modSp">
        <pc:chgData name="Philip Cole" userId="aa06eddf-aac9-4d97-974f-1ff7f4349cd7" providerId="ADAL" clId="{8249F627-3CE9-4805-8FF9-BF8BA5F54507}" dt="2018-09-11T09:41:21.886" v="384" actId="1076"/>
        <pc:sldMkLst>
          <pc:docMk/>
          <pc:sldMk cId="284391164" sldId="290"/>
        </pc:sldMkLst>
        <pc:spChg chg="add">
          <ac:chgData name="Philip Cole" userId="aa06eddf-aac9-4d97-974f-1ff7f4349cd7" providerId="ADAL" clId="{8249F627-3CE9-4805-8FF9-BF8BA5F54507}" dt="2018-09-11T09:41:04.925" v="381"/>
          <ac:spMkLst>
            <pc:docMk/>
            <pc:sldMk cId="284391164" sldId="290"/>
            <ac:spMk id="7" creationId="{274CD0AA-2F85-4A40-88F7-874A3AFE199B}"/>
          </ac:spMkLst>
        </pc:spChg>
        <pc:spChg chg="add">
          <ac:chgData name="Philip Cole" userId="aa06eddf-aac9-4d97-974f-1ff7f4349cd7" providerId="ADAL" clId="{8249F627-3CE9-4805-8FF9-BF8BA5F54507}" dt="2018-09-11T09:41:04.925" v="381"/>
          <ac:spMkLst>
            <pc:docMk/>
            <pc:sldMk cId="284391164" sldId="290"/>
            <ac:spMk id="9" creationId="{E011AD0D-297F-4E97-B114-4E18423F1509}"/>
          </ac:spMkLst>
        </pc:spChg>
        <pc:spChg chg="del mod">
          <ac:chgData name="Philip Cole" userId="aa06eddf-aac9-4d97-974f-1ff7f4349cd7" providerId="ADAL" clId="{8249F627-3CE9-4805-8FF9-BF8BA5F54507}" dt="2018-09-11T09:41:03.750" v="380" actId="478"/>
          <ac:spMkLst>
            <pc:docMk/>
            <pc:sldMk cId="284391164" sldId="290"/>
            <ac:spMk id="16" creationId="{00000000-0000-0000-0000-000000000000}"/>
          </ac:spMkLst>
        </pc:spChg>
        <pc:spChg chg="mod">
          <ac:chgData name="Philip Cole" userId="aa06eddf-aac9-4d97-974f-1ff7f4349cd7" providerId="ADAL" clId="{8249F627-3CE9-4805-8FF9-BF8BA5F54507}" dt="2018-09-11T09:41:10.404" v="382" actId="1076"/>
          <ac:spMkLst>
            <pc:docMk/>
            <pc:sldMk cId="284391164" sldId="290"/>
            <ac:spMk id="18" creationId="{F5D20D31-E215-4012-A2A8-B192C107B0BC}"/>
          </ac:spMkLst>
        </pc:spChg>
        <pc:spChg chg="del mod">
          <ac:chgData name="Philip Cole" userId="aa06eddf-aac9-4d97-974f-1ff7f4349cd7" providerId="ADAL" clId="{8249F627-3CE9-4805-8FF9-BF8BA5F54507}" dt="2018-09-11T09:41:03.750" v="380" actId="478"/>
          <ac:spMkLst>
            <pc:docMk/>
            <pc:sldMk cId="284391164" sldId="290"/>
            <ac:spMk id="20" creationId="{00000000-0000-0000-0000-000000000000}"/>
          </ac:spMkLst>
        </pc:spChg>
        <pc:graphicFrameChg chg="mod modGraphic">
          <ac:chgData name="Philip Cole" userId="aa06eddf-aac9-4d97-974f-1ff7f4349cd7" providerId="ADAL" clId="{8249F627-3CE9-4805-8FF9-BF8BA5F54507}" dt="2018-09-11T09:41:21.886" v="384" actId="1076"/>
          <ac:graphicFrameMkLst>
            <pc:docMk/>
            <pc:sldMk cId="284391164" sldId="290"/>
            <ac:graphicFrameMk id="4" creationId="{E1740DB5-13E9-4B5A-8237-1CAAEEDE0344}"/>
          </ac:graphicFrameMkLst>
        </pc:graphicFrameChg>
        <pc:picChg chg="add">
          <ac:chgData name="Philip Cole" userId="aa06eddf-aac9-4d97-974f-1ff7f4349cd7" providerId="ADAL" clId="{8249F627-3CE9-4805-8FF9-BF8BA5F54507}" dt="2018-09-11T09:41:04.925" v="381"/>
          <ac:picMkLst>
            <pc:docMk/>
            <pc:sldMk cId="284391164" sldId="290"/>
            <ac:picMk id="8" creationId="{00ECDDF9-569A-48B5-B171-91F717245FFB}"/>
          </ac:picMkLst>
        </pc:picChg>
        <pc:picChg chg="del mod">
          <ac:chgData name="Philip Cole" userId="aa06eddf-aac9-4d97-974f-1ff7f4349cd7" providerId="ADAL" clId="{8249F627-3CE9-4805-8FF9-BF8BA5F54507}" dt="2018-09-11T09:41:03.750" v="380" actId="478"/>
          <ac:picMkLst>
            <pc:docMk/>
            <pc:sldMk cId="284391164" sldId="290"/>
            <ac:picMk id="19" creationId="{00000000-0000-0000-0000-000000000000}"/>
          </ac:picMkLst>
        </pc:picChg>
      </pc:sldChg>
      <pc:sldChg chg="addSp delSp modSp">
        <pc:chgData name="Philip Cole" userId="aa06eddf-aac9-4d97-974f-1ff7f4349cd7" providerId="ADAL" clId="{8249F627-3CE9-4805-8FF9-BF8BA5F54507}" dt="2018-09-11T09:42:01.365" v="428" actId="1037"/>
        <pc:sldMkLst>
          <pc:docMk/>
          <pc:sldMk cId="1077079990" sldId="291"/>
        </pc:sldMkLst>
        <pc:spChg chg="del mod">
          <ac:chgData name="Philip Cole" userId="aa06eddf-aac9-4d97-974f-1ff7f4349cd7" providerId="ADAL" clId="{8249F627-3CE9-4805-8FF9-BF8BA5F54507}" dt="2018-09-11T09:41:30.314" v="385" actId="478"/>
          <ac:spMkLst>
            <pc:docMk/>
            <pc:sldMk cId="1077079990" sldId="291"/>
            <ac:spMk id="16" creationId="{00000000-0000-0000-0000-000000000000}"/>
          </ac:spMkLst>
        </pc:spChg>
        <pc:spChg chg="mod">
          <ac:chgData name="Philip Cole" userId="aa06eddf-aac9-4d97-974f-1ff7f4349cd7" providerId="ADAL" clId="{8249F627-3CE9-4805-8FF9-BF8BA5F54507}" dt="2018-09-11T09:41:47.772" v="419" actId="1035"/>
          <ac:spMkLst>
            <pc:docMk/>
            <pc:sldMk cId="1077079990" sldId="291"/>
            <ac:spMk id="17" creationId="{DDD571EE-F79F-44E2-BE15-139152AECC21}"/>
          </ac:spMkLst>
        </pc:spChg>
        <pc:spChg chg="mod">
          <ac:chgData name="Philip Cole" userId="aa06eddf-aac9-4d97-974f-1ff7f4349cd7" providerId="ADAL" clId="{8249F627-3CE9-4805-8FF9-BF8BA5F54507}" dt="2018-09-11T09:41:37.764" v="406" actId="1037"/>
          <ac:spMkLst>
            <pc:docMk/>
            <pc:sldMk cId="1077079990" sldId="291"/>
            <ac:spMk id="18" creationId="{F5D20D31-E215-4012-A2A8-B192C107B0BC}"/>
          </ac:spMkLst>
        </pc:spChg>
        <pc:spChg chg="del mod">
          <ac:chgData name="Philip Cole" userId="aa06eddf-aac9-4d97-974f-1ff7f4349cd7" providerId="ADAL" clId="{8249F627-3CE9-4805-8FF9-BF8BA5F54507}" dt="2018-09-11T09:41:30.314" v="385" actId="478"/>
          <ac:spMkLst>
            <pc:docMk/>
            <pc:sldMk cId="1077079990" sldId="291"/>
            <ac:spMk id="20" creationId="{00000000-0000-0000-0000-000000000000}"/>
          </ac:spMkLst>
        </pc:spChg>
        <pc:spChg chg="add">
          <ac:chgData name="Philip Cole" userId="aa06eddf-aac9-4d97-974f-1ff7f4349cd7" providerId="ADAL" clId="{8249F627-3CE9-4805-8FF9-BF8BA5F54507}" dt="2018-09-11T09:41:31.524" v="386"/>
          <ac:spMkLst>
            <pc:docMk/>
            <pc:sldMk cId="1077079990" sldId="291"/>
            <ac:spMk id="21" creationId="{0E92C3C9-4C59-4BE2-BB6A-9C5521783E95}"/>
          </ac:spMkLst>
        </pc:spChg>
        <pc:spChg chg="add">
          <ac:chgData name="Philip Cole" userId="aa06eddf-aac9-4d97-974f-1ff7f4349cd7" providerId="ADAL" clId="{8249F627-3CE9-4805-8FF9-BF8BA5F54507}" dt="2018-09-11T09:41:31.524" v="386"/>
          <ac:spMkLst>
            <pc:docMk/>
            <pc:sldMk cId="1077079990" sldId="291"/>
            <ac:spMk id="23" creationId="{ECBDD0BC-76F3-4ECC-A26E-CDBD20A26A50}"/>
          </ac:spMkLst>
        </pc:spChg>
        <pc:spChg chg="mod">
          <ac:chgData name="Philip Cole" userId="aa06eddf-aac9-4d97-974f-1ff7f4349cd7" providerId="ADAL" clId="{8249F627-3CE9-4805-8FF9-BF8BA5F54507}" dt="2018-09-11T09:41:53.582" v="421" actId="1036"/>
          <ac:spMkLst>
            <pc:docMk/>
            <pc:sldMk cId="1077079990" sldId="291"/>
            <ac:spMk id="27" creationId="{AF7BDA15-1A42-4650-B1DC-BC4F758A30F7}"/>
          </ac:spMkLst>
        </pc:spChg>
        <pc:picChg chg="mod">
          <ac:chgData name="Philip Cole" userId="aa06eddf-aac9-4d97-974f-1ff7f4349cd7" providerId="ADAL" clId="{8249F627-3CE9-4805-8FF9-BF8BA5F54507}" dt="2018-09-11T09:42:01.365" v="428" actId="1037"/>
          <ac:picMkLst>
            <pc:docMk/>
            <pc:sldMk cId="1077079990" sldId="291"/>
            <ac:picMk id="3" creationId="{C73F9C18-FA7B-4BC0-AFF4-B8D53A4B76BA}"/>
          </ac:picMkLst>
        </pc:picChg>
        <pc:picChg chg="mod">
          <ac:chgData name="Philip Cole" userId="aa06eddf-aac9-4d97-974f-1ff7f4349cd7" providerId="ADAL" clId="{8249F627-3CE9-4805-8FF9-BF8BA5F54507}" dt="2018-09-11T09:42:01.365" v="428" actId="1037"/>
          <ac:picMkLst>
            <pc:docMk/>
            <pc:sldMk cId="1077079990" sldId="291"/>
            <ac:picMk id="9" creationId="{38FB26BC-43A2-418A-BFF4-C5C86212020F}"/>
          </ac:picMkLst>
        </pc:picChg>
        <pc:picChg chg="mod">
          <ac:chgData name="Philip Cole" userId="aa06eddf-aac9-4d97-974f-1ff7f4349cd7" providerId="ADAL" clId="{8249F627-3CE9-4805-8FF9-BF8BA5F54507}" dt="2018-09-11T09:42:01.365" v="428" actId="1037"/>
          <ac:picMkLst>
            <pc:docMk/>
            <pc:sldMk cId="1077079990" sldId="291"/>
            <ac:picMk id="11" creationId="{4D967671-ECAE-4D35-9AF6-3AC1B1EF6720}"/>
          </ac:picMkLst>
        </pc:picChg>
        <pc:picChg chg="mod">
          <ac:chgData name="Philip Cole" userId="aa06eddf-aac9-4d97-974f-1ff7f4349cd7" providerId="ADAL" clId="{8249F627-3CE9-4805-8FF9-BF8BA5F54507}" dt="2018-09-11T09:42:01.365" v="428" actId="1037"/>
          <ac:picMkLst>
            <pc:docMk/>
            <pc:sldMk cId="1077079990" sldId="291"/>
            <ac:picMk id="13" creationId="{1AB28BAA-9E11-4609-B723-4C746A2E5647}"/>
          </ac:picMkLst>
        </pc:picChg>
        <pc:picChg chg="del mod">
          <ac:chgData name="Philip Cole" userId="aa06eddf-aac9-4d97-974f-1ff7f4349cd7" providerId="ADAL" clId="{8249F627-3CE9-4805-8FF9-BF8BA5F54507}" dt="2018-09-11T09:41:30.314" v="385" actId="478"/>
          <ac:picMkLst>
            <pc:docMk/>
            <pc:sldMk cId="1077079990" sldId="291"/>
            <ac:picMk id="19" creationId="{00000000-0000-0000-0000-000000000000}"/>
          </ac:picMkLst>
        </pc:picChg>
        <pc:picChg chg="add">
          <ac:chgData name="Philip Cole" userId="aa06eddf-aac9-4d97-974f-1ff7f4349cd7" providerId="ADAL" clId="{8249F627-3CE9-4805-8FF9-BF8BA5F54507}" dt="2018-09-11T09:41:31.524" v="386"/>
          <ac:picMkLst>
            <pc:docMk/>
            <pc:sldMk cId="1077079990" sldId="291"/>
            <ac:picMk id="22" creationId="{AD471F6C-8C36-4F6B-A230-12E75909DF00}"/>
          </ac:picMkLst>
        </pc:picChg>
        <pc:picChg chg="mod">
          <ac:chgData name="Philip Cole" userId="aa06eddf-aac9-4d97-974f-1ff7f4349cd7" providerId="ADAL" clId="{8249F627-3CE9-4805-8FF9-BF8BA5F54507}" dt="2018-09-11T09:42:01.365" v="428" actId="1037"/>
          <ac:picMkLst>
            <pc:docMk/>
            <pc:sldMk cId="1077079990" sldId="291"/>
            <ac:picMk id="35" creationId="{DDC53CE1-9C94-4FAE-AEDC-AF2A1FAE8BE4}"/>
          </ac:picMkLst>
        </pc:picChg>
        <pc:picChg chg="mod">
          <ac:chgData name="Philip Cole" userId="aa06eddf-aac9-4d97-974f-1ff7f4349cd7" providerId="ADAL" clId="{8249F627-3CE9-4805-8FF9-BF8BA5F54507}" dt="2018-09-11T09:42:01.365" v="428" actId="1037"/>
          <ac:picMkLst>
            <pc:docMk/>
            <pc:sldMk cId="1077079990" sldId="291"/>
            <ac:picMk id="36" creationId="{A619F932-B685-40E0-BCA8-659CCC777129}"/>
          </ac:picMkLst>
        </pc:picChg>
        <pc:picChg chg="mod">
          <ac:chgData name="Philip Cole" userId="aa06eddf-aac9-4d97-974f-1ff7f4349cd7" providerId="ADAL" clId="{8249F627-3CE9-4805-8FF9-BF8BA5F54507}" dt="2018-09-11T09:42:01.365" v="428" actId="1037"/>
          <ac:picMkLst>
            <pc:docMk/>
            <pc:sldMk cId="1077079990" sldId="291"/>
            <ac:picMk id="37" creationId="{6ADEC773-4B3A-435D-9062-23E08153686D}"/>
          </ac:picMkLst>
        </pc:picChg>
        <pc:picChg chg="mod">
          <ac:chgData name="Philip Cole" userId="aa06eddf-aac9-4d97-974f-1ff7f4349cd7" providerId="ADAL" clId="{8249F627-3CE9-4805-8FF9-BF8BA5F54507}" dt="2018-09-11T09:42:01.365" v="428" actId="1037"/>
          <ac:picMkLst>
            <pc:docMk/>
            <pc:sldMk cId="1077079990" sldId="291"/>
            <ac:picMk id="38" creationId="{9E40E7BE-E502-47A4-9910-143378A4CC23}"/>
          </ac:picMkLst>
        </pc:picChg>
        <pc:picChg chg="mod">
          <ac:chgData name="Philip Cole" userId="aa06eddf-aac9-4d97-974f-1ff7f4349cd7" providerId="ADAL" clId="{8249F627-3CE9-4805-8FF9-BF8BA5F54507}" dt="2018-09-11T09:41:53.582" v="421" actId="1036"/>
          <ac:picMkLst>
            <pc:docMk/>
            <pc:sldMk cId="1077079990" sldId="291"/>
            <ac:picMk id="2050" creationId="{B03B3CDB-92E5-4D82-A446-2B082574924E}"/>
          </ac:picMkLst>
        </pc:picChg>
        <pc:picChg chg="mod">
          <ac:chgData name="Philip Cole" userId="aa06eddf-aac9-4d97-974f-1ff7f4349cd7" providerId="ADAL" clId="{8249F627-3CE9-4805-8FF9-BF8BA5F54507}" dt="2018-09-11T09:41:47.772" v="419" actId="1035"/>
          <ac:picMkLst>
            <pc:docMk/>
            <pc:sldMk cId="1077079990" sldId="291"/>
            <ac:picMk id="2052" creationId="{33B9D1A7-EB90-4EE7-8025-A11C40093548}"/>
          </ac:picMkLst>
        </pc:picChg>
      </pc:sldChg>
      <pc:sldChg chg="addSp delSp modSp add">
        <pc:chgData name="Philip Cole" userId="aa06eddf-aac9-4d97-974f-1ff7f4349cd7" providerId="ADAL" clId="{8249F627-3CE9-4805-8FF9-BF8BA5F54507}" dt="2018-09-11T09:10:03.972" v="21" actId="1038"/>
        <pc:sldMkLst>
          <pc:docMk/>
          <pc:sldMk cId="3754712042" sldId="292"/>
        </pc:sldMkLst>
        <pc:spChg chg="add mod">
          <ac:chgData name="Philip Cole" userId="aa06eddf-aac9-4d97-974f-1ff7f4349cd7" providerId="ADAL" clId="{8249F627-3CE9-4805-8FF9-BF8BA5F54507}" dt="2018-09-11T09:10:03.972" v="21" actId="1038"/>
          <ac:spMkLst>
            <pc:docMk/>
            <pc:sldMk cId="3754712042" sldId="292"/>
            <ac:spMk id="12" creationId="{85A51074-D812-4A38-B743-D76055A17A78}"/>
          </ac:spMkLst>
        </pc:spChg>
        <pc:picChg chg="add del">
          <ac:chgData name="Philip Cole" userId="aa06eddf-aac9-4d97-974f-1ff7f4349cd7" providerId="ADAL" clId="{8249F627-3CE9-4805-8FF9-BF8BA5F54507}" dt="2018-09-11T09:10:00.291" v="8" actId="478"/>
          <ac:picMkLst>
            <pc:docMk/>
            <pc:sldMk cId="3754712042" sldId="292"/>
            <ac:picMk id="10" creationId="{42E835E1-1DAC-4843-B473-19DA03C8276B}"/>
          </ac:picMkLst>
        </pc:picChg>
        <pc:picChg chg="add mod">
          <ac:chgData name="Philip Cole" userId="aa06eddf-aac9-4d97-974f-1ff7f4349cd7" providerId="ADAL" clId="{8249F627-3CE9-4805-8FF9-BF8BA5F54507}" dt="2018-09-11T09:10:03.972" v="21" actId="1038"/>
          <ac:picMkLst>
            <pc:docMk/>
            <pc:sldMk cId="3754712042" sldId="292"/>
            <ac:picMk id="11" creationId="{E225C447-A7A3-4C74-BFF2-8876460CA57A}"/>
          </ac:picMkLst>
        </pc:picChg>
      </pc:sldChg>
      <pc:sldChg chg="add del">
        <pc:chgData name="Philip Cole" userId="aa06eddf-aac9-4d97-974f-1ff7f4349cd7" providerId="ADAL" clId="{8249F627-3CE9-4805-8FF9-BF8BA5F54507}" dt="2018-09-11T09:36:04.469" v="321" actId="2696"/>
        <pc:sldMkLst>
          <pc:docMk/>
          <pc:sldMk cId="156248965" sldId="293"/>
        </pc:sldMkLst>
      </pc:sldChg>
      <pc:sldMasterChg chg="modSp modSldLayout">
        <pc:chgData name="Philip Cole" userId="aa06eddf-aac9-4d97-974f-1ff7f4349cd7" providerId="ADAL" clId="{8249F627-3CE9-4805-8FF9-BF8BA5F54507}" dt="2018-09-11T09:09:12.087" v="0"/>
        <pc:sldMasterMkLst>
          <pc:docMk/>
          <pc:sldMasterMk cId="3823892114" sldId="2147483648"/>
        </pc:sldMasterMkLst>
        <pc:spChg chg="mod">
          <ac:chgData name="Philip Cole" userId="aa06eddf-aac9-4d97-974f-1ff7f4349cd7" providerId="ADAL" clId="{8249F627-3CE9-4805-8FF9-BF8BA5F54507}" dt="2018-09-11T09:09:12.087" v="0"/>
          <ac:spMkLst>
            <pc:docMk/>
            <pc:sldMasterMk cId="3823892114" sldId="2147483648"/>
            <ac:spMk id="2" creationId="{00000000-0000-0000-0000-000000000000}"/>
          </ac:spMkLst>
        </pc:spChg>
        <pc:spChg chg="mod">
          <ac:chgData name="Philip Cole" userId="aa06eddf-aac9-4d97-974f-1ff7f4349cd7" providerId="ADAL" clId="{8249F627-3CE9-4805-8FF9-BF8BA5F54507}" dt="2018-09-11T09:09:12.087" v="0"/>
          <ac:spMkLst>
            <pc:docMk/>
            <pc:sldMasterMk cId="3823892114" sldId="2147483648"/>
            <ac:spMk id="3" creationId="{00000000-0000-0000-0000-000000000000}"/>
          </ac:spMkLst>
        </pc:spChg>
        <pc:spChg chg="mod">
          <ac:chgData name="Philip Cole" userId="aa06eddf-aac9-4d97-974f-1ff7f4349cd7" providerId="ADAL" clId="{8249F627-3CE9-4805-8FF9-BF8BA5F54507}" dt="2018-09-11T09:09:12.087" v="0"/>
          <ac:spMkLst>
            <pc:docMk/>
            <pc:sldMasterMk cId="3823892114" sldId="2147483648"/>
            <ac:spMk id="4" creationId="{00000000-0000-0000-0000-000000000000}"/>
          </ac:spMkLst>
        </pc:spChg>
        <pc:spChg chg="mod">
          <ac:chgData name="Philip Cole" userId="aa06eddf-aac9-4d97-974f-1ff7f4349cd7" providerId="ADAL" clId="{8249F627-3CE9-4805-8FF9-BF8BA5F54507}" dt="2018-09-11T09:09:12.087" v="0"/>
          <ac:spMkLst>
            <pc:docMk/>
            <pc:sldMasterMk cId="3823892114" sldId="2147483648"/>
            <ac:spMk id="5" creationId="{00000000-0000-0000-0000-000000000000}"/>
          </ac:spMkLst>
        </pc:spChg>
        <pc:spChg chg="mod">
          <ac:chgData name="Philip Cole" userId="aa06eddf-aac9-4d97-974f-1ff7f4349cd7" providerId="ADAL" clId="{8249F627-3CE9-4805-8FF9-BF8BA5F54507}" dt="2018-09-11T09:09:12.087" v="0"/>
          <ac:spMkLst>
            <pc:docMk/>
            <pc:sldMasterMk cId="3823892114" sldId="2147483648"/>
            <ac:spMk id="6" creationId="{00000000-0000-0000-0000-000000000000}"/>
          </ac:spMkLst>
        </pc:spChg>
        <pc:sldLayoutChg chg="modSp">
          <pc:chgData name="Philip Cole" userId="aa06eddf-aac9-4d97-974f-1ff7f4349cd7" providerId="ADAL" clId="{8249F627-3CE9-4805-8FF9-BF8BA5F54507}" dt="2018-09-11T09:09:12.087" v="0"/>
          <pc:sldLayoutMkLst>
            <pc:docMk/>
            <pc:sldMasterMk cId="3823892114" sldId="2147483648"/>
            <pc:sldLayoutMk cId="1651785086" sldId="2147483649"/>
          </pc:sldLayoutMkLst>
          <pc:spChg chg="mod">
            <ac:chgData name="Philip Cole" userId="aa06eddf-aac9-4d97-974f-1ff7f4349cd7" providerId="ADAL" clId="{8249F627-3CE9-4805-8FF9-BF8BA5F54507}" dt="2018-09-11T09:09:12.087" v="0"/>
            <ac:spMkLst>
              <pc:docMk/>
              <pc:sldMasterMk cId="3823892114" sldId="2147483648"/>
              <pc:sldLayoutMk cId="1651785086" sldId="2147483649"/>
              <ac:spMk id="2" creationId="{00000000-0000-0000-0000-000000000000}"/>
            </ac:spMkLst>
          </pc:spChg>
          <pc:spChg chg="mod">
            <ac:chgData name="Philip Cole" userId="aa06eddf-aac9-4d97-974f-1ff7f4349cd7" providerId="ADAL" clId="{8249F627-3CE9-4805-8FF9-BF8BA5F54507}" dt="2018-09-11T09:09:12.087" v="0"/>
            <ac:spMkLst>
              <pc:docMk/>
              <pc:sldMasterMk cId="3823892114" sldId="2147483648"/>
              <pc:sldLayoutMk cId="1651785086" sldId="2147483649"/>
              <ac:spMk id="3" creationId="{00000000-0000-0000-0000-000000000000}"/>
            </ac:spMkLst>
          </pc:spChg>
        </pc:sldLayoutChg>
        <pc:sldLayoutChg chg="modSp">
          <pc:chgData name="Philip Cole" userId="aa06eddf-aac9-4d97-974f-1ff7f4349cd7" providerId="ADAL" clId="{8249F627-3CE9-4805-8FF9-BF8BA5F54507}" dt="2018-09-11T09:09:12.087" v="0"/>
          <pc:sldLayoutMkLst>
            <pc:docMk/>
            <pc:sldMasterMk cId="3823892114" sldId="2147483648"/>
            <pc:sldLayoutMk cId="1223251715" sldId="2147483651"/>
          </pc:sldLayoutMkLst>
          <pc:spChg chg="mod">
            <ac:chgData name="Philip Cole" userId="aa06eddf-aac9-4d97-974f-1ff7f4349cd7" providerId="ADAL" clId="{8249F627-3CE9-4805-8FF9-BF8BA5F54507}" dt="2018-09-11T09:09:12.087" v="0"/>
            <ac:spMkLst>
              <pc:docMk/>
              <pc:sldMasterMk cId="3823892114" sldId="2147483648"/>
              <pc:sldLayoutMk cId="1223251715" sldId="2147483651"/>
              <ac:spMk id="2" creationId="{00000000-0000-0000-0000-000000000000}"/>
            </ac:spMkLst>
          </pc:spChg>
          <pc:spChg chg="mod">
            <ac:chgData name="Philip Cole" userId="aa06eddf-aac9-4d97-974f-1ff7f4349cd7" providerId="ADAL" clId="{8249F627-3CE9-4805-8FF9-BF8BA5F54507}" dt="2018-09-11T09:09:12.087" v="0"/>
            <ac:spMkLst>
              <pc:docMk/>
              <pc:sldMasterMk cId="3823892114" sldId="2147483648"/>
              <pc:sldLayoutMk cId="1223251715" sldId="2147483651"/>
              <ac:spMk id="3" creationId="{00000000-0000-0000-0000-000000000000}"/>
            </ac:spMkLst>
          </pc:spChg>
        </pc:sldLayoutChg>
        <pc:sldLayoutChg chg="modSp">
          <pc:chgData name="Philip Cole" userId="aa06eddf-aac9-4d97-974f-1ff7f4349cd7" providerId="ADAL" clId="{8249F627-3CE9-4805-8FF9-BF8BA5F54507}" dt="2018-09-11T09:09:12.087" v="0"/>
          <pc:sldLayoutMkLst>
            <pc:docMk/>
            <pc:sldMasterMk cId="3823892114" sldId="2147483648"/>
            <pc:sldLayoutMk cId="2815355215" sldId="2147483652"/>
          </pc:sldLayoutMkLst>
          <pc:spChg chg="mod">
            <ac:chgData name="Philip Cole" userId="aa06eddf-aac9-4d97-974f-1ff7f4349cd7" providerId="ADAL" clId="{8249F627-3CE9-4805-8FF9-BF8BA5F54507}" dt="2018-09-11T09:09:12.087" v="0"/>
            <ac:spMkLst>
              <pc:docMk/>
              <pc:sldMasterMk cId="3823892114" sldId="2147483648"/>
              <pc:sldLayoutMk cId="2815355215" sldId="2147483652"/>
              <ac:spMk id="3" creationId="{00000000-0000-0000-0000-000000000000}"/>
            </ac:spMkLst>
          </pc:spChg>
          <pc:spChg chg="mod">
            <ac:chgData name="Philip Cole" userId="aa06eddf-aac9-4d97-974f-1ff7f4349cd7" providerId="ADAL" clId="{8249F627-3CE9-4805-8FF9-BF8BA5F54507}" dt="2018-09-11T09:09:12.087" v="0"/>
            <ac:spMkLst>
              <pc:docMk/>
              <pc:sldMasterMk cId="3823892114" sldId="2147483648"/>
              <pc:sldLayoutMk cId="2815355215" sldId="2147483652"/>
              <ac:spMk id="4" creationId="{00000000-0000-0000-0000-000000000000}"/>
            </ac:spMkLst>
          </pc:spChg>
        </pc:sldLayoutChg>
        <pc:sldLayoutChg chg="modSp">
          <pc:chgData name="Philip Cole" userId="aa06eddf-aac9-4d97-974f-1ff7f4349cd7" providerId="ADAL" clId="{8249F627-3CE9-4805-8FF9-BF8BA5F54507}" dt="2018-09-11T09:09:12.087" v="0"/>
          <pc:sldLayoutMkLst>
            <pc:docMk/>
            <pc:sldMasterMk cId="3823892114" sldId="2147483648"/>
            <pc:sldLayoutMk cId="4199116454" sldId="2147483653"/>
          </pc:sldLayoutMkLst>
          <pc:spChg chg="mod">
            <ac:chgData name="Philip Cole" userId="aa06eddf-aac9-4d97-974f-1ff7f4349cd7" providerId="ADAL" clId="{8249F627-3CE9-4805-8FF9-BF8BA5F54507}" dt="2018-09-11T09:09:12.087" v="0"/>
            <ac:spMkLst>
              <pc:docMk/>
              <pc:sldMasterMk cId="3823892114" sldId="2147483648"/>
              <pc:sldLayoutMk cId="4199116454" sldId="2147483653"/>
              <ac:spMk id="3" creationId="{00000000-0000-0000-0000-000000000000}"/>
            </ac:spMkLst>
          </pc:spChg>
          <pc:spChg chg="mod">
            <ac:chgData name="Philip Cole" userId="aa06eddf-aac9-4d97-974f-1ff7f4349cd7" providerId="ADAL" clId="{8249F627-3CE9-4805-8FF9-BF8BA5F54507}" dt="2018-09-11T09:09:12.087" v="0"/>
            <ac:spMkLst>
              <pc:docMk/>
              <pc:sldMasterMk cId="3823892114" sldId="2147483648"/>
              <pc:sldLayoutMk cId="4199116454" sldId="2147483653"/>
              <ac:spMk id="4" creationId="{00000000-0000-0000-0000-000000000000}"/>
            </ac:spMkLst>
          </pc:spChg>
          <pc:spChg chg="mod">
            <ac:chgData name="Philip Cole" userId="aa06eddf-aac9-4d97-974f-1ff7f4349cd7" providerId="ADAL" clId="{8249F627-3CE9-4805-8FF9-BF8BA5F54507}" dt="2018-09-11T09:09:12.087" v="0"/>
            <ac:spMkLst>
              <pc:docMk/>
              <pc:sldMasterMk cId="3823892114" sldId="2147483648"/>
              <pc:sldLayoutMk cId="4199116454" sldId="2147483653"/>
              <ac:spMk id="5" creationId="{00000000-0000-0000-0000-000000000000}"/>
            </ac:spMkLst>
          </pc:spChg>
          <pc:spChg chg="mod">
            <ac:chgData name="Philip Cole" userId="aa06eddf-aac9-4d97-974f-1ff7f4349cd7" providerId="ADAL" clId="{8249F627-3CE9-4805-8FF9-BF8BA5F54507}" dt="2018-09-11T09:09:12.087" v="0"/>
            <ac:spMkLst>
              <pc:docMk/>
              <pc:sldMasterMk cId="3823892114" sldId="2147483648"/>
              <pc:sldLayoutMk cId="4199116454" sldId="2147483653"/>
              <ac:spMk id="6" creationId="{00000000-0000-0000-0000-000000000000}"/>
            </ac:spMkLst>
          </pc:spChg>
        </pc:sldLayoutChg>
        <pc:sldLayoutChg chg="modSp">
          <pc:chgData name="Philip Cole" userId="aa06eddf-aac9-4d97-974f-1ff7f4349cd7" providerId="ADAL" clId="{8249F627-3CE9-4805-8FF9-BF8BA5F54507}" dt="2018-09-11T09:09:12.087" v="0"/>
          <pc:sldLayoutMkLst>
            <pc:docMk/>
            <pc:sldMasterMk cId="3823892114" sldId="2147483648"/>
            <pc:sldLayoutMk cId="2553694320" sldId="2147483656"/>
          </pc:sldLayoutMkLst>
          <pc:spChg chg="mod">
            <ac:chgData name="Philip Cole" userId="aa06eddf-aac9-4d97-974f-1ff7f4349cd7" providerId="ADAL" clId="{8249F627-3CE9-4805-8FF9-BF8BA5F54507}" dt="2018-09-11T09:09:12.087" v="0"/>
            <ac:spMkLst>
              <pc:docMk/>
              <pc:sldMasterMk cId="3823892114" sldId="2147483648"/>
              <pc:sldLayoutMk cId="2553694320" sldId="2147483656"/>
              <ac:spMk id="2" creationId="{00000000-0000-0000-0000-000000000000}"/>
            </ac:spMkLst>
          </pc:spChg>
          <pc:spChg chg="mod">
            <ac:chgData name="Philip Cole" userId="aa06eddf-aac9-4d97-974f-1ff7f4349cd7" providerId="ADAL" clId="{8249F627-3CE9-4805-8FF9-BF8BA5F54507}" dt="2018-09-11T09:09:12.087" v="0"/>
            <ac:spMkLst>
              <pc:docMk/>
              <pc:sldMasterMk cId="3823892114" sldId="2147483648"/>
              <pc:sldLayoutMk cId="2553694320" sldId="2147483656"/>
              <ac:spMk id="3" creationId="{00000000-0000-0000-0000-000000000000}"/>
            </ac:spMkLst>
          </pc:spChg>
          <pc:spChg chg="mod">
            <ac:chgData name="Philip Cole" userId="aa06eddf-aac9-4d97-974f-1ff7f4349cd7" providerId="ADAL" clId="{8249F627-3CE9-4805-8FF9-BF8BA5F54507}" dt="2018-09-11T09:09:12.087" v="0"/>
            <ac:spMkLst>
              <pc:docMk/>
              <pc:sldMasterMk cId="3823892114" sldId="2147483648"/>
              <pc:sldLayoutMk cId="2553694320" sldId="2147483656"/>
              <ac:spMk id="4" creationId="{00000000-0000-0000-0000-000000000000}"/>
            </ac:spMkLst>
          </pc:spChg>
        </pc:sldLayoutChg>
        <pc:sldLayoutChg chg="modSp">
          <pc:chgData name="Philip Cole" userId="aa06eddf-aac9-4d97-974f-1ff7f4349cd7" providerId="ADAL" clId="{8249F627-3CE9-4805-8FF9-BF8BA5F54507}" dt="2018-09-11T09:09:12.087" v="0"/>
          <pc:sldLayoutMkLst>
            <pc:docMk/>
            <pc:sldMasterMk cId="3823892114" sldId="2147483648"/>
            <pc:sldLayoutMk cId="3470000508" sldId="2147483657"/>
          </pc:sldLayoutMkLst>
          <pc:spChg chg="mod">
            <ac:chgData name="Philip Cole" userId="aa06eddf-aac9-4d97-974f-1ff7f4349cd7" providerId="ADAL" clId="{8249F627-3CE9-4805-8FF9-BF8BA5F54507}" dt="2018-09-11T09:09:12.087" v="0"/>
            <ac:spMkLst>
              <pc:docMk/>
              <pc:sldMasterMk cId="3823892114" sldId="2147483648"/>
              <pc:sldLayoutMk cId="3470000508" sldId="2147483657"/>
              <ac:spMk id="2" creationId="{00000000-0000-0000-0000-000000000000}"/>
            </ac:spMkLst>
          </pc:spChg>
          <pc:spChg chg="mod">
            <ac:chgData name="Philip Cole" userId="aa06eddf-aac9-4d97-974f-1ff7f4349cd7" providerId="ADAL" clId="{8249F627-3CE9-4805-8FF9-BF8BA5F54507}" dt="2018-09-11T09:09:12.087" v="0"/>
            <ac:spMkLst>
              <pc:docMk/>
              <pc:sldMasterMk cId="3823892114" sldId="2147483648"/>
              <pc:sldLayoutMk cId="3470000508" sldId="2147483657"/>
              <ac:spMk id="3" creationId="{00000000-0000-0000-0000-000000000000}"/>
            </ac:spMkLst>
          </pc:spChg>
          <pc:spChg chg="mod">
            <ac:chgData name="Philip Cole" userId="aa06eddf-aac9-4d97-974f-1ff7f4349cd7" providerId="ADAL" clId="{8249F627-3CE9-4805-8FF9-BF8BA5F54507}" dt="2018-09-11T09:09:12.087" v="0"/>
            <ac:spMkLst>
              <pc:docMk/>
              <pc:sldMasterMk cId="3823892114" sldId="2147483648"/>
              <pc:sldLayoutMk cId="3470000508" sldId="2147483657"/>
              <ac:spMk id="4" creationId="{00000000-0000-0000-0000-000000000000}"/>
            </ac:spMkLst>
          </pc:spChg>
        </pc:sldLayoutChg>
        <pc:sldLayoutChg chg="modSp">
          <pc:chgData name="Philip Cole" userId="aa06eddf-aac9-4d97-974f-1ff7f4349cd7" providerId="ADAL" clId="{8249F627-3CE9-4805-8FF9-BF8BA5F54507}" dt="2018-09-11T09:09:12.087" v="0"/>
          <pc:sldLayoutMkLst>
            <pc:docMk/>
            <pc:sldMasterMk cId="3823892114" sldId="2147483648"/>
            <pc:sldLayoutMk cId="3431553137" sldId="2147483659"/>
          </pc:sldLayoutMkLst>
          <pc:spChg chg="mod">
            <ac:chgData name="Philip Cole" userId="aa06eddf-aac9-4d97-974f-1ff7f4349cd7" providerId="ADAL" clId="{8249F627-3CE9-4805-8FF9-BF8BA5F54507}" dt="2018-09-11T09:09:12.087" v="0"/>
            <ac:spMkLst>
              <pc:docMk/>
              <pc:sldMasterMk cId="3823892114" sldId="2147483648"/>
              <pc:sldLayoutMk cId="3431553137" sldId="2147483659"/>
              <ac:spMk id="2" creationId="{00000000-0000-0000-0000-000000000000}"/>
            </ac:spMkLst>
          </pc:spChg>
          <pc:spChg chg="mod">
            <ac:chgData name="Philip Cole" userId="aa06eddf-aac9-4d97-974f-1ff7f4349cd7" providerId="ADAL" clId="{8249F627-3CE9-4805-8FF9-BF8BA5F54507}" dt="2018-09-11T09:09:12.087" v="0"/>
            <ac:spMkLst>
              <pc:docMk/>
              <pc:sldMasterMk cId="3823892114" sldId="2147483648"/>
              <pc:sldLayoutMk cId="3431553137" sldId="2147483659"/>
              <ac:spMk id="3" creationId="{00000000-0000-0000-0000-000000000000}"/>
            </ac:spMkLst>
          </pc:spChg>
        </pc:sldLayoutChg>
      </pc:sldMasterChg>
    </pc:docChg>
  </pc:docChgLst>
  <pc:docChgLst>
    <pc:chgData name="Philip Cole" userId="aa06eddf-aac9-4d97-974f-1ff7f4349cd7" providerId="ADAL" clId="{3024B0C7-23B4-4203-A1E2-86F77C885359}"/>
    <pc:docChg chg="undo custSel addSld delSld modSld">
      <pc:chgData name="Philip Cole" userId="aa06eddf-aac9-4d97-974f-1ff7f4349cd7" providerId="ADAL" clId="{3024B0C7-23B4-4203-A1E2-86F77C885359}" dt="2018-09-11T15:24:57.878" v="602" actId="478"/>
      <pc:docMkLst>
        <pc:docMk/>
      </pc:docMkLst>
      <pc:sldChg chg="modSp">
        <pc:chgData name="Philip Cole" userId="aa06eddf-aac9-4d97-974f-1ff7f4349cd7" providerId="ADAL" clId="{3024B0C7-23B4-4203-A1E2-86F77C885359}" dt="2018-09-11T15:05:12.830" v="356" actId="1037"/>
        <pc:sldMkLst>
          <pc:docMk/>
          <pc:sldMk cId="3985172450" sldId="275"/>
        </pc:sldMkLst>
        <pc:spChg chg="mod">
          <ac:chgData name="Philip Cole" userId="aa06eddf-aac9-4d97-974f-1ff7f4349cd7" providerId="ADAL" clId="{3024B0C7-23B4-4203-A1E2-86F77C885359}" dt="2018-09-11T15:05:12.830" v="356" actId="1037"/>
          <ac:spMkLst>
            <pc:docMk/>
            <pc:sldMk cId="3985172450" sldId="275"/>
            <ac:spMk id="36" creationId="{597DB6D5-8094-48D9-BAB4-E4A08559B615}"/>
          </ac:spMkLst>
        </pc:spChg>
      </pc:sldChg>
      <pc:sldChg chg="addSp delSp modSp">
        <pc:chgData name="Philip Cole" userId="aa06eddf-aac9-4d97-974f-1ff7f4349cd7" providerId="ADAL" clId="{3024B0C7-23B4-4203-A1E2-86F77C885359}" dt="2018-09-11T15:06:08.398" v="375" actId="1037"/>
        <pc:sldMkLst>
          <pc:docMk/>
          <pc:sldMk cId="1353117579" sldId="277"/>
        </pc:sldMkLst>
        <pc:spChg chg="mod">
          <ac:chgData name="Philip Cole" userId="aa06eddf-aac9-4d97-974f-1ff7f4349cd7" providerId="ADAL" clId="{3024B0C7-23B4-4203-A1E2-86F77C885359}" dt="2018-09-11T15:02:40.014" v="301" actId="688"/>
          <ac:spMkLst>
            <pc:docMk/>
            <pc:sldMk cId="1353117579" sldId="277"/>
            <ac:spMk id="2" creationId="{C2539CC0-3382-4C39-A9CB-D283A3C6BC49}"/>
          </ac:spMkLst>
        </pc:spChg>
        <pc:spChg chg="add del mod">
          <ac:chgData name="Philip Cole" userId="aa06eddf-aac9-4d97-974f-1ff7f4349cd7" providerId="ADAL" clId="{3024B0C7-23B4-4203-A1E2-86F77C885359}" dt="2018-09-11T15:03:36.531" v="328" actId="478"/>
          <ac:spMkLst>
            <pc:docMk/>
            <pc:sldMk cId="1353117579" sldId="277"/>
            <ac:spMk id="4" creationId="{C6D6990D-9D0D-426A-AA78-B3883A0B4619}"/>
          </ac:spMkLst>
        </pc:spChg>
        <pc:spChg chg="mod">
          <ac:chgData name="Philip Cole" userId="aa06eddf-aac9-4d97-974f-1ff7f4349cd7" providerId="ADAL" clId="{3024B0C7-23B4-4203-A1E2-86F77C885359}" dt="2018-09-11T15:06:08.398" v="375" actId="1037"/>
          <ac:spMkLst>
            <pc:docMk/>
            <pc:sldMk cId="1353117579" sldId="277"/>
            <ac:spMk id="7" creationId="{77A1F810-8870-4686-82CE-654F2445B608}"/>
          </ac:spMkLst>
        </pc:spChg>
        <pc:spChg chg="add del mod">
          <ac:chgData name="Philip Cole" userId="aa06eddf-aac9-4d97-974f-1ff7f4349cd7" providerId="ADAL" clId="{3024B0C7-23B4-4203-A1E2-86F77C885359}" dt="2018-09-11T15:03:35.826" v="327" actId="478"/>
          <ac:spMkLst>
            <pc:docMk/>
            <pc:sldMk cId="1353117579" sldId="277"/>
            <ac:spMk id="26" creationId="{7DD48159-15A2-45AC-AF73-65B4E72358BE}"/>
          </ac:spMkLst>
        </pc:spChg>
        <pc:spChg chg="add del mod">
          <ac:chgData name="Philip Cole" userId="aa06eddf-aac9-4d97-974f-1ff7f4349cd7" providerId="ADAL" clId="{3024B0C7-23B4-4203-A1E2-86F77C885359}" dt="2018-09-11T15:03:33.412" v="323"/>
          <ac:spMkLst>
            <pc:docMk/>
            <pc:sldMk cId="1353117579" sldId="277"/>
            <ac:spMk id="27" creationId="{26E799EB-5DE9-4F4D-930F-6D6A136C913D}"/>
          </ac:spMkLst>
        </pc:spChg>
        <pc:picChg chg="mod">
          <ac:chgData name="Philip Cole" userId="aa06eddf-aac9-4d97-974f-1ff7f4349cd7" providerId="ADAL" clId="{3024B0C7-23B4-4203-A1E2-86F77C885359}" dt="2018-09-11T15:03:41.761" v="329" actId="1076"/>
          <ac:picMkLst>
            <pc:docMk/>
            <pc:sldMk cId="1353117579" sldId="277"/>
            <ac:picMk id="5" creationId="{E6EC8F88-A3A4-40F7-AC6E-CBF83BEBAE9B}"/>
          </ac:picMkLst>
        </pc:picChg>
        <pc:picChg chg="mod">
          <ac:chgData name="Philip Cole" userId="aa06eddf-aac9-4d97-974f-1ff7f4349cd7" providerId="ADAL" clId="{3024B0C7-23B4-4203-A1E2-86F77C885359}" dt="2018-09-11T15:03:34.563" v="326" actId="1076"/>
          <ac:picMkLst>
            <pc:docMk/>
            <pc:sldMk cId="1353117579" sldId="277"/>
            <ac:picMk id="4098" creationId="{FDAE24BF-A000-4C4F-B22F-F8D5475381B7}"/>
          </ac:picMkLst>
        </pc:picChg>
      </pc:sldChg>
      <pc:sldChg chg="modSp">
        <pc:chgData name="Philip Cole" userId="aa06eddf-aac9-4d97-974f-1ff7f4349cd7" providerId="ADAL" clId="{3024B0C7-23B4-4203-A1E2-86F77C885359}" dt="2018-09-11T15:06:16.006" v="379" actId="1035"/>
        <pc:sldMkLst>
          <pc:docMk/>
          <pc:sldMk cId="2810540850" sldId="278"/>
        </pc:sldMkLst>
        <pc:spChg chg="mod">
          <ac:chgData name="Philip Cole" userId="aa06eddf-aac9-4d97-974f-1ff7f4349cd7" providerId="ADAL" clId="{3024B0C7-23B4-4203-A1E2-86F77C885359}" dt="2018-09-11T15:06:16.006" v="379" actId="1035"/>
          <ac:spMkLst>
            <pc:docMk/>
            <pc:sldMk cId="2810540850" sldId="278"/>
            <ac:spMk id="7" creationId="{2C74F5BD-6D2E-4603-BAD8-4936E9BDFD23}"/>
          </ac:spMkLst>
        </pc:spChg>
      </pc:sldChg>
      <pc:sldChg chg="modSp">
        <pc:chgData name="Philip Cole" userId="aa06eddf-aac9-4d97-974f-1ff7f4349cd7" providerId="ADAL" clId="{3024B0C7-23B4-4203-A1E2-86F77C885359}" dt="2018-09-11T14:49:49.552" v="1" actId="15"/>
        <pc:sldMkLst>
          <pc:docMk/>
          <pc:sldMk cId="3654711809" sldId="284"/>
        </pc:sldMkLst>
        <pc:spChg chg="mod">
          <ac:chgData name="Philip Cole" userId="aa06eddf-aac9-4d97-974f-1ff7f4349cd7" providerId="ADAL" clId="{3024B0C7-23B4-4203-A1E2-86F77C885359}" dt="2018-09-11T14:49:49.552" v="1" actId="15"/>
          <ac:spMkLst>
            <pc:docMk/>
            <pc:sldMk cId="3654711809" sldId="284"/>
            <ac:spMk id="15" creationId="{AAAA3A2A-21CC-4478-9A39-B9FE364616D1}"/>
          </ac:spMkLst>
        </pc:spChg>
      </pc:sldChg>
      <pc:sldChg chg="modSp">
        <pc:chgData name="Philip Cole" userId="aa06eddf-aac9-4d97-974f-1ff7f4349cd7" providerId="ADAL" clId="{3024B0C7-23B4-4203-A1E2-86F77C885359}" dt="2018-09-11T15:06:56.789" v="389"/>
        <pc:sldMkLst>
          <pc:docMk/>
          <pc:sldMk cId="3934088820" sldId="285"/>
        </pc:sldMkLst>
        <pc:spChg chg="mod">
          <ac:chgData name="Philip Cole" userId="aa06eddf-aac9-4d97-974f-1ff7f4349cd7" providerId="ADAL" clId="{3024B0C7-23B4-4203-A1E2-86F77C885359}" dt="2018-09-11T15:05:31.885" v="361" actId="1035"/>
          <ac:spMkLst>
            <pc:docMk/>
            <pc:sldMk cId="3934088820" sldId="285"/>
            <ac:spMk id="6" creationId="{359AB0DE-AF1C-4AE1-877E-15F00B674500}"/>
          </ac:spMkLst>
        </pc:spChg>
        <pc:cxnChg chg="mod">
          <ac:chgData name="Philip Cole" userId="aa06eddf-aac9-4d97-974f-1ff7f4349cd7" providerId="ADAL" clId="{3024B0C7-23B4-4203-A1E2-86F77C885359}" dt="2018-09-11T15:06:56.789" v="389"/>
          <ac:cxnSpMkLst>
            <pc:docMk/>
            <pc:sldMk cId="3934088820" sldId="285"/>
            <ac:cxnSpMk id="4" creationId="{3D8ADF98-EB76-4C29-8FFA-8FB6A3286862}"/>
          </ac:cxnSpMkLst>
        </pc:cxnChg>
        <pc:cxnChg chg="mod">
          <ac:chgData name="Philip Cole" userId="aa06eddf-aac9-4d97-974f-1ff7f4349cd7" providerId="ADAL" clId="{3024B0C7-23B4-4203-A1E2-86F77C885359}" dt="2018-09-11T15:06:48.687" v="388"/>
          <ac:cxnSpMkLst>
            <pc:docMk/>
            <pc:sldMk cId="3934088820" sldId="285"/>
            <ac:cxnSpMk id="14" creationId="{6C09CB7F-D33C-4868-AAED-AF6243078D1B}"/>
          </ac:cxnSpMkLst>
        </pc:cxnChg>
      </pc:sldChg>
      <pc:sldChg chg="addSp delSp modSp delAnim modAnim">
        <pc:chgData name="Philip Cole" userId="aa06eddf-aac9-4d97-974f-1ff7f4349cd7" providerId="ADAL" clId="{3024B0C7-23B4-4203-A1E2-86F77C885359}" dt="2018-09-11T15:24:57.878" v="602" actId="478"/>
        <pc:sldMkLst>
          <pc:docMk/>
          <pc:sldMk cId="2702337155" sldId="286"/>
        </pc:sldMkLst>
        <pc:spChg chg="add del mod">
          <ac:chgData name="Philip Cole" userId="aa06eddf-aac9-4d97-974f-1ff7f4349cd7" providerId="ADAL" clId="{3024B0C7-23B4-4203-A1E2-86F77C885359}" dt="2018-09-11T15:12:29.232" v="515" actId="478"/>
          <ac:spMkLst>
            <pc:docMk/>
            <pc:sldMk cId="2702337155" sldId="286"/>
            <ac:spMk id="3" creationId="{39976A2D-A425-4952-A6E7-9A8265D8EB36}"/>
          </ac:spMkLst>
        </pc:spChg>
        <pc:spChg chg="mod">
          <ac:chgData name="Philip Cole" userId="aa06eddf-aac9-4d97-974f-1ff7f4349cd7" providerId="ADAL" clId="{3024B0C7-23B4-4203-A1E2-86F77C885359}" dt="2018-09-11T15:18:43.297" v="585" actId="1076"/>
          <ac:spMkLst>
            <pc:docMk/>
            <pc:sldMk cId="2702337155" sldId="286"/>
            <ac:spMk id="9" creationId="{E29BBE18-F274-408E-8A14-BAE59D119932}"/>
          </ac:spMkLst>
        </pc:spChg>
        <pc:spChg chg="mod">
          <ac:chgData name="Philip Cole" userId="aa06eddf-aac9-4d97-974f-1ff7f4349cd7" providerId="ADAL" clId="{3024B0C7-23B4-4203-A1E2-86F77C885359}" dt="2018-09-11T15:10:48.169" v="513" actId="1038"/>
          <ac:spMkLst>
            <pc:docMk/>
            <pc:sldMk cId="2702337155" sldId="286"/>
            <ac:spMk id="21" creationId="{938E0244-DB9E-4A6B-B15F-80BA568D49F0}"/>
          </ac:spMkLst>
        </pc:spChg>
        <pc:spChg chg="mod">
          <ac:chgData name="Philip Cole" userId="aa06eddf-aac9-4d97-974f-1ff7f4349cd7" providerId="ADAL" clId="{3024B0C7-23B4-4203-A1E2-86F77C885359}" dt="2018-09-11T15:05:18.085" v="358" actId="14100"/>
          <ac:spMkLst>
            <pc:docMk/>
            <pc:sldMk cId="2702337155" sldId="286"/>
            <ac:spMk id="50" creationId="{C110B749-A2D8-4511-8E71-CF19F9AC4C8A}"/>
          </ac:spMkLst>
        </pc:spChg>
        <pc:picChg chg="add del mod modCrop">
          <ac:chgData name="Philip Cole" userId="aa06eddf-aac9-4d97-974f-1ff7f4349cd7" providerId="ADAL" clId="{3024B0C7-23B4-4203-A1E2-86F77C885359}" dt="2018-09-11T15:18:49.320" v="587" actId="478"/>
          <ac:picMkLst>
            <pc:docMk/>
            <pc:sldMk cId="2702337155" sldId="286"/>
            <ac:picMk id="41" creationId="{AB505492-25D9-4685-9A54-4F5BC82996DA}"/>
          </ac:picMkLst>
        </pc:picChg>
        <pc:picChg chg="add del mod">
          <ac:chgData name="Philip Cole" userId="aa06eddf-aac9-4d97-974f-1ff7f4349cd7" providerId="ADAL" clId="{3024B0C7-23B4-4203-A1E2-86F77C885359}" dt="2018-09-11T15:24:57.878" v="602" actId="478"/>
          <ac:picMkLst>
            <pc:docMk/>
            <pc:sldMk cId="2702337155" sldId="286"/>
            <ac:picMk id="43" creationId="{F000B47D-5F2C-4BA6-8F5B-21D526350BBD}"/>
          </ac:picMkLst>
        </pc:picChg>
      </pc:sldChg>
      <pc:sldChg chg="addSp delSp modSp">
        <pc:chgData name="Philip Cole" userId="aa06eddf-aac9-4d97-974f-1ff7f4349cd7" providerId="ADAL" clId="{3024B0C7-23B4-4203-A1E2-86F77C885359}" dt="2018-09-11T15:06:01.250" v="369" actId="1037"/>
        <pc:sldMkLst>
          <pc:docMk/>
          <pc:sldMk cId="1217015442" sldId="287"/>
        </pc:sldMkLst>
        <pc:spChg chg="add del mod">
          <ac:chgData name="Philip Cole" userId="aa06eddf-aac9-4d97-974f-1ff7f4349cd7" providerId="ADAL" clId="{3024B0C7-23B4-4203-A1E2-86F77C885359}" dt="2018-09-11T15:01:03.561" v="283" actId="478"/>
          <ac:spMkLst>
            <pc:docMk/>
            <pc:sldMk cId="1217015442" sldId="287"/>
            <ac:spMk id="2" creationId="{DA1B0541-D792-4595-BAD7-C84B74046C9D}"/>
          </ac:spMkLst>
        </pc:spChg>
        <pc:spChg chg="mod">
          <ac:chgData name="Philip Cole" userId="aa06eddf-aac9-4d97-974f-1ff7f4349cd7" providerId="ADAL" clId="{3024B0C7-23B4-4203-A1E2-86F77C885359}" dt="2018-09-11T15:06:01.250" v="369" actId="1037"/>
          <ac:spMkLst>
            <pc:docMk/>
            <pc:sldMk cId="1217015442" sldId="287"/>
            <ac:spMk id="7" creationId="{E8593923-1701-4208-AD41-E2EF189D0F09}"/>
          </ac:spMkLst>
        </pc:spChg>
      </pc:sldChg>
      <pc:sldChg chg="modSp">
        <pc:chgData name="Philip Cole" userId="aa06eddf-aac9-4d97-974f-1ff7f4349cd7" providerId="ADAL" clId="{3024B0C7-23B4-4203-A1E2-86F77C885359}" dt="2018-09-11T15:06:30.131" v="387" actId="1038"/>
        <pc:sldMkLst>
          <pc:docMk/>
          <pc:sldMk cId="1701370657" sldId="288"/>
        </pc:sldMkLst>
        <pc:spChg chg="mod">
          <ac:chgData name="Philip Cole" userId="aa06eddf-aac9-4d97-974f-1ff7f4349cd7" providerId="ADAL" clId="{3024B0C7-23B4-4203-A1E2-86F77C885359}" dt="2018-09-11T15:06:30.131" v="387" actId="1038"/>
          <ac:spMkLst>
            <pc:docMk/>
            <pc:sldMk cId="1701370657" sldId="288"/>
            <ac:spMk id="8" creationId="{34AEDAE5-D402-425A-AD28-85C875B3D430}"/>
          </ac:spMkLst>
        </pc:spChg>
      </pc:sldChg>
      <pc:sldChg chg="modSp">
        <pc:chgData name="Philip Cole" userId="aa06eddf-aac9-4d97-974f-1ff7f4349cd7" providerId="ADAL" clId="{3024B0C7-23B4-4203-A1E2-86F77C885359}" dt="2018-09-11T15:05:36.339" v="362" actId="1035"/>
        <pc:sldMkLst>
          <pc:docMk/>
          <pc:sldMk cId="284391164" sldId="290"/>
        </pc:sldMkLst>
        <pc:spChg chg="mod">
          <ac:chgData name="Philip Cole" userId="aa06eddf-aac9-4d97-974f-1ff7f4349cd7" providerId="ADAL" clId="{3024B0C7-23B4-4203-A1E2-86F77C885359}" dt="2018-09-11T15:05:36.339" v="362" actId="1035"/>
          <ac:spMkLst>
            <pc:docMk/>
            <pc:sldMk cId="284391164" sldId="290"/>
            <ac:spMk id="18" creationId="{F5D20D31-E215-4012-A2A8-B192C107B0BC}"/>
          </ac:spMkLst>
        </pc:spChg>
      </pc:sldChg>
      <pc:sldChg chg="modSp">
        <pc:chgData name="Philip Cole" userId="aa06eddf-aac9-4d97-974f-1ff7f4349cd7" providerId="ADAL" clId="{3024B0C7-23B4-4203-A1E2-86F77C885359}" dt="2018-09-11T15:05:49.181" v="364" actId="1037"/>
        <pc:sldMkLst>
          <pc:docMk/>
          <pc:sldMk cId="1077079990" sldId="291"/>
        </pc:sldMkLst>
        <pc:spChg chg="mod">
          <ac:chgData name="Philip Cole" userId="aa06eddf-aac9-4d97-974f-1ff7f4349cd7" providerId="ADAL" clId="{3024B0C7-23B4-4203-A1E2-86F77C885359}" dt="2018-09-11T15:05:49.181" v="364" actId="1037"/>
          <ac:spMkLst>
            <pc:docMk/>
            <pc:sldMk cId="1077079990" sldId="291"/>
            <ac:spMk id="18" creationId="{F5D20D31-E215-4012-A2A8-B192C107B0BC}"/>
          </ac:spMkLst>
        </pc:spChg>
      </pc:sldChg>
      <pc:sldChg chg="addSp modSp">
        <pc:chgData name="Philip Cole" userId="aa06eddf-aac9-4d97-974f-1ff7f4349cd7" providerId="ADAL" clId="{3024B0C7-23B4-4203-A1E2-86F77C885359}" dt="2018-09-11T15:09:06.590" v="512" actId="1038"/>
        <pc:sldMkLst>
          <pc:docMk/>
          <pc:sldMk cId="3754712042" sldId="292"/>
        </pc:sldMkLst>
        <pc:spChg chg="add mod">
          <ac:chgData name="Philip Cole" userId="aa06eddf-aac9-4d97-974f-1ff7f4349cd7" providerId="ADAL" clId="{3024B0C7-23B4-4203-A1E2-86F77C885359}" dt="2018-09-11T15:08:28.423" v="405" actId="1076"/>
          <ac:spMkLst>
            <pc:docMk/>
            <pc:sldMk cId="3754712042" sldId="292"/>
            <ac:spMk id="2" creationId="{B94AFB8B-4D01-425C-BAB8-E13114190551}"/>
          </ac:spMkLst>
        </pc:spChg>
        <pc:spChg chg="mod">
          <ac:chgData name="Philip Cole" userId="aa06eddf-aac9-4d97-974f-1ff7f4349cd7" providerId="ADAL" clId="{3024B0C7-23B4-4203-A1E2-86F77C885359}" dt="2018-09-11T15:09:06.590" v="512" actId="1038"/>
          <ac:spMkLst>
            <pc:docMk/>
            <pc:sldMk cId="3754712042" sldId="292"/>
            <ac:spMk id="12" creationId="{85A51074-D812-4A38-B743-D76055A17A78}"/>
          </ac:spMkLst>
        </pc:spChg>
        <pc:picChg chg="mod">
          <ac:chgData name="Philip Cole" userId="aa06eddf-aac9-4d97-974f-1ff7f4349cd7" providerId="ADAL" clId="{3024B0C7-23B4-4203-A1E2-86F77C885359}" dt="2018-09-11T15:08:50.332" v="503" actId="1076"/>
          <ac:picMkLst>
            <pc:docMk/>
            <pc:sldMk cId="3754712042" sldId="292"/>
            <ac:picMk id="11" creationId="{E225C447-A7A3-4C74-BFF2-8876460CA57A}"/>
          </ac:picMkLst>
        </pc:picChg>
      </pc:sldChg>
      <pc:sldChg chg="addSp delSp modSp add del">
        <pc:chgData name="Philip Cole" userId="aa06eddf-aac9-4d97-974f-1ff7f4349cd7" providerId="ADAL" clId="{3024B0C7-23B4-4203-A1E2-86F77C885359}" dt="2018-09-11T15:17:11.318" v="568" actId="2696"/>
        <pc:sldMkLst>
          <pc:docMk/>
          <pc:sldMk cId="2316926936" sldId="293"/>
        </pc:sldMkLst>
        <pc:spChg chg="add mod">
          <ac:chgData name="Philip Cole" userId="aa06eddf-aac9-4d97-974f-1ff7f4349cd7" providerId="ADAL" clId="{3024B0C7-23B4-4203-A1E2-86F77C885359}" dt="2018-09-11T15:15:51.946" v="546" actId="164"/>
          <ac:spMkLst>
            <pc:docMk/>
            <pc:sldMk cId="2316926936" sldId="293"/>
            <ac:spMk id="3" creationId="{BD40DDD5-D896-4642-93B8-40F88B7A814D}"/>
          </ac:spMkLst>
        </pc:spChg>
        <pc:spChg chg="add mod">
          <ac:chgData name="Philip Cole" userId="aa06eddf-aac9-4d97-974f-1ff7f4349cd7" providerId="ADAL" clId="{3024B0C7-23B4-4203-A1E2-86F77C885359}" dt="2018-09-11T15:16:48.340" v="560" actId="164"/>
          <ac:spMkLst>
            <pc:docMk/>
            <pc:sldMk cId="2316926936" sldId="293"/>
            <ac:spMk id="41" creationId="{0204EED9-E386-4EC5-93BB-68AE31AD5414}"/>
          </ac:spMkLst>
        </pc:spChg>
        <pc:grpChg chg="add mod">
          <ac:chgData name="Philip Cole" userId="aa06eddf-aac9-4d97-974f-1ff7f4349cd7" providerId="ADAL" clId="{3024B0C7-23B4-4203-A1E2-86F77C885359}" dt="2018-09-11T15:16:48.340" v="560" actId="164"/>
          <ac:grpSpMkLst>
            <pc:docMk/>
            <pc:sldMk cId="2316926936" sldId="293"/>
            <ac:grpSpMk id="4" creationId="{73EE6EB7-89ED-43A5-9ACB-52B817A1500E}"/>
          </ac:grpSpMkLst>
        </pc:grpChg>
        <pc:grpChg chg="add del mod">
          <ac:chgData name="Philip Cole" userId="aa06eddf-aac9-4d97-974f-1ff7f4349cd7" providerId="ADAL" clId="{3024B0C7-23B4-4203-A1E2-86F77C885359}" dt="2018-09-11T15:17:09.464" v="567" actId="478"/>
          <ac:grpSpMkLst>
            <pc:docMk/>
            <pc:sldMk cId="2316926936" sldId="293"/>
            <ac:grpSpMk id="11" creationId="{CD4785DB-FF1C-4F63-BDF5-B48805F60320}"/>
          </ac:grpSpMkLst>
        </pc:grpChg>
        <pc:picChg chg="mod">
          <ac:chgData name="Philip Cole" userId="aa06eddf-aac9-4d97-974f-1ff7f4349cd7" providerId="ADAL" clId="{3024B0C7-23B4-4203-A1E2-86F77C885359}" dt="2018-09-11T15:17:09.331" v="566" actId="1076"/>
          <ac:picMkLst>
            <pc:docMk/>
            <pc:sldMk cId="2316926936" sldId="293"/>
            <ac:picMk id="14" creationId="{286C7822-1E35-43C7-B14F-D62C5269C426}"/>
          </ac:picMkLst>
        </pc:picChg>
        <pc:picChg chg="add mod modCrop">
          <ac:chgData name="Philip Cole" userId="aa06eddf-aac9-4d97-974f-1ff7f4349cd7" providerId="ADAL" clId="{3024B0C7-23B4-4203-A1E2-86F77C885359}" dt="2018-09-11T15:16:32.869" v="558" actId="1076"/>
          <ac:picMkLst>
            <pc:docMk/>
            <pc:sldMk cId="2316926936" sldId="293"/>
            <ac:picMk id="1026" creationId="{C12D73B6-D060-47ED-820A-665AE8E97C1F}"/>
          </ac:picMkLst>
        </pc:picChg>
      </pc:sldChg>
      <pc:sldChg chg="add del">
        <pc:chgData name="Philip Cole" userId="aa06eddf-aac9-4d97-974f-1ff7f4349cd7" providerId="ADAL" clId="{3024B0C7-23B4-4203-A1E2-86F77C885359}" dt="2018-09-11T15:13:06.699" v="518"/>
        <pc:sldMkLst>
          <pc:docMk/>
          <pc:sldMk cId="3943397323" sldId="29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GB" sz="2000" dirty="0"/>
              <a:t>Response rate by incentive</a:t>
            </a:r>
          </a:p>
        </c:rich>
      </c:tx>
      <c:layout>
        <c:manualLayout>
          <c:xMode val="edge"/>
          <c:yMode val="edge"/>
          <c:x val="0.39646084864391945"/>
          <c:y val="0.12713599779398987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3828663604549432"/>
          <c:y val="0.2405183112493538"/>
          <c:w val="0.84762106299212603"/>
          <c:h val="0.582676246944360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Response rate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B13-4927-9C8B-C76F03FD5E1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FB13-4927-9C8B-C76F03FD5E1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FB13-4927-9C8B-C76F03FD5E1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FB13-4927-9C8B-C76F03FD5E1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FB13-4927-9C8B-C76F03FD5E1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FB13-4927-9C8B-C76F03FD5E1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Sheet1!$A$2:$A$7</c:f>
              <c:numCache>
                <c:formatCode>"£"#,##0_);[Red]\("£"#,##0\)</c:formatCode>
                <c:ptCount val="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0</c:v>
                </c:pt>
                <c:pt idx="4">
                  <c:v>5</c:v>
                </c:pt>
                <c:pt idx="5">
                  <c:v>10</c:v>
                </c:pt>
              </c:numCache>
            </c:numRef>
          </c:cat>
          <c:val>
            <c:numRef>
              <c:f>Sheet1!$B$2:$B$7</c:f>
              <c:numCache>
                <c:formatCode>###0.0%</c:formatCode>
                <c:ptCount val="6"/>
                <c:pt idx="0">
                  <c:v>0.12278851572872282</c:v>
                </c:pt>
                <c:pt idx="1">
                  <c:v>0.1437271994472584</c:v>
                </c:pt>
                <c:pt idx="2">
                  <c:v>0.16848112824125402</c:v>
                </c:pt>
                <c:pt idx="3">
                  <c:v>0.14499999999999999</c:v>
                </c:pt>
                <c:pt idx="4">
                  <c:v>0.16750000000000001</c:v>
                </c:pt>
                <c:pt idx="5">
                  <c:v>0.21249999999999999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B13-4927-9C8B-C76F03FD5E1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86690944"/>
        <c:axId val="186709120"/>
      </c:barChart>
      <c:stockChart>
        <c:ser>
          <c:idx val="1"/>
          <c:order val="1"/>
          <c:tx>
            <c:strRef>
              <c:f>Sheet1!$C$1</c:f>
              <c:strCache>
                <c:ptCount val="1"/>
                <c:pt idx="0">
                  <c:v>Upper CI</c:v>
                </c:pt>
              </c:strCache>
            </c:strRef>
          </c:tx>
          <c:spPr>
            <a:ln w="19050">
              <a:noFill/>
            </a:ln>
          </c:spPr>
          <c:marker>
            <c:symbol val="none"/>
          </c:marker>
          <c:dLbls>
            <c:delete val="1"/>
          </c:dLbls>
          <c:cat>
            <c:numRef>
              <c:f>Sheet1!$A$2:$A$7</c:f>
              <c:numCache>
                <c:formatCode>"£"#,##0_);[Red]\("£"#,##0\)</c:formatCode>
                <c:ptCount val="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0</c:v>
                </c:pt>
                <c:pt idx="4">
                  <c:v>5</c:v>
                </c:pt>
                <c:pt idx="5">
                  <c:v>10</c:v>
                </c:pt>
              </c:numCache>
            </c:numRef>
          </c:cat>
          <c:val>
            <c:numRef>
              <c:f>Sheet1!$C$2:$C$7</c:f>
              <c:numCache>
                <c:formatCode>###0.0%</c:formatCode>
                <c:ptCount val="6"/>
                <c:pt idx="0">
                  <c:v>0.14013650235699962</c:v>
                </c:pt>
                <c:pt idx="1">
                  <c:v>0.16255442239478701</c:v>
                </c:pt>
                <c:pt idx="2">
                  <c:v>0.1883361532868133</c:v>
                </c:pt>
                <c:pt idx="3">
                  <c:v>0.17950588210725815</c:v>
                </c:pt>
                <c:pt idx="4">
                  <c:v>0.20409532449644352</c:v>
                </c:pt>
                <c:pt idx="5">
                  <c:v>0.25258951702128629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FB13-4927-9C8B-C76F03FD5E1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Lower CI</c:v>
                </c:pt>
              </c:strCache>
            </c:strRef>
          </c:tx>
          <c:spPr>
            <a:ln w="19050">
              <a:noFill/>
            </a:ln>
          </c:spPr>
          <c:marker>
            <c:symbol val="none"/>
          </c:marker>
          <c:dLbls>
            <c:delete val="1"/>
          </c:dLbls>
          <c:cat>
            <c:numRef>
              <c:f>Sheet1!$A$2:$A$7</c:f>
              <c:numCache>
                <c:formatCode>"£"#,##0_);[Red]\("£"#,##0\)</c:formatCode>
                <c:ptCount val="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0</c:v>
                </c:pt>
                <c:pt idx="4">
                  <c:v>5</c:v>
                </c:pt>
                <c:pt idx="5">
                  <c:v>10</c:v>
                </c:pt>
              </c:numCache>
            </c:numRef>
          </c:cat>
          <c:val>
            <c:numRef>
              <c:f>Sheet1!$D$2:$D$7</c:f>
              <c:numCache>
                <c:formatCode>###0.0%</c:formatCode>
                <c:ptCount val="6"/>
                <c:pt idx="0">
                  <c:v>0.10732005772799004</c:v>
                </c:pt>
                <c:pt idx="1">
                  <c:v>0.12675052486621019</c:v>
                </c:pt>
                <c:pt idx="2">
                  <c:v>0.15033159909987096</c:v>
                </c:pt>
                <c:pt idx="3">
                  <c:v>0.11049411789274181</c:v>
                </c:pt>
                <c:pt idx="4">
                  <c:v>0.13090467550355647</c:v>
                </c:pt>
                <c:pt idx="5">
                  <c:v>0.17241048297871372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FB13-4927-9C8B-C76F03FD5E1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Column1</c:v>
                </c:pt>
              </c:strCache>
            </c:strRef>
          </c:tx>
          <c:spPr>
            <a:ln w="19050">
              <a:noFill/>
            </a:ln>
          </c:spPr>
          <c:marker>
            <c:symbol val="dot"/>
            <c:size val="5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Sheet1!$A$2:$A$7</c:f>
              <c:numCache>
                <c:formatCode>"£"#,##0_);[Red]\("£"#,##0\)</c:formatCode>
                <c:ptCount val="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0</c:v>
                </c:pt>
                <c:pt idx="4">
                  <c:v>5</c:v>
                </c:pt>
                <c:pt idx="5">
                  <c:v>10</c:v>
                </c:pt>
              </c:numCache>
            </c:numRef>
          </c:cat>
          <c:val>
            <c:numRef>
              <c:f>Sheet1!$E$2:$E$7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FB13-4927-9C8B-C76F03FD5E1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87630336"/>
        <c:axId val="186711040"/>
      </c:stockChart>
      <c:catAx>
        <c:axId val="186690944"/>
        <c:scaling>
          <c:orientation val="minMax"/>
        </c:scaling>
        <c:delete val="0"/>
        <c:axPos val="b"/>
        <c:numFmt formatCode="&quot;£&quot;#,##0_);[Red]\(&quot;£&quot;#,##0\)" sourceLinked="1"/>
        <c:majorTickMark val="out"/>
        <c:minorTickMark val="none"/>
        <c:tickLblPos val="nextTo"/>
        <c:crossAx val="186709120"/>
        <c:crosses val="autoZero"/>
        <c:auto val="1"/>
        <c:lblAlgn val="ctr"/>
        <c:lblOffset val="100"/>
        <c:noMultiLvlLbl val="0"/>
      </c:catAx>
      <c:valAx>
        <c:axId val="186709120"/>
        <c:scaling>
          <c:orientation val="minMax"/>
          <c:max val="0.30000000000000004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GB" sz="2000" dirty="0"/>
                  <a:t>Response Rate (%)</a:t>
                </a:r>
              </a:p>
            </c:rich>
          </c:tx>
          <c:layout>
            <c:manualLayout>
              <c:xMode val="edge"/>
              <c:yMode val="edge"/>
              <c:x val="8.3333333333333332E-3"/>
              <c:y val="0.33917422608873288"/>
            </c:manualLayout>
          </c:layout>
          <c:overlay val="0"/>
        </c:title>
        <c:numFmt formatCode="###0.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86690944"/>
        <c:crosses val="autoZero"/>
        <c:crossBetween val="between"/>
        <c:majorUnit val="5.000000000000001E-2"/>
      </c:valAx>
      <c:valAx>
        <c:axId val="186711040"/>
        <c:scaling>
          <c:orientation val="minMax"/>
          <c:max val="0.35000000000000003"/>
        </c:scaling>
        <c:delete val="1"/>
        <c:axPos val="r"/>
        <c:numFmt formatCode="###0.0%" sourceLinked="1"/>
        <c:majorTickMark val="out"/>
        <c:minorTickMark val="none"/>
        <c:tickLblPos val="nextTo"/>
        <c:crossAx val="187630336"/>
        <c:crosses val="max"/>
        <c:crossBetween val="between"/>
        <c:majorUnit val="5.000000000000001E-2"/>
      </c:valAx>
      <c:catAx>
        <c:axId val="187630336"/>
        <c:scaling>
          <c:orientation val="minMax"/>
        </c:scaling>
        <c:delete val="1"/>
        <c:axPos val="b"/>
        <c:numFmt formatCode="&quot;£&quot;#,##0_);[Red]\(&quot;£&quot;#,##0\)" sourceLinked="1"/>
        <c:majorTickMark val="out"/>
        <c:minorTickMark val="none"/>
        <c:tickLblPos val="nextTo"/>
        <c:crossAx val="18671104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0.248</cdr:x>
      <cdr:y>0.2624</cdr:y>
    </cdr:from>
    <cdr:to>
      <cdr:x>0.48425</cdr:x>
      <cdr:y>0.39135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67743" y="1556792"/>
          <a:ext cx="2160240" cy="765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800" b="1" dirty="0">
              <a:solidFill>
                <a:srgbClr val="004A7F"/>
              </a:solidFill>
            </a:rPr>
            <a:t>Heat Network sample</a:t>
          </a:r>
        </a:p>
      </cdr:txBody>
    </cdr:sp>
  </cdr:relSizeAnchor>
  <cdr:relSizeAnchor xmlns:cdr="http://schemas.openxmlformats.org/drawingml/2006/chartDrawing">
    <cdr:from>
      <cdr:x>0.68112</cdr:x>
      <cdr:y>0.2624</cdr:y>
    </cdr:from>
    <cdr:to>
      <cdr:x>0.85503</cdr:x>
      <cdr:y>0.39134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228183" y="1556792"/>
          <a:ext cx="1590233" cy="7649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800" b="1" dirty="0">
              <a:solidFill>
                <a:srgbClr val="004A7F"/>
              </a:solidFill>
            </a:rPr>
            <a:t>Comparison sample</a:t>
          </a:r>
        </a:p>
      </cdr:txBody>
    </cdr:sp>
  </cdr:relSizeAnchor>
  <cdr:relSizeAnchor xmlns:cdr="http://schemas.openxmlformats.org/drawingml/2006/chartDrawing">
    <cdr:from>
      <cdr:x>0.26375</cdr:x>
      <cdr:y>0.9026</cdr:y>
    </cdr:from>
    <cdr:to>
      <cdr:x>0.91231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411759" y="5355020"/>
          <a:ext cx="5930371" cy="5778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600" dirty="0">
              <a:solidFill>
                <a:srgbClr val="004A7F"/>
              </a:solidFill>
            </a:rPr>
            <a:t>Base: Heat network sample, 1600 per cell; Comparison sample, 400 per cell</a:t>
          </a:r>
        </a:p>
        <a:p xmlns:a="http://schemas.openxmlformats.org/drawingml/2006/main">
          <a:endParaRPr lang="en-GB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947BC-A7A7-44B2-8BDB-BBA164D4D407}" type="datetimeFigureOut">
              <a:rPr lang="en-GB" smtClean="0"/>
              <a:t>11/09/2018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E919A-C258-4951-B460-E2B2A8FEF6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6886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Cover style 1 (delete if</a:t>
            </a:r>
            <a:r>
              <a:rPr lang="en-GB" baseline="0" dirty="0"/>
              <a:t> using cover style 2)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E919A-C258-4951-B460-E2B2A8FEF6D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988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22963" cy="3332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E919A-C258-4951-B460-E2B2A8FEF6DD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7853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22963" cy="3332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E919A-C258-4951-B460-E2B2A8FEF6DD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7988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22963" cy="3332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E919A-C258-4951-B460-E2B2A8FEF6DD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7988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22963" cy="3332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E919A-C258-4951-B460-E2B2A8FEF6DD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9445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Cover style 1 (delete if</a:t>
            </a:r>
            <a:r>
              <a:rPr lang="en-GB" baseline="0" dirty="0"/>
              <a:t> using cover style 2)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E919A-C258-4951-B460-E2B2A8FEF6D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106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22963" cy="3332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E919A-C258-4951-B460-E2B2A8FEF6DD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7988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22963" cy="3332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E919A-C258-4951-B460-E2B2A8FEF6DD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627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22963" cy="3332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E919A-C258-4951-B460-E2B2A8FEF6DD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7988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22963" cy="3332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E919A-C258-4951-B460-E2B2A8FEF6DD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8349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22963" cy="3332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E919A-C258-4951-B460-E2B2A8FEF6DD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151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22963" cy="3332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E919A-C258-4951-B460-E2B2A8FEF6DD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9538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22963" cy="3332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E919A-C258-4951-B460-E2B2A8FEF6DD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5205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5573-2FEE-41FC-A9D8-69E6A7D0C281}" type="datetimeFigureOut">
              <a:rPr lang="en-GB" smtClean="0"/>
              <a:t>11/09/2018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3101-2CF2-4830-9078-CC56560417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1785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5573-2FEE-41FC-A9D8-69E6A7D0C281}" type="datetimeFigureOut">
              <a:rPr lang="en-GB" smtClean="0"/>
              <a:t>11/09/2018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3101-2CF2-4830-9078-CC56560417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360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5573-2FEE-41FC-A9D8-69E6A7D0C281}" type="datetimeFigureOut">
              <a:rPr lang="en-GB" smtClean="0"/>
              <a:t>11/09/2018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3101-2CF2-4830-9078-CC56560417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55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5573-2FEE-41FC-A9D8-69E6A7D0C281}" type="datetimeFigureOut">
              <a:rPr lang="en-GB" smtClean="0"/>
              <a:t>11/09/2018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3101-2CF2-4830-9078-CC56560417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57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5573-2FEE-41FC-A9D8-69E6A7D0C281}" type="datetimeFigureOut">
              <a:rPr lang="en-GB" smtClean="0"/>
              <a:t>11/09/2018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3101-2CF2-4830-9078-CC56560417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25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5573-2FEE-41FC-A9D8-69E6A7D0C281}" type="datetimeFigureOut">
              <a:rPr lang="en-GB" smtClean="0"/>
              <a:t>11/09/2018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3101-2CF2-4830-9078-CC56560417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535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5573-2FEE-41FC-A9D8-69E6A7D0C281}" type="datetimeFigureOut">
              <a:rPr lang="en-GB" smtClean="0"/>
              <a:t>11/09/2018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3101-2CF2-4830-9078-CC56560417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911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5573-2FEE-41FC-A9D8-69E6A7D0C281}" type="datetimeFigureOut">
              <a:rPr lang="en-GB" smtClean="0"/>
              <a:t>11/09/2018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3101-2CF2-4830-9078-CC56560417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074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5573-2FEE-41FC-A9D8-69E6A7D0C281}" type="datetimeFigureOut">
              <a:rPr lang="en-GB" smtClean="0"/>
              <a:t>11/09/2018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3101-2CF2-4830-9078-CC56560417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6678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5573-2FEE-41FC-A9D8-69E6A7D0C281}" type="datetimeFigureOut">
              <a:rPr lang="en-GB" smtClean="0"/>
              <a:t>11/09/2018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3101-2CF2-4830-9078-CC56560417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69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5573-2FEE-41FC-A9D8-69E6A7D0C281}" type="datetimeFigureOut">
              <a:rPr lang="en-GB" smtClean="0"/>
              <a:t>11/09/2018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3101-2CF2-4830-9078-CC56560417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0000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35573-2FEE-41FC-A9D8-69E6A7D0C281}" type="datetimeFigureOut">
              <a:rPr lang="en-GB" smtClean="0"/>
              <a:t>11/09/2018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23101-2CF2-4830-9078-CC56560417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389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gov.uk/government/publications/heat-networks-consumer-survey-consumer-experiences-on-heat-networks-and-other-heating-systems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sv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gif"/><Relationship Id="rId5" Type="http://schemas.openxmlformats.org/officeDocument/2006/relationships/image" Target="../media/image49.svg"/><Relationship Id="rId4" Type="http://schemas.openxmlformats.org/officeDocument/2006/relationships/image" Target="../media/image48.png"/><Relationship Id="rId9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18" Type="http://schemas.openxmlformats.org/officeDocument/2006/relationships/image" Target="../media/image35.svg"/><Relationship Id="rId3" Type="http://schemas.openxmlformats.org/officeDocument/2006/relationships/image" Target="../media/image20.jpeg"/><Relationship Id="rId21" Type="http://schemas.openxmlformats.org/officeDocument/2006/relationships/image" Target="../media/image1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3.svg"/><Relationship Id="rId20" Type="http://schemas.openxmlformats.org/officeDocument/2006/relationships/image" Target="../media/image3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sv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47528" y="6387884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Helvectica"/>
              </a:rPr>
              <a:t>Vision and Objectives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5588000"/>
            <a:ext cx="12192000" cy="1270000"/>
          </a:xfrm>
          <a:prstGeom prst="rect">
            <a:avLst/>
          </a:prstGeom>
          <a:gradFill>
            <a:gsLst>
              <a:gs pos="0">
                <a:srgbClr val="004A7F"/>
              </a:gs>
              <a:gs pos="100000">
                <a:srgbClr val="1C9CD9"/>
              </a:gs>
            </a:gsLst>
            <a:lin ang="2700000" scaled="0"/>
          </a:gradFill>
        </p:spPr>
        <p:txBody>
          <a:bodyPr/>
          <a:lstStyle/>
          <a:p>
            <a:r>
              <a:rPr lang="en-GB" dirty="0">
                <a:solidFill>
                  <a:srgbClr val="004A7F"/>
                </a:solidFill>
              </a:rPr>
              <a:t> </a:t>
            </a:r>
          </a:p>
        </p:txBody>
      </p:sp>
      <p:pic>
        <p:nvPicPr>
          <p:cNvPr id="19" name="Picture 18" descr="Department for Business, Energy and Industrial Strategy crest" title="Department for Business, Energy and Industrial Strateg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544" y="5821749"/>
            <a:ext cx="1595906" cy="847611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335360" y="6093296"/>
            <a:ext cx="7213600" cy="4048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BIEE Conference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206D33C-0B89-4B2E-A267-E79ADEF544CC}"/>
              </a:ext>
            </a:extLst>
          </p:cNvPr>
          <p:cNvCxnSpPr/>
          <p:nvPr/>
        </p:nvCxnSpPr>
        <p:spPr>
          <a:xfrm>
            <a:off x="335360" y="1268760"/>
            <a:ext cx="9361040" cy="0"/>
          </a:xfrm>
          <a:prstGeom prst="line">
            <a:avLst/>
          </a:prstGeom>
          <a:ln w="57150">
            <a:solidFill>
              <a:srgbClr val="55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11BE3F37-F59D-482A-B65B-28B2678A4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1370301"/>
            <a:ext cx="7632848" cy="125635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5000"/>
            </a:lvl1pPr>
          </a:lstStyle>
          <a:p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 Heat Network Consumer Survey</a:t>
            </a:r>
            <a:endParaRPr lang="en-GB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FFD2E0A-0FD7-49E0-B9F8-4110AD94A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360" y="3192461"/>
            <a:ext cx="8640960" cy="3805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Philip Cole – Department for Business, Energy and Industrial Strategy</a:t>
            </a:r>
            <a:endParaRPr lang="en-GB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25C447-A7A3-4C74-BFF2-8876460CA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4" y="4395556"/>
            <a:ext cx="3237972" cy="309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A51074-D812-4A38-B743-D76055A17A78}"/>
              </a:ext>
            </a:extLst>
          </p:cNvPr>
          <p:cNvSpPr txBox="1"/>
          <p:nvPr/>
        </p:nvSpPr>
        <p:spPr>
          <a:xfrm>
            <a:off x="427089" y="3946496"/>
            <a:ext cx="235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55565A"/>
                </a:solidFill>
              </a:rPr>
              <a:t>Research conducted by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4AFB8B-4D01-425C-BAB8-E13114190551}"/>
              </a:ext>
            </a:extLst>
          </p:cNvPr>
          <p:cNvSpPr txBox="1"/>
          <p:nvPr/>
        </p:nvSpPr>
        <p:spPr>
          <a:xfrm>
            <a:off x="-816768" y="5233944"/>
            <a:ext cx="11665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hlinkClick r:id="rId5"/>
              </a:rPr>
              <a:t>https://www.gov.uk/government/publications/heat-networks-consumer-survey-consumer-experiences-on-heat-networks-and-other-heating-systems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754712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E8593923-1701-4208-AD41-E2EF189D0F09}"/>
              </a:ext>
            </a:extLst>
          </p:cNvPr>
          <p:cNvSpPr/>
          <p:nvPr/>
        </p:nvSpPr>
        <p:spPr>
          <a:xfrm>
            <a:off x="335360" y="188640"/>
            <a:ext cx="6696744" cy="90886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  <a:alpha val="7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Results: Heat Trust Networks</a:t>
            </a:r>
          </a:p>
        </p:txBody>
      </p:sp>
      <p:pic>
        <p:nvPicPr>
          <p:cNvPr id="1026" name="Picture 2" descr="http://www.heattrust.org/images/assets/website%20logo.png">
            <a:extLst>
              <a:ext uri="{FF2B5EF4-FFF2-40B4-BE49-F238E27FC236}">
                <a16:creationId xmlns:a16="http://schemas.microsoft.com/office/drawing/2014/main" id="{EA4D9751-10F8-43E8-8EAE-DDAB654FC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969381"/>
            <a:ext cx="2160240" cy="291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c 9" descr="Checklist">
            <a:extLst>
              <a:ext uri="{FF2B5EF4-FFF2-40B4-BE49-F238E27FC236}">
                <a16:creationId xmlns:a16="http://schemas.microsoft.com/office/drawing/2014/main" id="{46D9CCE6-0041-4FEF-9671-AB09E8AAE4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24195" y="3765256"/>
            <a:ext cx="1311697" cy="1311697"/>
          </a:xfrm>
          <a:prstGeom prst="rect">
            <a:avLst/>
          </a:prstGeom>
        </p:spPr>
      </p:pic>
      <p:pic>
        <p:nvPicPr>
          <p:cNvPr id="12" name="Graphic 11" descr="Open envelope">
            <a:extLst>
              <a:ext uri="{FF2B5EF4-FFF2-40B4-BE49-F238E27FC236}">
                <a16:creationId xmlns:a16="http://schemas.microsoft.com/office/drawing/2014/main" id="{09315F27-FFAC-4FDA-8BB6-FD1EFEF4AA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28520" y="1572080"/>
            <a:ext cx="1311698" cy="1311698"/>
          </a:xfrm>
          <a:prstGeom prst="rect">
            <a:avLst/>
          </a:prstGeom>
        </p:spPr>
      </p:pic>
      <p:pic>
        <p:nvPicPr>
          <p:cNvPr id="13" name="Graphic 12" descr="Wrench">
            <a:extLst>
              <a:ext uri="{FF2B5EF4-FFF2-40B4-BE49-F238E27FC236}">
                <a16:creationId xmlns:a16="http://schemas.microsoft.com/office/drawing/2014/main" id="{71E8A590-DBB8-4372-B1B6-989496C526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35818" y="3711307"/>
            <a:ext cx="1311698" cy="1311698"/>
          </a:xfrm>
          <a:prstGeom prst="rect">
            <a:avLst/>
          </a:prstGeom>
        </p:spPr>
      </p:pic>
      <p:pic>
        <p:nvPicPr>
          <p:cNvPr id="14" name="Graphic 13" descr="Alarm Clock">
            <a:extLst>
              <a:ext uri="{FF2B5EF4-FFF2-40B4-BE49-F238E27FC236}">
                <a16:creationId xmlns:a16="http://schemas.microsoft.com/office/drawing/2014/main" id="{3E018DFE-DE95-4C07-8544-0425093364A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66835" y="3414178"/>
            <a:ext cx="1192102" cy="1192102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D07F1CD-1AE6-4C80-BA4B-F0CA29EA9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588000"/>
            <a:ext cx="12192000" cy="1270000"/>
          </a:xfrm>
          <a:prstGeom prst="rect">
            <a:avLst/>
          </a:prstGeom>
          <a:gradFill>
            <a:gsLst>
              <a:gs pos="0">
                <a:srgbClr val="EE751B"/>
              </a:gs>
              <a:gs pos="100000">
                <a:srgbClr val="F9AE2D"/>
              </a:gs>
            </a:gsLst>
            <a:lin ang="2700000" scaled="0"/>
          </a:gradFill>
        </p:spPr>
        <p:txBody>
          <a:bodyPr/>
          <a:lstStyle/>
          <a:p>
            <a:r>
              <a:rPr lang="en-GB" dirty="0">
                <a:solidFill>
                  <a:srgbClr val="004A7F"/>
                </a:solidFill>
              </a:rPr>
              <a:t> </a:t>
            </a:r>
          </a:p>
        </p:txBody>
      </p:sp>
      <p:pic>
        <p:nvPicPr>
          <p:cNvPr id="15" name="Picture 14" descr="Department for Business, Energy and Industrial Strategy crest" title="Department for Business, Energy and Industrial Strategy">
            <a:extLst>
              <a:ext uri="{FF2B5EF4-FFF2-40B4-BE49-F238E27FC236}">
                <a16:creationId xmlns:a16="http://schemas.microsoft.com/office/drawing/2014/main" id="{E1B22442-9BF2-4178-89E0-C91C5FB3B84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544" y="5821749"/>
            <a:ext cx="1595906" cy="847611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1D06D5B5-EFF6-4EC9-9C83-973A545089D7}"/>
              </a:ext>
            </a:extLst>
          </p:cNvPr>
          <p:cNvSpPr txBox="1">
            <a:spLocks/>
          </p:cNvSpPr>
          <p:nvPr/>
        </p:nvSpPr>
        <p:spPr>
          <a:xfrm>
            <a:off x="335360" y="6093296"/>
            <a:ext cx="7213600" cy="4048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BIEE Conference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01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77A1F810-8870-4686-82CE-654F2445B608}"/>
              </a:ext>
            </a:extLst>
          </p:cNvPr>
          <p:cNvSpPr/>
          <p:nvPr/>
        </p:nvSpPr>
        <p:spPr>
          <a:xfrm>
            <a:off x="335360" y="188640"/>
            <a:ext cx="4248472" cy="90886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  <a:alpha val="7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impact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539CC0-3382-4C39-A9CB-D283A3C6BC49}"/>
              </a:ext>
            </a:extLst>
          </p:cNvPr>
          <p:cNvSpPr/>
          <p:nvPr/>
        </p:nvSpPr>
        <p:spPr>
          <a:xfrm>
            <a:off x="2135560" y="1436583"/>
            <a:ext cx="2592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GB" sz="2400" b="1" dirty="0">
                <a:solidFill>
                  <a:srgbClr val="0B0C0C"/>
                </a:solidFill>
                <a:latin typeface="nta"/>
              </a:rPr>
              <a:t>Heat Networks Investment Project (HNIP)</a:t>
            </a:r>
          </a:p>
        </p:txBody>
      </p:sp>
      <p:pic>
        <p:nvPicPr>
          <p:cNvPr id="4098" name="Picture 2" descr="Competition and Markets Authority">
            <a:extLst>
              <a:ext uri="{FF2B5EF4-FFF2-40B4-BE49-F238E27FC236}">
                <a16:creationId xmlns:a16="http://schemas.microsoft.com/office/drawing/2014/main" id="{FDAE24BF-A000-4C4F-B22F-F8D547538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493" y="1060920"/>
            <a:ext cx="2592288" cy="134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Head with Gears">
            <a:extLst>
              <a:ext uri="{FF2B5EF4-FFF2-40B4-BE49-F238E27FC236}">
                <a16:creationId xmlns:a16="http://schemas.microsoft.com/office/drawing/2014/main" id="{E6EC8F88-A3A4-40F7-AC6E-CBF83BEBAE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05532" y="2121749"/>
            <a:ext cx="1834952" cy="1834952"/>
          </a:xfrm>
          <a:prstGeom prst="rect">
            <a:avLst/>
          </a:prstGeom>
        </p:spPr>
      </p:pic>
      <p:pic>
        <p:nvPicPr>
          <p:cNvPr id="4100" name="Picture 4" descr="Image result for association for decentralised energy logo">
            <a:extLst>
              <a:ext uri="{FF2B5EF4-FFF2-40B4-BE49-F238E27FC236}">
                <a16:creationId xmlns:a16="http://schemas.microsoft.com/office/drawing/2014/main" id="{ACC624A5-B160-4783-A57A-1FE80B218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7" y="3742779"/>
            <a:ext cx="2279777" cy="76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FB0E982-D369-43FC-8C4C-CD37946E6E39}"/>
              </a:ext>
            </a:extLst>
          </p:cNvPr>
          <p:cNvGrpSpPr/>
          <p:nvPr/>
        </p:nvGrpSpPr>
        <p:grpSpPr>
          <a:xfrm>
            <a:off x="7845537" y="3284984"/>
            <a:ext cx="1634839" cy="2134718"/>
            <a:chOff x="5817481" y="3454522"/>
            <a:chExt cx="1634839" cy="2134718"/>
          </a:xfrm>
        </p:grpSpPr>
        <p:sp>
          <p:nvSpPr>
            <p:cNvPr id="13" name="Heart 1">
              <a:extLst>
                <a:ext uri="{FF2B5EF4-FFF2-40B4-BE49-F238E27FC236}">
                  <a16:creationId xmlns:a16="http://schemas.microsoft.com/office/drawing/2014/main" id="{27375131-7BF7-46D4-8E3A-84F3339FF30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17481" y="3454522"/>
              <a:ext cx="1634839" cy="2134718"/>
            </a:xfrm>
            <a:custGeom>
              <a:avLst/>
              <a:gdLst>
                <a:gd name="T0" fmla="*/ 1456491 w 2918518"/>
                <a:gd name="T1" fmla="*/ 0 h 3808858"/>
                <a:gd name="T2" fmla="*/ 2911721 w 2918518"/>
                <a:gd name="T3" fmla="*/ 494829 h 3808858"/>
                <a:gd name="T4" fmla="*/ 2911721 w 2918518"/>
                <a:gd name="T5" fmla="*/ 1460297 h 3808858"/>
                <a:gd name="T6" fmla="*/ 2912977 w 2918518"/>
                <a:gd name="T7" fmla="*/ 1477059 h 3808858"/>
                <a:gd name="T8" fmla="*/ 2911721 w 2918518"/>
                <a:gd name="T9" fmla="*/ 1516057 h 3808858"/>
                <a:gd name="T10" fmla="*/ 2911721 w 2918518"/>
                <a:gd name="T11" fmla="*/ 1587980 h 3808858"/>
                <a:gd name="T12" fmla="*/ 2909404 w 2918518"/>
                <a:gd name="T13" fmla="*/ 1587980 h 3808858"/>
                <a:gd name="T14" fmla="*/ 2908061 w 2918518"/>
                <a:gd name="T15" fmla="*/ 1629612 h 3808858"/>
                <a:gd name="T16" fmla="*/ 1456491 w 2918518"/>
                <a:gd name="T17" fmla="*/ 3818003 h 3808858"/>
                <a:gd name="T18" fmla="*/ 4917 w 2918518"/>
                <a:gd name="T19" fmla="*/ 1629612 h 3808858"/>
                <a:gd name="T20" fmla="*/ 3573 w 2918518"/>
                <a:gd name="T21" fmla="*/ 1587980 h 3808858"/>
                <a:gd name="T22" fmla="*/ 1259 w 2918518"/>
                <a:gd name="T23" fmla="*/ 1587980 h 3808858"/>
                <a:gd name="T24" fmla="*/ 1259 w 2918518"/>
                <a:gd name="T25" fmla="*/ 1516058 h 3808858"/>
                <a:gd name="T26" fmla="*/ 0 w 2918518"/>
                <a:gd name="T27" fmla="*/ 1477059 h 3808858"/>
                <a:gd name="T28" fmla="*/ 1259 w 2918518"/>
                <a:gd name="T29" fmla="*/ 1460297 h 3808858"/>
                <a:gd name="T30" fmla="*/ 1259 w 2918518"/>
                <a:gd name="T31" fmla="*/ 494829 h 3808858"/>
                <a:gd name="T32" fmla="*/ 1456491 w 2918518"/>
                <a:gd name="T33" fmla="*/ 0 h 38088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18518"/>
                <a:gd name="T52" fmla="*/ 0 h 3808858"/>
                <a:gd name="T53" fmla="*/ 2918518 w 2918518"/>
                <a:gd name="T54" fmla="*/ 3808858 h 38088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18518" h="3808858">
                  <a:moveTo>
                    <a:pt x="1459259" y="0"/>
                  </a:moveTo>
                  <a:lnTo>
                    <a:pt x="2917259" y="493645"/>
                  </a:lnTo>
                  <a:lnTo>
                    <a:pt x="2917259" y="1456799"/>
                  </a:lnTo>
                  <a:lnTo>
                    <a:pt x="2918518" y="1473521"/>
                  </a:lnTo>
                  <a:lnTo>
                    <a:pt x="2917259" y="1512426"/>
                  </a:lnTo>
                  <a:lnTo>
                    <a:pt x="2917259" y="1584176"/>
                  </a:lnTo>
                  <a:lnTo>
                    <a:pt x="2914937" y="1584176"/>
                  </a:lnTo>
                  <a:lnTo>
                    <a:pt x="2913593" y="1625709"/>
                  </a:lnTo>
                  <a:cubicBezTo>
                    <a:pt x="2865336" y="2201863"/>
                    <a:pt x="2476201" y="2973453"/>
                    <a:pt x="1459259" y="3808858"/>
                  </a:cubicBezTo>
                  <a:cubicBezTo>
                    <a:pt x="442318" y="2973453"/>
                    <a:pt x="53182" y="2201863"/>
                    <a:pt x="4925" y="1625709"/>
                  </a:cubicBezTo>
                  <a:lnTo>
                    <a:pt x="3581" y="1584176"/>
                  </a:lnTo>
                  <a:lnTo>
                    <a:pt x="1259" y="1584176"/>
                  </a:lnTo>
                  <a:lnTo>
                    <a:pt x="1259" y="1512427"/>
                  </a:lnTo>
                  <a:lnTo>
                    <a:pt x="0" y="1473521"/>
                  </a:lnTo>
                  <a:lnTo>
                    <a:pt x="1259" y="1456799"/>
                  </a:lnTo>
                  <a:lnTo>
                    <a:pt x="1259" y="493645"/>
                  </a:lnTo>
                  <a:lnTo>
                    <a:pt x="1459259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4" name="Rectangle 1">
              <a:extLst>
                <a:ext uri="{FF2B5EF4-FFF2-40B4-BE49-F238E27FC236}">
                  <a16:creationId xmlns:a16="http://schemas.microsoft.com/office/drawing/2014/main" id="{B70406A6-920F-4AE6-BA7F-31079490225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125280" y="4214447"/>
              <a:ext cx="214642" cy="496250"/>
            </a:xfrm>
            <a:custGeom>
              <a:avLst/>
              <a:gdLst/>
              <a:ahLst/>
              <a:cxnLst/>
              <a:rect l="l" t="t" r="r" b="b"/>
              <a:pathLst>
                <a:path w="934262" h="2160000">
                  <a:moveTo>
                    <a:pt x="148311" y="384129"/>
                  </a:moveTo>
                  <a:lnTo>
                    <a:pt x="785951" y="384129"/>
                  </a:lnTo>
                  <a:cubicBezTo>
                    <a:pt x="857622" y="384129"/>
                    <a:pt x="917420" y="434967"/>
                    <a:pt x="931249" y="502550"/>
                  </a:cubicBezTo>
                  <a:lnTo>
                    <a:pt x="931399" y="504035"/>
                  </a:lnTo>
                  <a:lnTo>
                    <a:pt x="931887" y="505606"/>
                  </a:lnTo>
                  <a:cubicBezTo>
                    <a:pt x="933022" y="511156"/>
                    <a:pt x="933619" y="516902"/>
                    <a:pt x="933619" y="522788"/>
                  </a:cubicBezTo>
                  <a:lnTo>
                    <a:pt x="933619" y="526055"/>
                  </a:lnTo>
                  <a:lnTo>
                    <a:pt x="934262" y="532440"/>
                  </a:lnTo>
                  <a:lnTo>
                    <a:pt x="933619" y="538824"/>
                  </a:lnTo>
                  <a:lnTo>
                    <a:pt x="933619" y="1177158"/>
                  </a:lnTo>
                  <a:cubicBezTo>
                    <a:pt x="933619" y="1218358"/>
                    <a:pt x="904395" y="1252731"/>
                    <a:pt x="865546" y="1260681"/>
                  </a:cubicBezTo>
                  <a:lnTo>
                    <a:pt x="848364" y="1262413"/>
                  </a:lnTo>
                  <a:lnTo>
                    <a:pt x="831183" y="1260681"/>
                  </a:lnTo>
                  <a:cubicBezTo>
                    <a:pt x="792333" y="1252731"/>
                    <a:pt x="763110" y="1218358"/>
                    <a:pt x="763110" y="1177158"/>
                  </a:cubicBezTo>
                  <a:lnTo>
                    <a:pt x="763110" y="634776"/>
                  </a:lnTo>
                  <a:cubicBezTo>
                    <a:pt x="763110" y="622694"/>
                    <a:pt x="753315" y="612899"/>
                    <a:pt x="741233" y="612899"/>
                  </a:cubicBezTo>
                  <a:cubicBezTo>
                    <a:pt x="729151" y="612899"/>
                    <a:pt x="719356" y="622694"/>
                    <a:pt x="719356" y="634776"/>
                  </a:cubicBezTo>
                  <a:lnTo>
                    <a:pt x="719356" y="1415902"/>
                  </a:lnTo>
                  <a:lnTo>
                    <a:pt x="720000" y="1419089"/>
                  </a:lnTo>
                  <a:lnTo>
                    <a:pt x="720000" y="2047721"/>
                  </a:lnTo>
                  <a:cubicBezTo>
                    <a:pt x="720000" y="2101980"/>
                    <a:pt x="681513" y="2147249"/>
                    <a:pt x="630349" y="2157719"/>
                  </a:cubicBezTo>
                  <a:lnTo>
                    <a:pt x="607721" y="2160000"/>
                  </a:lnTo>
                  <a:lnTo>
                    <a:pt x="585093" y="2157719"/>
                  </a:lnTo>
                  <a:cubicBezTo>
                    <a:pt x="533930" y="2147249"/>
                    <a:pt x="495443" y="2101980"/>
                    <a:pt x="495443" y="2047721"/>
                  </a:cubicBezTo>
                  <a:cubicBezTo>
                    <a:pt x="495443" y="1774584"/>
                    <a:pt x="495442" y="1501448"/>
                    <a:pt x="495442" y="1228311"/>
                  </a:cubicBezTo>
                  <a:lnTo>
                    <a:pt x="437534" y="1228311"/>
                  </a:lnTo>
                  <a:lnTo>
                    <a:pt x="437534" y="2047399"/>
                  </a:lnTo>
                  <a:cubicBezTo>
                    <a:pt x="437534" y="2101814"/>
                    <a:pt x="398936" y="2147213"/>
                    <a:pt x="347626" y="2157712"/>
                  </a:cubicBezTo>
                  <a:lnTo>
                    <a:pt x="324933" y="2160000"/>
                  </a:lnTo>
                  <a:lnTo>
                    <a:pt x="302240" y="2157712"/>
                  </a:lnTo>
                  <a:cubicBezTo>
                    <a:pt x="250930" y="2147213"/>
                    <a:pt x="212333" y="2101814"/>
                    <a:pt x="212333" y="2047399"/>
                  </a:cubicBezTo>
                  <a:cubicBezTo>
                    <a:pt x="212333" y="1840161"/>
                    <a:pt x="212332" y="1632924"/>
                    <a:pt x="212332" y="1425686"/>
                  </a:cubicBezTo>
                  <a:lnTo>
                    <a:pt x="214906" y="634776"/>
                  </a:lnTo>
                  <a:cubicBezTo>
                    <a:pt x="214906" y="622694"/>
                    <a:pt x="205112" y="612899"/>
                    <a:pt x="193030" y="612899"/>
                  </a:cubicBezTo>
                  <a:cubicBezTo>
                    <a:pt x="180948" y="612899"/>
                    <a:pt x="171153" y="622694"/>
                    <a:pt x="171153" y="634776"/>
                  </a:cubicBezTo>
                  <a:lnTo>
                    <a:pt x="171153" y="680751"/>
                  </a:lnTo>
                  <a:lnTo>
                    <a:pt x="170510" y="680751"/>
                  </a:lnTo>
                  <a:lnTo>
                    <a:pt x="170510" y="1177158"/>
                  </a:lnTo>
                  <a:cubicBezTo>
                    <a:pt x="170510" y="1218358"/>
                    <a:pt x="141286" y="1252731"/>
                    <a:pt x="102437" y="1260681"/>
                  </a:cubicBezTo>
                  <a:lnTo>
                    <a:pt x="85255" y="1262413"/>
                  </a:lnTo>
                  <a:lnTo>
                    <a:pt x="68073" y="1260681"/>
                  </a:lnTo>
                  <a:cubicBezTo>
                    <a:pt x="29224" y="1252731"/>
                    <a:pt x="1" y="1218358"/>
                    <a:pt x="1" y="1177158"/>
                  </a:cubicBezTo>
                  <a:cubicBezTo>
                    <a:pt x="1" y="962252"/>
                    <a:pt x="0" y="747346"/>
                    <a:pt x="0" y="532440"/>
                  </a:cubicBezTo>
                  <a:lnTo>
                    <a:pt x="0" y="522788"/>
                  </a:lnTo>
                  <a:cubicBezTo>
                    <a:pt x="0" y="511017"/>
                    <a:pt x="2386" y="499803"/>
                    <a:pt x="6700" y="489603"/>
                  </a:cubicBezTo>
                  <a:lnTo>
                    <a:pt x="7316" y="488689"/>
                  </a:lnTo>
                  <a:lnTo>
                    <a:pt x="11655" y="474711"/>
                  </a:lnTo>
                  <a:cubicBezTo>
                    <a:pt x="34170" y="421480"/>
                    <a:pt x="86879" y="384129"/>
                    <a:pt x="148311" y="384129"/>
                  </a:cubicBezTo>
                  <a:close/>
                  <a:moveTo>
                    <a:pt x="467131" y="0"/>
                  </a:moveTo>
                  <a:cubicBezTo>
                    <a:pt x="560946" y="0"/>
                    <a:pt x="636997" y="75908"/>
                    <a:pt x="636997" y="169545"/>
                  </a:cubicBezTo>
                  <a:cubicBezTo>
                    <a:pt x="636997" y="263182"/>
                    <a:pt x="560946" y="339089"/>
                    <a:pt x="467131" y="339089"/>
                  </a:cubicBezTo>
                  <a:cubicBezTo>
                    <a:pt x="373316" y="339089"/>
                    <a:pt x="297265" y="263182"/>
                    <a:pt x="297265" y="169545"/>
                  </a:cubicBezTo>
                  <a:cubicBezTo>
                    <a:pt x="297265" y="75908"/>
                    <a:pt x="373316" y="0"/>
                    <a:pt x="4671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id="{47BD313F-D28F-4C85-B253-10759F12C2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71770" y="4278649"/>
              <a:ext cx="209603" cy="496250"/>
            </a:xfrm>
            <a:custGeom>
              <a:avLst/>
              <a:gdLst>
                <a:gd name="connsiteX0" fmla="*/ 249996 w 872226"/>
                <a:gd name="connsiteY0" fmla="*/ 370099 h 2065053"/>
                <a:gd name="connsiteX1" fmla="*/ 622728 w 872226"/>
                <a:gd name="connsiteY1" fmla="*/ 370099 h 2065053"/>
                <a:gd name="connsiteX2" fmla="*/ 730640 w 872226"/>
                <a:gd name="connsiteY2" fmla="*/ 456315 h 2065053"/>
                <a:gd name="connsiteX3" fmla="*/ 864391 w 872226"/>
                <a:gd name="connsiteY3" fmla="*/ 908927 h 2065053"/>
                <a:gd name="connsiteX4" fmla="*/ 866907 w 872226"/>
                <a:gd name="connsiteY4" fmla="*/ 914515 h 2065053"/>
                <a:gd name="connsiteX5" fmla="*/ 872226 w 872226"/>
                <a:gd name="connsiteY5" fmla="*/ 946267 h 2065053"/>
                <a:gd name="connsiteX6" fmla="*/ 804545 w 872226"/>
                <a:gd name="connsiteY6" fmla="*/ 1027841 h 2065053"/>
                <a:gd name="connsiteX7" fmla="*/ 748422 w 872226"/>
                <a:gd name="connsiteY7" fmla="*/ 991876 h 2065053"/>
                <a:gd name="connsiteX8" fmla="*/ 743072 w 872226"/>
                <a:gd name="connsiteY8" fmla="*/ 979996 h 2065053"/>
                <a:gd name="connsiteX9" fmla="*/ 644327 w 872226"/>
                <a:gd name="connsiteY9" fmla="*/ 649802 h 2065053"/>
                <a:gd name="connsiteX10" fmla="*/ 593714 w 872226"/>
                <a:gd name="connsiteY10" fmla="*/ 652427 h 2065053"/>
                <a:gd name="connsiteX11" fmla="*/ 770282 w 872226"/>
                <a:gd name="connsiteY11" fmla="*/ 1380072 h 2065053"/>
                <a:gd name="connsiteX12" fmla="*/ 638087 w 872226"/>
                <a:gd name="connsiteY12" fmla="*/ 1380072 h 2065053"/>
                <a:gd name="connsiteX13" fmla="*/ 637919 w 872226"/>
                <a:gd name="connsiteY13" fmla="*/ 1388979 h 2065053"/>
                <a:gd name="connsiteX14" fmla="*/ 637918 w 872226"/>
                <a:gd name="connsiteY14" fmla="*/ 1985515 h 2065053"/>
                <a:gd name="connsiteX15" fmla="*/ 629204 w 872226"/>
                <a:gd name="connsiteY15" fmla="*/ 2012270 h 2065053"/>
                <a:gd name="connsiteX16" fmla="*/ 549572 w 872226"/>
                <a:gd name="connsiteY16" fmla="*/ 2065053 h 2065053"/>
                <a:gd name="connsiteX17" fmla="*/ 469941 w 872226"/>
                <a:gd name="connsiteY17" fmla="*/ 2012270 h 2065053"/>
                <a:gd name="connsiteX18" fmla="*/ 464539 w 872226"/>
                <a:gd name="connsiteY18" fmla="*/ 1985515 h 2065053"/>
                <a:gd name="connsiteX19" fmla="*/ 463795 w 872226"/>
                <a:gd name="connsiteY19" fmla="*/ 1985515 h 2065053"/>
                <a:gd name="connsiteX20" fmla="*/ 465310 w 872226"/>
                <a:gd name="connsiteY20" fmla="*/ 1391192 h 2065053"/>
                <a:gd name="connsiteX21" fmla="*/ 464858 w 872226"/>
                <a:gd name="connsiteY21" fmla="*/ 1380072 h 2065053"/>
                <a:gd name="connsiteX22" fmla="*/ 409700 w 872226"/>
                <a:gd name="connsiteY22" fmla="*/ 1380072 h 2065053"/>
                <a:gd name="connsiteX23" fmla="*/ 409296 w 872226"/>
                <a:gd name="connsiteY23" fmla="*/ 1391192 h 2065053"/>
                <a:gd name="connsiteX24" fmla="*/ 408431 w 872226"/>
                <a:gd name="connsiteY24" fmla="*/ 1985515 h 2065053"/>
                <a:gd name="connsiteX25" fmla="*/ 406004 w 872226"/>
                <a:gd name="connsiteY25" fmla="*/ 1985515 h 2065053"/>
                <a:gd name="connsiteX26" fmla="*/ 400603 w 872226"/>
                <a:gd name="connsiteY26" fmla="*/ 2012270 h 2065053"/>
                <a:gd name="connsiteX27" fmla="*/ 320971 w 872226"/>
                <a:gd name="connsiteY27" fmla="*/ 2065053 h 2065053"/>
                <a:gd name="connsiteX28" fmla="*/ 241340 w 872226"/>
                <a:gd name="connsiteY28" fmla="*/ 2012270 h 2065053"/>
                <a:gd name="connsiteX29" fmla="*/ 235938 w 872226"/>
                <a:gd name="connsiteY29" fmla="*/ 1985515 h 2065053"/>
                <a:gd name="connsiteX30" fmla="*/ 234307 w 872226"/>
                <a:gd name="connsiteY30" fmla="*/ 1985515 h 2065053"/>
                <a:gd name="connsiteX31" fmla="*/ 234306 w 872226"/>
                <a:gd name="connsiteY31" fmla="*/ 1388979 h 2065053"/>
                <a:gd name="connsiteX32" fmla="*/ 234139 w 872226"/>
                <a:gd name="connsiteY32" fmla="*/ 1380072 h 2065053"/>
                <a:gd name="connsiteX33" fmla="*/ 100916 w 872226"/>
                <a:gd name="connsiteY33" fmla="*/ 1380072 h 2065053"/>
                <a:gd name="connsiteX34" fmla="*/ 277483 w 872226"/>
                <a:gd name="connsiteY34" fmla="*/ 652427 h 2065053"/>
                <a:gd name="connsiteX35" fmla="*/ 226922 w 872226"/>
                <a:gd name="connsiteY35" fmla="*/ 649623 h 2065053"/>
                <a:gd name="connsiteX36" fmla="*/ 132873 w 872226"/>
                <a:gd name="connsiteY36" fmla="*/ 967035 h 2065053"/>
                <a:gd name="connsiteX37" fmla="*/ 130044 w 872226"/>
                <a:gd name="connsiteY37" fmla="*/ 978020 h 2065053"/>
                <a:gd name="connsiteX38" fmla="*/ 67682 w 872226"/>
                <a:gd name="connsiteY38" fmla="*/ 1027841 h 2065053"/>
                <a:gd name="connsiteX39" fmla="*/ 0 w 872226"/>
                <a:gd name="connsiteY39" fmla="*/ 946267 h 2065053"/>
                <a:gd name="connsiteX40" fmla="*/ 1375 w 872226"/>
                <a:gd name="connsiteY40" fmla="*/ 929827 h 2065053"/>
                <a:gd name="connsiteX41" fmla="*/ 4077 w 872226"/>
                <a:gd name="connsiteY41" fmla="*/ 919335 h 2065053"/>
                <a:gd name="connsiteX42" fmla="*/ 3766 w 872226"/>
                <a:gd name="connsiteY42" fmla="*/ 919188 h 2065053"/>
                <a:gd name="connsiteX43" fmla="*/ 140899 w 872226"/>
                <a:gd name="connsiteY43" fmla="*/ 456368 h 2065053"/>
                <a:gd name="connsiteX44" fmla="*/ 154725 w 872226"/>
                <a:gd name="connsiteY44" fmla="*/ 428707 h 2065053"/>
                <a:gd name="connsiteX45" fmla="*/ 167184 w 872226"/>
                <a:gd name="connsiteY45" fmla="*/ 411445 h 2065053"/>
                <a:gd name="connsiteX46" fmla="*/ 249996 w 872226"/>
                <a:gd name="connsiteY46" fmla="*/ 370099 h 2065053"/>
                <a:gd name="connsiteX47" fmla="*/ 436113 w 872226"/>
                <a:gd name="connsiteY47" fmla="*/ 0 h 2065053"/>
                <a:gd name="connsiteX48" fmla="*/ 598134 w 872226"/>
                <a:gd name="connsiteY48" fmla="*/ 161725 h 2065053"/>
                <a:gd name="connsiteX49" fmla="*/ 436113 w 872226"/>
                <a:gd name="connsiteY49" fmla="*/ 323450 h 2065053"/>
                <a:gd name="connsiteX50" fmla="*/ 274092 w 872226"/>
                <a:gd name="connsiteY50" fmla="*/ 161725 h 2065053"/>
                <a:gd name="connsiteX51" fmla="*/ 436113 w 872226"/>
                <a:gd name="connsiteY51" fmla="*/ 0 h 2065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872226" h="2065053">
                  <a:moveTo>
                    <a:pt x="249996" y="370099"/>
                  </a:moveTo>
                  <a:lnTo>
                    <a:pt x="622728" y="370099"/>
                  </a:lnTo>
                  <a:cubicBezTo>
                    <a:pt x="671239" y="370099"/>
                    <a:pt x="712861" y="405649"/>
                    <a:pt x="730640" y="456315"/>
                  </a:cubicBezTo>
                  <a:lnTo>
                    <a:pt x="864391" y="908927"/>
                  </a:lnTo>
                  <a:lnTo>
                    <a:pt x="866907" y="914515"/>
                  </a:lnTo>
                  <a:cubicBezTo>
                    <a:pt x="870332" y="924274"/>
                    <a:pt x="872226" y="935004"/>
                    <a:pt x="872226" y="946267"/>
                  </a:cubicBezTo>
                  <a:cubicBezTo>
                    <a:pt x="872226" y="991319"/>
                    <a:pt x="841924" y="1027841"/>
                    <a:pt x="804545" y="1027841"/>
                  </a:cubicBezTo>
                  <a:cubicBezTo>
                    <a:pt x="781182" y="1027841"/>
                    <a:pt x="760585" y="1013575"/>
                    <a:pt x="748422" y="991876"/>
                  </a:cubicBezTo>
                  <a:lnTo>
                    <a:pt x="743072" y="979996"/>
                  </a:lnTo>
                  <a:lnTo>
                    <a:pt x="644327" y="649802"/>
                  </a:lnTo>
                  <a:cubicBezTo>
                    <a:pt x="635570" y="623295"/>
                    <a:pt x="584620" y="628081"/>
                    <a:pt x="593714" y="652427"/>
                  </a:cubicBezTo>
                  <a:lnTo>
                    <a:pt x="770282" y="1380072"/>
                  </a:lnTo>
                  <a:lnTo>
                    <a:pt x="638087" y="1380072"/>
                  </a:lnTo>
                  <a:lnTo>
                    <a:pt x="637919" y="1388979"/>
                  </a:lnTo>
                  <a:cubicBezTo>
                    <a:pt x="637919" y="1587824"/>
                    <a:pt x="637918" y="1786670"/>
                    <a:pt x="637918" y="1985515"/>
                  </a:cubicBezTo>
                  <a:lnTo>
                    <a:pt x="629204" y="2012270"/>
                  </a:lnTo>
                  <a:cubicBezTo>
                    <a:pt x="616084" y="2043288"/>
                    <a:pt x="585370" y="2065053"/>
                    <a:pt x="549572" y="2065053"/>
                  </a:cubicBezTo>
                  <a:cubicBezTo>
                    <a:pt x="513775" y="2065053"/>
                    <a:pt x="483061" y="2043288"/>
                    <a:pt x="469941" y="2012270"/>
                  </a:cubicBezTo>
                  <a:lnTo>
                    <a:pt x="464539" y="1985515"/>
                  </a:lnTo>
                  <a:lnTo>
                    <a:pt x="463795" y="1985515"/>
                  </a:lnTo>
                  <a:cubicBezTo>
                    <a:pt x="463923" y="1886461"/>
                    <a:pt x="468283" y="1529805"/>
                    <a:pt x="465310" y="1391192"/>
                  </a:cubicBezTo>
                  <a:lnTo>
                    <a:pt x="464858" y="1380072"/>
                  </a:lnTo>
                  <a:lnTo>
                    <a:pt x="409700" y="1380072"/>
                  </a:lnTo>
                  <a:lnTo>
                    <a:pt x="409296" y="1391192"/>
                  </a:lnTo>
                  <a:cubicBezTo>
                    <a:pt x="406323" y="1529805"/>
                    <a:pt x="408583" y="1886461"/>
                    <a:pt x="408431" y="1985515"/>
                  </a:cubicBezTo>
                  <a:lnTo>
                    <a:pt x="406004" y="1985515"/>
                  </a:lnTo>
                  <a:lnTo>
                    <a:pt x="400603" y="2012270"/>
                  </a:lnTo>
                  <a:cubicBezTo>
                    <a:pt x="387483" y="2043288"/>
                    <a:pt x="356769" y="2065053"/>
                    <a:pt x="320971" y="2065053"/>
                  </a:cubicBezTo>
                  <a:cubicBezTo>
                    <a:pt x="285174" y="2065053"/>
                    <a:pt x="254460" y="2043288"/>
                    <a:pt x="241340" y="2012270"/>
                  </a:cubicBezTo>
                  <a:lnTo>
                    <a:pt x="235938" y="1985515"/>
                  </a:lnTo>
                  <a:lnTo>
                    <a:pt x="234307" y="1985515"/>
                  </a:lnTo>
                  <a:cubicBezTo>
                    <a:pt x="234307" y="1786670"/>
                    <a:pt x="234306" y="1587824"/>
                    <a:pt x="234306" y="1388979"/>
                  </a:cubicBezTo>
                  <a:lnTo>
                    <a:pt x="234139" y="1380072"/>
                  </a:lnTo>
                  <a:lnTo>
                    <a:pt x="100916" y="1380072"/>
                  </a:lnTo>
                  <a:lnTo>
                    <a:pt x="277483" y="652427"/>
                  </a:lnTo>
                  <a:cubicBezTo>
                    <a:pt x="280103" y="628021"/>
                    <a:pt x="230793" y="630999"/>
                    <a:pt x="226922" y="649623"/>
                  </a:cubicBezTo>
                  <a:lnTo>
                    <a:pt x="132873" y="967035"/>
                  </a:lnTo>
                  <a:lnTo>
                    <a:pt x="130044" y="978020"/>
                  </a:lnTo>
                  <a:cubicBezTo>
                    <a:pt x="119769" y="1007297"/>
                    <a:pt x="95716" y="1027841"/>
                    <a:pt x="67682" y="1027841"/>
                  </a:cubicBezTo>
                  <a:cubicBezTo>
                    <a:pt x="30302" y="1027841"/>
                    <a:pt x="0" y="991319"/>
                    <a:pt x="0" y="946267"/>
                  </a:cubicBezTo>
                  <a:cubicBezTo>
                    <a:pt x="0" y="940636"/>
                    <a:pt x="473" y="935138"/>
                    <a:pt x="1375" y="929827"/>
                  </a:cubicBezTo>
                  <a:lnTo>
                    <a:pt x="4077" y="919335"/>
                  </a:lnTo>
                  <a:lnTo>
                    <a:pt x="3766" y="919188"/>
                  </a:lnTo>
                  <a:lnTo>
                    <a:pt x="140899" y="456368"/>
                  </a:lnTo>
                  <a:cubicBezTo>
                    <a:pt x="144033" y="445794"/>
                    <a:pt x="148795" y="436485"/>
                    <a:pt x="154725" y="428707"/>
                  </a:cubicBezTo>
                  <a:lnTo>
                    <a:pt x="167184" y="411445"/>
                  </a:lnTo>
                  <a:cubicBezTo>
                    <a:pt x="188377" y="385899"/>
                    <a:pt x="217656" y="370099"/>
                    <a:pt x="249996" y="370099"/>
                  </a:cubicBezTo>
                  <a:close/>
                  <a:moveTo>
                    <a:pt x="436113" y="0"/>
                  </a:moveTo>
                  <a:cubicBezTo>
                    <a:pt x="525595" y="0"/>
                    <a:pt x="598134" y="72407"/>
                    <a:pt x="598134" y="161725"/>
                  </a:cubicBezTo>
                  <a:cubicBezTo>
                    <a:pt x="598134" y="251044"/>
                    <a:pt x="525595" y="323450"/>
                    <a:pt x="436113" y="323450"/>
                  </a:cubicBezTo>
                  <a:cubicBezTo>
                    <a:pt x="346631" y="323450"/>
                    <a:pt x="274092" y="251044"/>
                    <a:pt x="274092" y="161725"/>
                  </a:cubicBezTo>
                  <a:cubicBezTo>
                    <a:pt x="274092" y="72407"/>
                    <a:pt x="346631" y="0"/>
                    <a:pt x="4361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E57DBB5C-20D5-44EE-A5F5-533FBD3D6E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71770" y="3702585"/>
              <a:ext cx="379665" cy="423919"/>
            </a:xfrm>
            <a:custGeom>
              <a:avLst/>
              <a:gdLst>
                <a:gd name="connsiteX0" fmla="*/ 1131532 w 5317412"/>
                <a:gd name="connsiteY0" fmla="*/ 1978994 h 5937212"/>
                <a:gd name="connsiteX1" fmla="*/ 1128096 w 5317412"/>
                <a:gd name="connsiteY1" fmla="*/ 2479573 h 5937212"/>
                <a:gd name="connsiteX2" fmla="*/ 930895 w 5317412"/>
                <a:gd name="connsiteY2" fmla="*/ 2644176 h 5937212"/>
                <a:gd name="connsiteX3" fmla="*/ 425693 w 5317412"/>
                <a:gd name="connsiteY3" fmla="*/ 3842699 h 5937212"/>
                <a:gd name="connsiteX4" fmla="*/ 2101736 w 5317412"/>
                <a:gd name="connsiteY4" fmla="*/ 5517694 h 5937212"/>
                <a:gd name="connsiteX5" fmla="*/ 3646068 w 5317412"/>
                <a:gd name="connsiteY5" fmla="*/ 4494683 h 5937212"/>
                <a:gd name="connsiteX6" fmla="*/ 3693243 w 5317412"/>
                <a:gd name="connsiteY6" fmla="*/ 4365870 h 5937212"/>
                <a:gd name="connsiteX7" fmla="*/ 3953365 w 5317412"/>
                <a:gd name="connsiteY7" fmla="*/ 4820040 h 5937212"/>
                <a:gd name="connsiteX8" fmla="*/ 3944005 w 5317412"/>
                <a:gd name="connsiteY8" fmla="*/ 4839454 h 5937212"/>
                <a:gd name="connsiteX9" fmla="*/ 2098653 w 5317412"/>
                <a:gd name="connsiteY9" fmla="*/ 5937212 h 5937212"/>
                <a:gd name="connsiteX10" fmla="*/ 0 w 5317412"/>
                <a:gd name="connsiteY10" fmla="*/ 3839615 h 5937212"/>
                <a:gd name="connsiteX11" fmla="*/ 1010421 w 5317412"/>
                <a:gd name="connsiteY11" fmla="*/ 2045694 h 5937212"/>
                <a:gd name="connsiteX12" fmla="*/ 2054317 w 5317412"/>
                <a:gd name="connsiteY12" fmla="*/ 1265719 h 5937212"/>
                <a:gd name="connsiteX13" fmla="*/ 2613727 w 5317412"/>
                <a:gd name="connsiteY13" fmla="*/ 1825129 h 5937212"/>
                <a:gd name="connsiteX14" fmla="*/ 2613727 w 5317412"/>
                <a:gd name="connsiteY14" fmla="*/ 2101681 h 5937212"/>
                <a:gd name="connsiteX15" fmla="*/ 3684331 w 5317412"/>
                <a:gd name="connsiteY15" fmla="*/ 2101681 h 5937212"/>
                <a:gd name="connsiteX16" fmla="*/ 3923769 w 5317412"/>
                <a:gd name="connsiteY16" fmla="*/ 2341118 h 5937212"/>
                <a:gd name="connsiteX17" fmla="*/ 3923768 w 5317412"/>
                <a:gd name="connsiteY17" fmla="*/ 2341118 h 5937212"/>
                <a:gd name="connsiteX18" fmla="*/ 3684330 w 5317412"/>
                <a:gd name="connsiteY18" fmla="*/ 2580556 h 5937212"/>
                <a:gd name="connsiteX19" fmla="*/ 2613727 w 5317412"/>
                <a:gd name="connsiteY19" fmla="*/ 2580555 h 5937212"/>
                <a:gd name="connsiteX20" fmla="*/ 2613726 w 5317412"/>
                <a:gd name="connsiteY20" fmla="*/ 3207125 h 5937212"/>
                <a:gd name="connsiteX21" fmla="*/ 3988529 w 5317412"/>
                <a:gd name="connsiteY21" fmla="*/ 3207125 h 5937212"/>
                <a:gd name="connsiteX22" fmla="*/ 4217844 w 5317412"/>
                <a:gd name="connsiteY22" fmla="*/ 3277171 h 5937212"/>
                <a:gd name="connsiteX23" fmla="*/ 4237224 w 5317412"/>
                <a:gd name="connsiteY23" fmla="*/ 3293160 h 5937212"/>
                <a:gd name="connsiteX24" fmla="*/ 4247203 w 5317412"/>
                <a:gd name="connsiteY24" fmla="*/ 3299355 h 5937212"/>
                <a:gd name="connsiteX25" fmla="*/ 4265765 w 5317412"/>
                <a:gd name="connsiteY25" fmla="*/ 3316709 h 5937212"/>
                <a:gd name="connsiteX26" fmla="*/ 4278544 w 5317412"/>
                <a:gd name="connsiteY26" fmla="*/ 3327253 h 5937212"/>
                <a:gd name="connsiteX27" fmla="*/ 4283613 w 5317412"/>
                <a:gd name="connsiteY27" fmla="*/ 3333396 h 5937212"/>
                <a:gd name="connsiteX28" fmla="*/ 4306087 w 5317412"/>
                <a:gd name="connsiteY28" fmla="*/ 3354409 h 5937212"/>
                <a:gd name="connsiteX29" fmla="*/ 4354255 w 5317412"/>
                <a:gd name="connsiteY29" fmla="*/ 3422097 h 5937212"/>
                <a:gd name="connsiteX30" fmla="*/ 5263533 w 5317412"/>
                <a:gd name="connsiteY30" fmla="*/ 5017530 h 5937212"/>
                <a:gd name="connsiteX31" fmla="*/ 5110283 w 5317412"/>
                <a:gd name="connsiteY31" fmla="*/ 5576948 h 5937212"/>
                <a:gd name="connsiteX32" fmla="*/ 5110283 w 5317412"/>
                <a:gd name="connsiteY32" fmla="*/ 5576947 h 5937212"/>
                <a:gd name="connsiteX33" fmla="*/ 4550864 w 5317412"/>
                <a:gd name="connsiteY33" fmla="*/ 5423697 h 5937212"/>
                <a:gd name="connsiteX34" fmla="*/ 3755086 w 5317412"/>
                <a:gd name="connsiteY34" fmla="*/ 4027411 h 5937212"/>
                <a:gd name="connsiteX35" fmla="*/ 2054325 w 5317412"/>
                <a:gd name="connsiteY35" fmla="*/ 4027410 h 5937212"/>
                <a:gd name="connsiteX36" fmla="*/ 2054316 w 5317412"/>
                <a:gd name="connsiteY36" fmla="*/ 4027411 h 5937212"/>
                <a:gd name="connsiteX37" fmla="*/ 2054317 w 5317412"/>
                <a:gd name="connsiteY37" fmla="*/ 4027410 h 5937212"/>
                <a:gd name="connsiteX38" fmla="*/ 1905050 w 5317412"/>
                <a:gd name="connsiteY38" fmla="*/ 4027410 h 5937212"/>
                <a:gd name="connsiteX39" fmla="*/ 1503240 w 5317412"/>
                <a:gd name="connsiteY39" fmla="*/ 3699925 h 5937212"/>
                <a:gd name="connsiteX40" fmla="*/ 1494907 w 5317412"/>
                <a:gd name="connsiteY40" fmla="*/ 3617268 h 5937212"/>
                <a:gd name="connsiteX41" fmla="*/ 1502431 w 5317412"/>
                <a:gd name="connsiteY41" fmla="*/ 3542633 h 5937212"/>
                <a:gd name="connsiteX42" fmla="*/ 1494907 w 5317412"/>
                <a:gd name="connsiteY42" fmla="*/ 3468000 h 5937212"/>
                <a:gd name="connsiteX43" fmla="*/ 1494907 w 5317412"/>
                <a:gd name="connsiteY43" fmla="*/ 1825129 h 5937212"/>
                <a:gd name="connsiteX44" fmla="*/ 2054317 w 5317412"/>
                <a:gd name="connsiteY44" fmla="*/ 1265719 h 5937212"/>
                <a:gd name="connsiteX45" fmla="*/ 2073975 w 5317412"/>
                <a:gd name="connsiteY45" fmla="*/ 0 h 5937212"/>
                <a:gd name="connsiteX46" fmla="*/ 2632313 w 5317412"/>
                <a:gd name="connsiteY46" fmla="*/ 557304 h 5937212"/>
                <a:gd name="connsiteX47" fmla="*/ 2073975 w 5317412"/>
                <a:gd name="connsiteY47" fmla="*/ 1114607 h 5937212"/>
                <a:gd name="connsiteX48" fmla="*/ 1515637 w 5317412"/>
                <a:gd name="connsiteY48" fmla="*/ 557304 h 5937212"/>
                <a:gd name="connsiteX49" fmla="*/ 2073975 w 5317412"/>
                <a:gd name="connsiteY49" fmla="*/ 0 h 5937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317412" h="5937212">
                  <a:moveTo>
                    <a:pt x="1131532" y="1978994"/>
                  </a:moveTo>
                  <a:lnTo>
                    <a:pt x="1128096" y="2479573"/>
                  </a:lnTo>
                  <a:lnTo>
                    <a:pt x="930895" y="2644176"/>
                  </a:lnTo>
                  <a:cubicBezTo>
                    <a:pt x="619201" y="2948342"/>
                    <a:pt x="425693" y="3372936"/>
                    <a:pt x="425693" y="3842699"/>
                  </a:cubicBezTo>
                  <a:cubicBezTo>
                    <a:pt x="425693" y="4767775"/>
                    <a:pt x="1176084" y="5517694"/>
                    <a:pt x="2101736" y="5517694"/>
                  </a:cubicBezTo>
                  <a:cubicBezTo>
                    <a:pt x="2795976" y="5517694"/>
                    <a:pt x="3391628" y="5095864"/>
                    <a:pt x="3646068" y="4494683"/>
                  </a:cubicBezTo>
                  <a:lnTo>
                    <a:pt x="3693243" y="4365870"/>
                  </a:lnTo>
                  <a:lnTo>
                    <a:pt x="3953365" y="4820040"/>
                  </a:lnTo>
                  <a:lnTo>
                    <a:pt x="3944005" y="4839454"/>
                  </a:lnTo>
                  <a:cubicBezTo>
                    <a:pt x="3588622" y="5493328"/>
                    <a:pt x="2895500" y="5937212"/>
                    <a:pt x="2098653" y="5937212"/>
                  </a:cubicBezTo>
                  <a:cubicBezTo>
                    <a:pt x="939599" y="5937212"/>
                    <a:pt x="0" y="4998085"/>
                    <a:pt x="0" y="3839615"/>
                  </a:cubicBezTo>
                  <a:cubicBezTo>
                    <a:pt x="0" y="3079368"/>
                    <a:pt x="404651" y="2413586"/>
                    <a:pt x="1010421" y="2045694"/>
                  </a:cubicBezTo>
                  <a:close/>
                  <a:moveTo>
                    <a:pt x="2054317" y="1265719"/>
                  </a:moveTo>
                  <a:cubicBezTo>
                    <a:pt x="2363271" y="1265719"/>
                    <a:pt x="2613727" y="1516175"/>
                    <a:pt x="2613727" y="1825129"/>
                  </a:cubicBezTo>
                  <a:lnTo>
                    <a:pt x="2613727" y="2101681"/>
                  </a:lnTo>
                  <a:lnTo>
                    <a:pt x="3684331" y="2101681"/>
                  </a:lnTo>
                  <a:cubicBezTo>
                    <a:pt x="3816569" y="2101681"/>
                    <a:pt x="3923769" y="2208881"/>
                    <a:pt x="3923769" y="2341118"/>
                  </a:cubicBezTo>
                  <a:lnTo>
                    <a:pt x="3923768" y="2341118"/>
                  </a:lnTo>
                  <a:cubicBezTo>
                    <a:pt x="3923768" y="2473356"/>
                    <a:pt x="3816568" y="2580556"/>
                    <a:pt x="3684330" y="2580556"/>
                  </a:cubicBezTo>
                  <a:lnTo>
                    <a:pt x="2613727" y="2580555"/>
                  </a:lnTo>
                  <a:lnTo>
                    <a:pt x="2613726" y="3207125"/>
                  </a:lnTo>
                  <a:lnTo>
                    <a:pt x="3988529" y="3207125"/>
                  </a:lnTo>
                  <a:cubicBezTo>
                    <a:pt x="4073473" y="3207125"/>
                    <a:pt x="4152385" y="3232948"/>
                    <a:pt x="4217844" y="3277171"/>
                  </a:cubicBezTo>
                  <a:lnTo>
                    <a:pt x="4237224" y="3293160"/>
                  </a:lnTo>
                  <a:lnTo>
                    <a:pt x="4247203" y="3299355"/>
                  </a:lnTo>
                  <a:lnTo>
                    <a:pt x="4265765" y="3316709"/>
                  </a:lnTo>
                  <a:lnTo>
                    <a:pt x="4278544" y="3327253"/>
                  </a:lnTo>
                  <a:lnTo>
                    <a:pt x="4283613" y="3333396"/>
                  </a:lnTo>
                  <a:lnTo>
                    <a:pt x="4306087" y="3354409"/>
                  </a:lnTo>
                  <a:cubicBezTo>
                    <a:pt x="4324054" y="3374900"/>
                    <a:pt x="4340235" y="3397497"/>
                    <a:pt x="4354255" y="3422097"/>
                  </a:cubicBezTo>
                  <a:lnTo>
                    <a:pt x="5263533" y="5017530"/>
                  </a:lnTo>
                  <a:cubicBezTo>
                    <a:pt x="5375694" y="5214328"/>
                    <a:pt x="5307082" y="5464788"/>
                    <a:pt x="5110283" y="5576948"/>
                  </a:cubicBezTo>
                  <a:lnTo>
                    <a:pt x="5110283" y="5576947"/>
                  </a:lnTo>
                  <a:cubicBezTo>
                    <a:pt x="4913485" y="5689108"/>
                    <a:pt x="4663025" y="5620495"/>
                    <a:pt x="4550864" y="5423697"/>
                  </a:cubicBezTo>
                  <a:lnTo>
                    <a:pt x="3755086" y="4027411"/>
                  </a:lnTo>
                  <a:lnTo>
                    <a:pt x="2054325" y="4027410"/>
                  </a:lnTo>
                  <a:lnTo>
                    <a:pt x="2054316" y="4027411"/>
                  </a:lnTo>
                  <a:lnTo>
                    <a:pt x="2054317" y="4027410"/>
                  </a:lnTo>
                  <a:lnTo>
                    <a:pt x="1905050" y="4027410"/>
                  </a:lnTo>
                  <a:cubicBezTo>
                    <a:pt x="1706849" y="4027410"/>
                    <a:pt x="1541484" y="3886821"/>
                    <a:pt x="1503240" y="3699925"/>
                  </a:cubicBezTo>
                  <a:lnTo>
                    <a:pt x="1494907" y="3617268"/>
                  </a:lnTo>
                  <a:lnTo>
                    <a:pt x="1502431" y="3542633"/>
                  </a:lnTo>
                  <a:lnTo>
                    <a:pt x="1494907" y="3468000"/>
                  </a:lnTo>
                  <a:lnTo>
                    <a:pt x="1494907" y="1825129"/>
                  </a:lnTo>
                  <a:cubicBezTo>
                    <a:pt x="1494907" y="1516175"/>
                    <a:pt x="1745363" y="1265719"/>
                    <a:pt x="2054317" y="1265719"/>
                  </a:cubicBezTo>
                  <a:close/>
                  <a:moveTo>
                    <a:pt x="2073975" y="0"/>
                  </a:moveTo>
                  <a:cubicBezTo>
                    <a:pt x="2382335" y="0"/>
                    <a:pt x="2632313" y="249513"/>
                    <a:pt x="2632313" y="557304"/>
                  </a:cubicBezTo>
                  <a:cubicBezTo>
                    <a:pt x="2632313" y="865094"/>
                    <a:pt x="2382335" y="1114607"/>
                    <a:pt x="2073975" y="1114607"/>
                  </a:cubicBezTo>
                  <a:cubicBezTo>
                    <a:pt x="1765611" y="1114607"/>
                    <a:pt x="1515637" y="865094"/>
                    <a:pt x="1515637" y="557304"/>
                  </a:cubicBezTo>
                  <a:cubicBezTo>
                    <a:pt x="1515637" y="249513"/>
                    <a:pt x="1765611" y="0"/>
                    <a:pt x="20739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80719E2B-A45C-4F29-AB36-41179C0AD902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691850" y="3630577"/>
              <a:ext cx="457489" cy="487832"/>
            </a:xfrm>
            <a:custGeom>
              <a:avLst/>
              <a:gdLst>
                <a:gd name="connsiteX0" fmla="*/ 1284511 w 1890605"/>
                <a:gd name="connsiteY0" fmla="*/ 314567 h 2016000"/>
                <a:gd name="connsiteX1" fmla="*/ 1443469 w 1890605"/>
                <a:gd name="connsiteY1" fmla="*/ 400846 h 2016000"/>
                <a:gd name="connsiteX2" fmla="*/ 1448554 w 1890605"/>
                <a:gd name="connsiteY2" fmla="*/ 414259 h 2016000"/>
                <a:gd name="connsiteX3" fmla="*/ 1621384 w 1890605"/>
                <a:gd name="connsiteY3" fmla="*/ 768638 h 2016000"/>
                <a:gd name="connsiteX4" fmla="*/ 1861833 w 1890605"/>
                <a:gd name="connsiteY4" fmla="*/ 957315 h 2016000"/>
                <a:gd name="connsiteX5" fmla="*/ 1887985 w 1890605"/>
                <a:gd name="connsiteY5" fmla="*/ 1036198 h 2016000"/>
                <a:gd name="connsiteX6" fmla="*/ 1874571 w 1890605"/>
                <a:gd name="connsiteY6" fmla="*/ 1062866 h 2016000"/>
                <a:gd name="connsiteX7" fmla="*/ 1861997 w 1890605"/>
                <a:gd name="connsiteY7" fmla="*/ 1073593 h 2016000"/>
                <a:gd name="connsiteX8" fmla="*/ 1695417 w 1890605"/>
                <a:gd name="connsiteY8" fmla="*/ 1999661 h 2016000"/>
                <a:gd name="connsiteX9" fmla="*/ 1673812 w 1890605"/>
                <a:gd name="connsiteY9" fmla="*/ 2014679 h 2016000"/>
                <a:gd name="connsiteX10" fmla="*/ 1658795 w 1890605"/>
                <a:gd name="connsiteY10" fmla="*/ 1993073 h 2016000"/>
                <a:gd name="connsiteX11" fmla="*/ 1821085 w 1890605"/>
                <a:gd name="connsiteY11" fmla="*/ 1090853 h 2016000"/>
                <a:gd name="connsiteX12" fmla="*/ 1795694 w 1890605"/>
                <a:gd name="connsiteY12" fmla="*/ 1089020 h 2016000"/>
                <a:gd name="connsiteX13" fmla="*/ 1769027 w 1890605"/>
                <a:gd name="connsiteY13" fmla="*/ 1075604 h 2016000"/>
                <a:gd name="connsiteX14" fmla="*/ 1522653 w 1890605"/>
                <a:gd name="connsiteY14" fmla="*/ 882279 h 2016000"/>
                <a:gd name="connsiteX15" fmla="*/ 1522339 w 1890605"/>
                <a:gd name="connsiteY15" fmla="*/ 881911 h 2016000"/>
                <a:gd name="connsiteX16" fmla="*/ 1513410 w 1890605"/>
                <a:gd name="connsiteY16" fmla="*/ 876753 h 2016000"/>
                <a:gd name="connsiteX17" fmla="*/ 1495274 w 1890605"/>
                <a:gd name="connsiteY17" fmla="*/ 853042 h 2016000"/>
                <a:gd name="connsiteX18" fmla="*/ 1375422 w 1890605"/>
                <a:gd name="connsiteY18" fmla="*/ 607293 h 2016000"/>
                <a:gd name="connsiteX19" fmla="*/ 1369575 w 1890605"/>
                <a:gd name="connsiteY19" fmla="*/ 618317 h 2016000"/>
                <a:gd name="connsiteX20" fmla="*/ 1141979 w 1890605"/>
                <a:gd name="connsiteY20" fmla="*/ 941840 h 2016000"/>
                <a:gd name="connsiteX21" fmla="*/ 1143866 w 1890605"/>
                <a:gd name="connsiteY21" fmla="*/ 951409 h 2016000"/>
                <a:gd name="connsiteX22" fmla="*/ 1190706 w 1890605"/>
                <a:gd name="connsiteY22" fmla="*/ 1447281 h 2016000"/>
                <a:gd name="connsiteX23" fmla="*/ 1320972 w 1890605"/>
                <a:gd name="connsiteY23" fmla="*/ 1887438 h 2016000"/>
                <a:gd name="connsiteX24" fmla="*/ 1253387 w 1890605"/>
                <a:gd name="connsiteY24" fmla="*/ 2011858 h 2016000"/>
                <a:gd name="connsiteX25" fmla="*/ 1253388 w 1890605"/>
                <a:gd name="connsiteY25" fmla="*/ 2011857 h 2016000"/>
                <a:gd name="connsiteX26" fmla="*/ 1128977 w 1890605"/>
                <a:gd name="connsiteY26" fmla="*/ 1944268 h 2016000"/>
                <a:gd name="connsiteX27" fmla="*/ 1004862 w 1890605"/>
                <a:gd name="connsiteY27" fmla="*/ 1524897 h 2016000"/>
                <a:gd name="connsiteX28" fmla="*/ 999504 w 1890605"/>
                <a:gd name="connsiteY28" fmla="*/ 1512050 h 2016000"/>
                <a:gd name="connsiteX29" fmla="*/ 952439 w 1890605"/>
                <a:gd name="connsiteY29" fmla="*/ 1926487 h 2016000"/>
                <a:gd name="connsiteX30" fmla="*/ 841666 w 1890605"/>
                <a:gd name="connsiteY30" fmla="*/ 2014671 h 2016000"/>
                <a:gd name="connsiteX31" fmla="*/ 753489 w 1890605"/>
                <a:gd name="connsiteY31" fmla="*/ 1903891 h 2016000"/>
                <a:gd name="connsiteX32" fmla="*/ 805071 w 1890605"/>
                <a:gd name="connsiteY32" fmla="*/ 1431143 h 2016000"/>
                <a:gd name="connsiteX33" fmla="*/ 805071 w 1890605"/>
                <a:gd name="connsiteY33" fmla="*/ 959546 h 2016000"/>
                <a:gd name="connsiteX34" fmla="*/ 782951 w 1890605"/>
                <a:gd name="connsiteY34" fmla="*/ 942189 h 2016000"/>
                <a:gd name="connsiteX35" fmla="*/ 762687 w 1890605"/>
                <a:gd name="connsiteY35" fmla="*/ 910975 h 2016000"/>
                <a:gd name="connsiteX36" fmla="*/ 688797 w 1890605"/>
                <a:gd name="connsiteY36" fmla="*/ 759469 h 2016000"/>
                <a:gd name="connsiteX37" fmla="*/ 683822 w 1890605"/>
                <a:gd name="connsiteY37" fmla="*/ 769434 h 2016000"/>
                <a:gd name="connsiteX38" fmla="*/ 514775 w 1890605"/>
                <a:gd name="connsiteY38" fmla="*/ 1009733 h 2016000"/>
                <a:gd name="connsiteX39" fmla="*/ 514775 w 1890605"/>
                <a:gd name="connsiteY39" fmla="*/ 1179565 h 2016000"/>
                <a:gd name="connsiteX40" fmla="*/ 649877 w 1890605"/>
                <a:gd name="connsiteY40" fmla="*/ 1588134 h 2016000"/>
                <a:gd name="connsiteX41" fmla="*/ 550555 w 1890605"/>
                <a:gd name="connsiteY41" fmla="*/ 1588134 h 2016000"/>
                <a:gd name="connsiteX42" fmla="*/ 638119 w 1890605"/>
                <a:gd name="connsiteY42" fmla="*/ 1884003 h 2016000"/>
                <a:gd name="connsiteX43" fmla="*/ 578952 w 1890605"/>
                <a:gd name="connsiteY43" fmla="*/ 1992924 h 2016000"/>
                <a:gd name="connsiteX44" fmla="*/ 470039 w 1890605"/>
                <a:gd name="connsiteY44" fmla="*/ 1933753 h 2016000"/>
                <a:gd name="connsiteX45" fmla="*/ 367752 w 1890605"/>
                <a:gd name="connsiteY45" fmla="*/ 1588134 h 2016000"/>
                <a:gd name="connsiteX46" fmla="*/ 352826 w 1890605"/>
                <a:gd name="connsiteY46" fmla="*/ 1588134 h 2016000"/>
                <a:gd name="connsiteX47" fmla="*/ 315324 w 1890605"/>
                <a:gd name="connsiteY47" fmla="*/ 1918359 h 2016000"/>
                <a:gd name="connsiteX48" fmla="*/ 218349 w 1890605"/>
                <a:gd name="connsiteY48" fmla="*/ 1995558 h 2016000"/>
                <a:gd name="connsiteX49" fmla="*/ 141156 w 1890605"/>
                <a:gd name="connsiteY49" fmla="*/ 1898577 h 2016000"/>
                <a:gd name="connsiteX50" fmla="*/ 176411 w 1890605"/>
                <a:gd name="connsiteY50" fmla="*/ 1588134 h 2016000"/>
                <a:gd name="connsiteX51" fmla="*/ 0 w 1890605"/>
                <a:gd name="connsiteY51" fmla="*/ 1588134 h 2016000"/>
                <a:gd name="connsiteX52" fmla="*/ 198493 w 1890605"/>
                <a:gd name="connsiteY52" fmla="*/ 987860 h 2016000"/>
                <a:gd name="connsiteX53" fmla="*/ 198498 w 1890605"/>
                <a:gd name="connsiteY53" fmla="*/ 987739 h 2016000"/>
                <a:gd name="connsiteX54" fmla="*/ 206607 w 1890605"/>
                <a:gd name="connsiteY54" fmla="*/ 960289 h 2016000"/>
                <a:gd name="connsiteX55" fmla="*/ 294673 w 1890605"/>
                <a:gd name="connsiteY55" fmla="*/ 759077 h 2016000"/>
                <a:gd name="connsiteX56" fmla="*/ 305970 w 1890605"/>
                <a:gd name="connsiteY56" fmla="*/ 739023 h 2016000"/>
                <a:gd name="connsiteX57" fmla="*/ 318752 w 1890605"/>
                <a:gd name="connsiteY57" fmla="*/ 720362 h 2016000"/>
                <a:gd name="connsiteX58" fmla="*/ 333806 w 1890605"/>
                <a:gd name="connsiteY58" fmla="*/ 703044 h 2016000"/>
                <a:gd name="connsiteX59" fmla="*/ 494265 w 1890605"/>
                <a:gd name="connsiteY59" fmla="*/ 552126 h 2016000"/>
                <a:gd name="connsiteX60" fmla="*/ 499429 w 1890605"/>
                <a:gd name="connsiteY60" fmla="*/ 546642 h 2016000"/>
                <a:gd name="connsiteX61" fmla="*/ 606229 w 1890605"/>
                <a:gd name="connsiteY61" fmla="*/ 507880 h 2016000"/>
                <a:gd name="connsiteX62" fmla="*/ 731471 w 1890605"/>
                <a:gd name="connsiteY62" fmla="*/ 566228 h 2016000"/>
                <a:gd name="connsiteX63" fmla="*/ 748446 w 1890605"/>
                <a:gd name="connsiteY63" fmla="*/ 591976 h 2016000"/>
                <a:gd name="connsiteX64" fmla="*/ 850505 w 1890605"/>
                <a:gd name="connsiteY64" fmla="*/ 801241 h 2016000"/>
                <a:gd name="connsiteX65" fmla="*/ 945956 w 1890605"/>
                <a:gd name="connsiteY65" fmla="*/ 583152 h 2016000"/>
                <a:gd name="connsiteX66" fmla="*/ 958838 w 1890605"/>
                <a:gd name="connsiteY66" fmla="*/ 560286 h 2016000"/>
                <a:gd name="connsiteX67" fmla="*/ 959048 w 1890605"/>
                <a:gd name="connsiteY67" fmla="*/ 560043 h 2016000"/>
                <a:gd name="connsiteX68" fmla="*/ 966725 w 1890605"/>
                <a:gd name="connsiteY68" fmla="*/ 546479 h 2016000"/>
                <a:gd name="connsiteX69" fmla="*/ 983942 w 1890605"/>
                <a:gd name="connsiteY69" fmla="*/ 526672 h 2016000"/>
                <a:gd name="connsiteX70" fmla="*/ 1138515 w 1890605"/>
                <a:gd name="connsiteY70" fmla="*/ 381290 h 2016000"/>
                <a:gd name="connsiteX71" fmla="*/ 1141458 w 1890605"/>
                <a:gd name="connsiteY71" fmla="*/ 376850 h 2016000"/>
                <a:gd name="connsiteX72" fmla="*/ 1162524 w 1890605"/>
                <a:gd name="connsiteY72" fmla="*/ 355943 h 2016000"/>
                <a:gd name="connsiteX73" fmla="*/ 1184014 w 1890605"/>
                <a:gd name="connsiteY73" fmla="*/ 341424 h 2016000"/>
                <a:gd name="connsiteX74" fmla="*/ 1187971 w 1890605"/>
                <a:gd name="connsiteY74" fmla="*/ 338389 h 2016000"/>
                <a:gd name="connsiteX75" fmla="*/ 1235074 w 1890605"/>
                <a:gd name="connsiteY75" fmla="*/ 320850 h 2016000"/>
                <a:gd name="connsiteX76" fmla="*/ 1236742 w 1890605"/>
                <a:gd name="connsiteY76" fmla="*/ 320742 h 2016000"/>
                <a:gd name="connsiteX77" fmla="*/ 1249742 w 1890605"/>
                <a:gd name="connsiteY77" fmla="*/ 317438 h 2016000"/>
                <a:gd name="connsiteX78" fmla="*/ 1284511 w 1890605"/>
                <a:gd name="connsiteY78" fmla="*/ 314567 h 2016000"/>
                <a:gd name="connsiteX79" fmla="*/ 786365 w 1890605"/>
                <a:gd name="connsiteY79" fmla="*/ 232807 h 2016000"/>
                <a:gd name="connsiteX80" fmla="*/ 937402 w 1890605"/>
                <a:gd name="connsiteY80" fmla="*/ 383855 h 2016000"/>
                <a:gd name="connsiteX81" fmla="*/ 786365 w 1890605"/>
                <a:gd name="connsiteY81" fmla="*/ 534902 h 2016000"/>
                <a:gd name="connsiteX82" fmla="*/ 635328 w 1890605"/>
                <a:gd name="connsiteY82" fmla="*/ 383855 h 2016000"/>
                <a:gd name="connsiteX83" fmla="*/ 786365 w 1890605"/>
                <a:gd name="connsiteY83" fmla="*/ 232807 h 2016000"/>
                <a:gd name="connsiteX84" fmla="*/ 1490282 w 1890605"/>
                <a:gd name="connsiteY84" fmla="*/ 0 h 2016000"/>
                <a:gd name="connsiteX85" fmla="*/ 1662797 w 1890605"/>
                <a:gd name="connsiteY85" fmla="*/ 172527 h 2016000"/>
                <a:gd name="connsiteX86" fmla="*/ 1490281 w 1890605"/>
                <a:gd name="connsiteY86" fmla="*/ 345054 h 2016000"/>
                <a:gd name="connsiteX87" fmla="*/ 1317766 w 1890605"/>
                <a:gd name="connsiteY87" fmla="*/ 172527 h 2016000"/>
                <a:gd name="connsiteX88" fmla="*/ 1490282 w 1890605"/>
                <a:gd name="connsiteY88" fmla="*/ 0 h 2016000"/>
                <a:gd name="connsiteX0" fmla="*/ 1284511 w 1890605"/>
                <a:gd name="connsiteY0" fmla="*/ 314567 h 2016000"/>
                <a:gd name="connsiteX1" fmla="*/ 1443469 w 1890605"/>
                <a:gd name="connsiteY1" fmla="*/ 400846 h 2016000"/>
                <a:gd name="connsiteX2" fmla="*/ 1448554 w 1890605"/>
                <a:gd name="connsiteY2" fmla="*/ 414259 h 2016000"/>
                <a:gd name="connsiteX3" fmla="*/ 1621384 w 1890605"/>
                <a:gd name="connsiteY3" fmla="*/ 768638 h 2016000"/>
                <a:gd name="connsiteX4" fmla="*/ 1861833 w 1890605"/>
                <a:gd name="connsiteY4" fmla="*/ 957315 h 2016000"/>
                <a:gd name="connsiteX5" fmla="*/ 1887985 w 1890605"/>
                <a:gd name="connsiteY5" fmla="*/ 1036198 h 2016000"/>
                <a:gd name="connsiteX6" fmla="*/ 1874571 w 1890605"/>
                <a:gd name="connsiteY6" fmla="*/ 1062866 h 2016000"/>
                <a:gd name="connsiteX7" fmla="*/ 1861997 w 1890605"/>
                <a:gd name="connsiteY7" fmla="*/ 1073593 h 2016000"/>
                <a:gd name="connsiteX8" fmla="*/ 1695417 w 1890605"/>
                <a:gd name="connsiteY8" fmla="*/ 1999661 h 2016000"/>
                <a:gd name="connsiteX9" fmla="*/ 1673812 w 1890605"/>
                <a:gd name="connsiteY9" fmla="*/ 2014679 h 2016000"/>
                <a:gd name="connsiteX10" fmla="*/ 1658795 w 1890605"/>
                <a:gd name="connsiteY10" fmla="*/ 1993073 h 2016000"/>
                <a:gd name="connsiteX11" fmla="*/ 1821085 w 1890605"/>
                <a:gd name="connsiteY11" fmla="*/ 1090853 h 2016000"/>
                <a:gd name="connsiteX12" fmla="*/ 1795694 w 1890605"/>
                <a:gd name="connsiteY12" fmla="*/ 1089020 h 2016000"/>
                <a:gd name="connsiteX13" fmla="*/ 1769027 w 1890605"/>
                <a:gd name="connsiteY13" fmla="*/ 1075604 h 2016000"/>
                <a:gd name="connsiteX14" fmla="*/ 1522653 w 1890605"/>
                <a:gd name="connsiteY14" fmla="*/ 882279 h 2016000"/>
                <a:gd name="connsiteX15" fmla="*/ 1522339 w 1890605"/>
                <a:gd name="connsiteY15" fmla="*/ 881911 h 2016000"/>
                <a:gd name="connsiteX16" fmla="*/ 1513410 w 1890605"/>
                <a:gd name="connsiteY16" fmla="*/ 876753 h 2016000"/>
                <a:gd name="connsiteX17" fmla="*/ 1495274 w 1890605"/>
                <a:gd name="connsiteY17" fmla="*/ 853042 h 2016000"/>
                <a:gd name="connsiteX18" fmla="*/ 1375422 w 1890605"/>
                <a:gd name="connsiteY18" fmla="*/ 607293 h 2016000"/>
                <a:gd name="connsiteX19" fmla="*/ 1369575 w 1890605"/>
                <a:gd name="connsiteY19" fmla="*/ 618317 h 2016000"/>
                <a:gd name="connsiteX20" fmla="*/ 1141979 w 1890605"/>
                <a:gd name="connsiteY20" fmla="*/ 941840 h 2016000"/>
                <a:gd name="connsiteX21" fmla="*/ 1143866 w 1890605"/>
                <a:gd name="connsiteY21" fmla="*/ 951409 h 2016000"/>
                <a:gd name="connsiteX22" fmla="*/ 1190706 w 1890605"/>
                <a:gd name="connsiteY22" fmla="*/ 1447281 h 2016000"/>
                <a:gd name="connsiteX23" fmla="*/ 1320972 w 1890605"/>
                <a:gd name="connsiteY23" fmla="*/ 1887438 h 2016000"/>
                <a:gd name="connsiteX24" fmla="*/ 1253387 w 1890605"/>
                <a:gd name="connsiteY24" fmla="*/ 2011858 h 2016000"/>
                <a:gd name="connsiteX25" fmla="*/ 1253388 w 1890605"/>
                <a:gd name="connsiteY25" fmla="*/ 2011857 h 2016000"/>
                <a:gd name="connsiteX26" fmla="*/ 1128977 w 1890605"/>
                <a:gd name="connsiteY26" fmla="*/ 1944268 h 2016000"/>
                <a:gd name="connsiteX27" fmla="*/ 1004862 w 1890605"/>
                <a:gd name="connsiteY27" fmla="*/ 1524897 h 2016000"/>
                <a:gd name="connsiteX28" fmla="*/ 999504 w 1890605"/>
                <a:gd name="connsiteY28" fmla="*/ 1512050 h 2016000"/>
                <a:gd name="connsiteX29" fmla="*/ 952439 w 1890605"/>
                <a:gd name="connsiteY29" fmla="*/ 1926487 h 2016000"/>
                <a:gd name="connsiteX30" fmla="*/ 841666 w 1890605"/>
                <a:gd name="connsiteY30" fmla="*/ 2014671 h 2016000"/>
                <a:gd name="connsiteX31" fmla="*/ 753489 w 1890605"/>
                <a:gd name="connsiteY31" fmla="*/ 1903891 h 2016000"/>
                <a:gd name="connsiteX32" fmla="*/ 805071 w 1890605"/>
                <a:gd name="connsiteY32" fmla="*/ 1431143 h 2016000"/>
                <a:gd name="connsiteX33" fmla="*/ 805071 w 1890605"/>
                <a:gd name="connsiteY33" fmla="*/ 959546 h 2016000"/>
                <a:gd name="connsiteX34" fmla="*/ 782951 w 1890605"/>
                <a:gd name="connsiteY34" fmla="*/ 942189 h 2016000"/>
                <a:gd name="connsiteX35" fmla="*/ 762687 w 1890605"/>
                <a:gd name="connsiteY35" fmla="*/ 910975 h 2016000"/>
                <a:gd name="connsiteX36" fmla="*/ 688797 w 1890605"/>
                <a:gd name="connsiteY36" fmla="*/ 759469 h 2016000"/>
                <a:gd name="connsiteX37" fmla="*/ 683822 w 1890605"/>
                <a:gd name="connsiteY37" fmla="*/ 769434 h 2016000"/>
                <a:gd name="connsiteX38" fmla="*/ 514775 w 1890605"/>
                <a:gd name="connsiteY38" fmla="*/ 1009733 h 2016000"/>
                <a:gd name="connsiteX39" fmla="*/ 514775 w 1890605"/>
                <a:gd name="connsiteY39" fmla="*/ 1179565 h 2016000"/>
                <a:gd name="connsiteX40" fmla="*/ 649877 w 1890605"/>
                <a:gd name="connsiteY40" fmla="*/ 1588134 h 2016000"/>
                <a:gd name="connsiteX41" fmla="*/ 550555 w 1890605"/>
                <a:gd name="connsiteY41" fmla="*/ 1588134 h 2016000"/>
                <a:gd name="connsiteX42" fmla="*/ 638119 w 1890605"/>
                <a:gd name="connsiteY42" fmla="*/ 1884003 h 2016000"/>
                <a:gd name="connsiteX43" fmla="*/ 578952 w 1890605"/>
                <a:gd name="connsiteY43" fmla="*/ 1992924 h 2016000"/>
                <a:gd name="connsiteX44" fmla="*/ 470039 w 1890605"/>
                <a:gd name="connsiteY44" fmla="*/ 1933753 h 2016000"/>
                <a:gd name="connsiteX45" fmla="*/ 367752 w 1890605"/>
                <a:gd name="connsiteY45" fmla="*/ 1588134 h 2016000"/>
                <a:gd name="connsiteX46" fmla="*/ 352826 w 1890605"/>
                <a:gd name="connsiteY46" fmla="*/ 1588134 h 2016000"/>
                <a:gd name="connsiteX47" fmla="*/ 315324 w 1890605"/>
                <a:gd name="connsiteY47" fmla="*/ 1918359 h 2016000"/>
                <a:gd name="connsiteX48" fmla="*/ 218349 w 1890605"/>
                <a:gd name="connsiteY48" fmla="*/ 1995558 h 2016000"/>
                <a:gd name="connsiteX49" fmla="*/ 141156 w 1890605"/>
                <a:gd name="connsiteY49" fmla="*/ 1898577 h 2016000"/>
                <a:gd name="connsiteX50" fmla="*/ 176411 w 1890605"/>
                <a:gd name="connsiteY50" fmla="*/ 1588134 h 2016000"/>
                <a:gd name="connsiteX51" fmla="*/ 0 w 1890605"/>
                <a:gd name="connsiteY51" fmla="*/ 1588134 h 2016000"/>
                <a:gd name="connsiteX52" fmla="*/ 198493 w 1890605"/>
                <a:gd name="connsiteY52" fmla="*/ 987860 h 2016000"/>
                <a:gd name="connsiteX53" fmla="*/ 198498 w 1890605"/>
                <a:gd name="connsiteY53" fmla="*/ 987739 h 2016000"/>
                <a:gd name="connsiteX54" fmla="*/ 206607 w 1890605"/>
                <a:gd name="connsiteY54" fmla="*/ 960289 h 2016000"/>
                <a:gd name="connsiteX55" fmla="*/ 294673 w 1890605"/>
                <a:gd name="connsiteY55" fmla="*/ 759077 h 2016000"/>
                <a:gd name="connsiteX56" fmla="*/ 305970 w 1890605"/>
                <a:gd name="connsiteY56" fmla="*/ 739023 h 2016000"/>
                <a:gd name="connsiteX57" fmla="*/ 318752 w 1890605"/>
                <a:gd name="connsiteY57" fmla="*/ 720362 h 2016000"/>
                <a:gd name="connsiteX58" fmla="*/ 333806 w 1890605"/>
                <a:gd name="connsiteY58" fmla="*/ 703044 h 2016000"/>
                <a:gd name="connsiteX59" fmla="*/ 494265 w 1890605"/>
                <a:gd name="connsiteY59" fmla="*/ 552126 h 2016000"/>
                <a:gd name="connsiteX60" fmla="*/ 499429 w 1890605"/>
                <a:gd name="connsiteY60" fmla="*/ 546642 h 2016000"/>
                <a:gd name="connsiteX61" fmla="*/ 606229 w 1890605"/>
                <a:gd name="connsiteY61" fmla="*/ 507880 h 2016000"/>
                <a:gd name="connsiteX62" fmla="*/ 731471 w 1890605"/>
                <a:gd name="connsiteY62" fmla="*/ 566228 h 2016000"/>
                <a:gd name="connsiteX63" fmla="*/ 748446 w 1890605"/>
                <a:gd name="connsiteY63" fmla="*/ 591976 h 2016000"/>
                <a:gd name="connsiteX64" fmla="*/ 850505 w 1890605"/>
                <a:gd name="connsiteY64" fmla="*/ 801241 h 2016000"/>
                <a:gd name="connsiteX65" fmla="*/ 945956 w 1890605"/>
                <a:gd name="connsiteY65" fmla="*/ 583152 h 2016000"/>
                <a:gd name="connsiteX66" fmla="*/ 958838 w 1890605"/>
                <a:gd name="connsiteY66" fmla="*/ 560286 h 2016000"/>
                <a:gd name="connsiteX67" fmla="*/ 959048 w 1890605"/>
                <a:gd name="connsiteY67" fmla="*/ 560043 h 2016000"/>
                <a:gd name="connsiteX68" fmla="*/ 966725 w 1890605"/>
                <a:gd name="connsiteY68" fmla="*/ 546479 h 2016000"/>
                <a:gd name="connsiteX69" fmla="*/ 983942 w 1890605"/>
                <a:gd name="connsiteY69" fmla="*/ 526672 h 2016000"/>
                <a:gd name="connsiteX70" fmla="*/ 1138515 w 1890605"/>
                <a:gd name="connsiteY70" fmla="*/ 381290 h 2016000"/>
                <a:gd name="connsiteX71" fmla="*/ 1162524 w 1890605"/>
                <a:gd name="connsiteY71" fmla="*/ 355943 h 2016000"/>
                <a:gd name="connsiteX72" fmla="*/ 1184014 w 1890605"/>
                <a:gd name="connsiteY72" fmla="*/ 341424 h 2016000"/>
                <a:gd name="connsiteX73" fmla="*/ 1187971 w 1890605"/>
                <a:gd name="connsiteY73" fmla="*/ 338389 h 2016000"/>
                <a:gd name="connsiteX74" fmla="*/ 1235074 w 1890605"/>
                <a:gd name="connsiteY74" fmla="*/ 320850 h 2016000"/>
                <a:gd name="connsiteX75" fmla="*/ 1236742 w 1890605"/>
                <a:gd name="connsiteY75" fmla="*/ 320742 h 2016000"/>
                <a:gd name="connsiteX76" fmla="*/ 1249742 w 1890605"/>
                <a:gd name="connsiteY76" fmla="*/ 317438 h 2016000"/>
                <a:gd name="connsiteX77" fmla="*/ 1284511 w 1890605"/>
                <a:gd name="connsiteY77" fmla="*/ 314567 h 2016000"/>
                <a:gd name="connsiteX78" fmla="*/ 786365 w 1890605"/>
                <a:gd name="connsiteY78" fmla="*/ 232807 h 2016000"/>
                <a:gd name="connsiteX79" fmla="*/ 937402 w 1890605"/>
                <a:gd name="connsiteY79" fmla="*/ 383855 h 2016000"/>
                <a:gd name="connsiteX80" fmla="*/ 786365 w 1890605"/>
                <a:gd name="connsiteY80" fmla="*/ 534902 h 2016000"/>
                <a:gd name="connsiteX81" fmla="*/ 635328 w 1890605"/>
                <a:gd name="connsiteY81" fmla="*/ 383855 h 2016000"/>
                <a:gd name="connsiteX82" fmla="*/ 786365 w 1890605"/>
                <a:gd name="connsiteY82" fmla="*/ 232807 h 2016000"/>
                <a:gd name="connsiteX83" fmla="*/ 1490282 w 1890605"/>
                <a:gd name="connsiteY83" fmla="*/ 0 h 2016000"/>
                <a:gd name="connsiteX84" fmla="*/ 1662797 w 1890605"/>
                <a:gd name="connsiteY84" fmla="*/ 172527 h 2016000"/>
                <a:gd name="connsiteX85" fmla="*/ 1490281 w 1890605"/>
                <a:gd name="connsiteY85" fmla="*/ 345054 h 2016000"/>
                <a:gd name="connsiteX86" fmla="*/ 1317766 w 1890605"/>
                <a:gd name="connsiteY86" fmla="*/ 172527 h 2016000"/>
                <a:gd name="connsiteX87" fmla="*/ 1490282 w 1890605"/>
                <a:gd name="connsiteY87" fmla="*/ 0 h 2016000"/>
                <a:gd name="connsiteX0" fmla="*/ 1284511 w 1890605"/>
                <a:gd name="connsiteY0" fmla="*/ 314567 h 2016000"/>
                <a:gd name="connsiteX1" fmla="*/ 1443469 w 1890605"/>
                <a:gd name="connsiteY1" fmla="*/ 400846 h 2016000"/>
                <a:gd name="connsiteX2" fmla="*/ 1448554 w 1890605"/>
                <a:gd name="connsiteY2" fmla="*/ 414259 h 2016000"/>
                <a:gd name="connsiteX3" fmla="*/ 1621384 w 1890605"/>
                <a:gd name="connsiteY3" fmla="*/ 768638 h 2016000"/>
                <a:gd name="connsiteX4" fmla="*/ 1861833 w 1890605"/>
                <a:gd name="connsiteY4" fmla="*/ 957315 h 2016000"/>
                <a:gd name="connsiteX5" fmla="*/ 1887985 w 1890605"/>
                <a:gd name="connsiteY5" fmla="*/ 1036198 h 2016000"/>
                <a:gd name="connsiteX6" fmla="*/ 1874571 w 1890605"/>
                <a:gd name="connsiteY6" fmla="*/ 1062866 h 2016000"/>
                <a:gd name="connsiteX7" fmla="*/ 1861997 w 1890605"/>
                <a:gd name="connsiteY7" fmla="*/ 1073593 h 2016000"/>
                <a:gd name="connsiteX8" fmla="*/ 1695417 w 1890605"/>
                <a:gd name="connsiteY8" fmla="*/ 1999661 h 2016000"/>
                <a:gd name="connsiteX9" fmla="*/ 1673812 w 1890605"/>
                <a:gd name="connsiteY9" fmla="*/ 2014679 h 2016000"/>
                <a:gd name="connsiteX10" fmla="*/ 1658795 w 1890605"/>
                <a:gd name="connsiteY10" fmla="*/ 1993073 h 2016000"/>
                <a:gd name="connsiteX11" fmla="*/ 1821085 w 1890605"/>
                <a:gd name="connsiteY11" fmla="*/ 1090853 h 2016000"/>
                <a:gd name="connsiteX12" fmla="*/ 1795694 w 1890605"/>
                <a:gd name="connsiteY12" fmla="*/ 1089020 h 2016000"/>
                <a:gd name="connsiteX13" fmla="*/ 1769027 w 1890605"/>
                <a:gd name="connsiteY13" fmla="*/ 1075604 h 2016000"/>
                <a:gd name="connsiteX14" fmla="*/ 1522653 w 1890605"/>
                <a:gd name="connsiteY14" fmla="*/ 882279 h 2016000"/>
                <a:gd name="connsiteX15" fmla="*/ 1522339 w 1890605"/>
                <a:gd name="connsiteY15" fmla="*/ 881911 h 2016000"/>
                <a:gd name="connsiteX16" fmla="*/ 1513410 w 1890605"/>
                <a:gd name="connsiteY16" fmla="*/ 876753 h 2016000"/>
                <a:gd name="connsiteX17" fmla="*/ 1495274 w 1890605"/>
                <a:gd name="connsiteY17" fmla="*/ 853042 h 2016000"/>
                <a:gd name="connsiteX18" fmla="*/ 1375422 w 1890605"/>
                <a:gd name="connsiteY18" fmla="*/ 607293 h 2016000"/>
                <a:gd name="connsiteX19" fmla="*/ 1369575 w 1890605"/>
                <a:gd name="connsiteY19" fmla="*/ 618317 h 2016000"/>
                <a:gd name="connsiteX20" fmla="*/ 1141979 w 1890605"/>
                <a:gd name="connsiteY20" fmla="*/ 941840 h 2016000"/>
                <a:gd name="connsiteX21" fmla="*/ 1143866 w 1890605"/>
                <a:gd name="connsiteY21" fmla="*/ 951409 h 2016000"/>
                <a:gd name="connsiteX22" fmla="*/ 1190706 w 1890605"/>
                <a:gd name="connsiteY22" fmla="*/ 1447281 h 2016000"/>
                <a:gd name="connsiteX23" fmla="*/ 1320972 w 1890605"/>
                <a:gd name="connsiteY23" fmla="*/ 1887438 h 2016000"/>
                <a:gd name="connsiteX24" fmla="*/ 1253387 w 1890605"/>
                <a:gd name="connsiteY24" fmla="*/ 2011858 h 2016000"/>
                <a:gd name="connsiteX25" fmla="*/ 1253388 w 1890605"/>
                <a:gd name="connsiteY25" fmla="*/ 2011857 h 2016000"/>
                <a:gd name="connsiteX26" fmla="*/ 1128977 w 1890605"/>
                <a:gd name="connsiteY26" fmla="*/ 1944268 h 2016000"/>
                <a:gd name="connsiteX27" fmla="*/ 1004862 w 1890605"/>
                <a:gd name="connsiteY27" fmla="*/ 1524897 h 2016000"/>
                <a:gd name="connsiteX28" fmla="*/ 999504 w 1890605"/>
                <a:gd name="connsiteY28" fmla="*/ 1512050 h 2016000"/>
                <a:gd name="connsiteX29" fmla="*/ 952439 w 1890605"/>
                <a:gd name="connsiteY29" fmla="*/ 1926487 h 2016000"/>
                <a:gd name="connsiteX30" fmla="*/ 841666 w 1890605"/>
                <a:gd name="connsiteY30" fmla="*/ 2014671 h 2016000"/>
                <a:gd name="connsiteX31" fmla="*/ 753489 w 1890605"/>
                <a:gd name="connsiteY31" fmla="*/ 1903891 h 2016000"/>
                <a:gd name="connsiteX32" fmla="*/ 805071 w 1890605"/>
                <a:gd name="connsiteY32" fmla="*/ 1431143 h 2016000"/>
                <a:gd name="connsiteX33" fmla="*/ 805071 w 1890605"/>
                <a:gd name="connsiteY33" fmla="*/ 959546 h 2016000"/>
                <a:gd name="connsiteX34" fmla="*/ 782951 w 1890605"/>
                <a:gd name="connsiteY34" fmla="*/ 942189 h 2016000"/>
                <a:gd name="connsiteX35" fmla="*/ 762687 w 1890605"/>
                <a:gd name="connsiteY35" fmla="*/ 910975 h 2016000"/>
                <a:gd name="connsiteX36" fmla="*/ 688797 w 1890605"/>
                <a:gd name="connsiteY36" fmla="*/ 759469 h 2016000"/>
                <a:gd name="connsiteX37" fmla="*/ 683822 w 1890605"/>
                <a:gd name="connsiteY37" fmla="*/ 769434 h 2016000"/>
                <a:gd name="connsiteX38" fmla="*/ 514775 w 1890605"/>
                <a:gd name="connsiteY38" fmla="*/ 1009733 h 2016000"/>
                <a:gd name="connsiteX39" fmla="*/ 514775 w 1890605"/>
                <a:gd name="connsiteY39" fmla="*/ 1179565 h 2016000"/>
                <a:gd name="connsiteX40" fmla="*/ 649877 w 1890605"/>
                <a:gd name="connsiteY40" fmla="*/ 1588134 h 2016000"/>
                <a:gd name="connsiteX41" fmla="*/ 550555 w 1890605"/>
                <a:gd name="connsiteY41" fmla="*/ 1588134 h 2016000"/>
                <a:gd name="connsiteX42" fmla="*/ 638119 w 1890605"/>
                <a:gd name="connsiteY42" fmla="*/ 1884003 h 2016000"/>
                <a:gd name="connsiteX43" fmla="*/ 578952 w 1890605"/>
                <a:gd name="connsiteY43" fmla="*/ 1992924 h 2016000"/>
                <a:gd name="connsiteX44" fmla="*/ 470039 w 1890605"/>
                <a:gd name="connsiteY44" fmla="*/ 1933753 h 2016000"/>
                <a:gd name="connsiteX45" fmla="*/ 367752 w 1890605"/>
                <a:gd name="connsiteY45" fmla="*/ 1588134 h 2016000"/>
                <a:gd name="connsiteX46" fmla="*/ 352826 w 1890605"/>
                <a:gd name="connsiteY46" fmla="*/ 1588134 h 2016000"/>
                <a:gd name="connsiteX47" fmla="*/ 315324 w 1890605"/>
                <a:gd name="connsiteY47" fmla="*/ 1918359 h 2016000"/>
                <a:gd name="connsiteX48" fmla="*/ 218349 w 1890605"/>
                <a:gd name="connsiteY48" fmla="*/ 1995558 h 2016000"/>
                <a:gd name="connsiteX49" fmla="*/ 141156 w 1890605"/>
                <a:gd name="connsiteY49" fmla="*/ 1898577 h 2016000"/>
                <a:gd name="connsiteX50" fmla="*/ 176411 w 1890605"/>
                <a:gd name="connsiteY50" fmla="*/ 1588134 h 2016000"/>
                <a:gd name="connsiteX51" fmla="*/ 0 w 1890605"/>
                <a:gd name="connsiteY51" fmla="*/ 1588134 h 2016000"/>
                <a:gd name="connsiteX52" fmla="*/ 198493 w 1890605"/>
                <a:gd name="connsiteY52" fmla="*/ 987860 h 2016000"/>
                <a:gd name="connsiteX53" fmla="*/ 198498 w 1890605"/>
                <a:gd name="connsiteY53" fmla="*/ 987739 h 2016000"/>
                <a:gd name="connsiteX54" fmla="*/ 206607 w 1890605"/>
                <a:gd name="connsiteY54" fmla="*/ 960289 h 2016000"/>
                <a:gd name="connsiteX55" fmla="*/ 294673 w 1890605"/>
                <a:gd name="connsiteY55" fmla="*/ 759077 h 2016000"/>
                <a:gd name="connsiteX56" fmla="*/ 305970 w 1890605"/>
                <a:gd name="connsiteY56" fmla="*/ 739023 h 2016000"/>
                <a:gd name="connsiteX57" fmla="*/ 318752 w 1890605"/>
                <a:gd name="connsiteY57" fmla="*/ 720362 h 2016000"/>
                <a:gd name="connsiteX58" fmla="*/ 333806 w 1890605"/>
                <a:gd name="connsiteY58" fmla="*/ 703044 h 2016000"/>
                <a:gd name="connsiteX59" fmla="*/ 494265 w 1890605"/>
                <a:gd name="connsiteY59" fmla="*/ 552126 h 2016000"/>
                <a:gd name="connsiteX60" fmla="*/ 499429 w 1890605"/>
                <a:gd name="connsiteY60" fmla="*/ 546642 h 2016000"/>
                <a:gd name="connsiteX61" fmla="*/ 606229 w 1890605"/>
                <a:gd name="connsiteY61" fmla="*/ 507880 h 2016000"/>
                <a:gd name="connsiteX62" fmla="*/ 731471 w 1890605"/>
                <a:gd name="connsiteY62" fmla="*/ 566228 h 2016000"/>
                <a:gd name="connsiteX63" fmla="*/ 748446 w 1890605"/>
                <a:gd name="connsiteY63" fmla="*/ 591976 h 2016000"/>
                <a:gd name="connsiteX64" fmla="*/ 850505 w 1890605"/>
                <a:gd name="connsiteY64" fmla="*/ 801241 h 2016000"/>
                <a:gd name="connsiteX65" fmla="*/ 945956 w 1890605"/>
                <a:gd name="connsiteY65" fmla="*/ 583152 h 2016000"/>
                <a:gd name="connsiteX66" fmla="*/ 958838 w 1890605"/>
                <a:gd name="connsiteY66" fmla="*/ 560286 h 2016000"/>
                <a:gd name="connsiteX67" fmla="*/ 959048 w 1890605"/>
                <a:gd name="connsiteY67" fmla="*/ 560043 h 2016000"/>
                <a:gd name="connsiteX68" fmla="*/ 966725 w 1890605"/>
                <a:gd name="connsiteY68" fmla="*/ 546479 h 2016000"/>
                <a:gd name="connsiteX69" fmla="*/ 983942 w 1890605"/>
                <a:gd name="connsiteY69" fmla="*/ 526672 h 2016000"/>
                <a:gd name="connsiteX70" fmla="*/ 1138515 w 1890605"/>
                <a:gd name="connsiteY70" fmla="*/ 381290 h 2016000"/>
                <a:gd name="connsiteX71" fmla="*/ 1162524 w 1890605"/>
                <a:gd name="connsiteY71" fmla="*/ 355943 h 2016000"/>
                <a:gd name="connsiteX72" fmla="*/ 1184014 w 1890605"/>
                <a:gd name="connsiteY72" fmla="*/ 341424 h 2016000"/>
                <a:gd name="connsiteX73" fmla="*/ 1235074 w 1890605"/>
                <a:gd name="connsiteY73" fmla="*/ 320850 h 2016000"/>
                <a:gd name="connsiteX74" fmla="*/ 1236742 w 1890605"/>
                <a:gd name="connsiteY74" fmla="*/ 320742 h 2016000"/>
                <a:gd name="connsiteX75" fmla="*/ 1249742 w 1890605"/>
                <a:gd name="connsiteY75" fmla="*/ 317438 h 2016000"/>
                <a:gd name="connsiteX76" fmla="*/ 1284511 w 1890605"/>
                <a:gd name="connsiteY76" fmla="*/ 314567 h 2016000"/>
                <a:gd name="connsiteX77" fmla="*/ 786365 w 1890605"/>
                <a:gd name="connsiteY77" fmla="*/ 232807 h 2016000"/>
                <a:gd name="connsiteX78" fmla="*/ 937402 w 1890605"/>
                <a:gd name="connsiteY78" fmla="*/ 383855 h 2016000"/>
                <a:gd name="connsiteX79" fmla="*/ 786365 w 1890605"/>
                <a:gd name="connsiteY79" fmla="*/ 534902 h 2016000"/>
                <a:gd name="connsiteX80" fmla="*/ 635328 w 1890605"/>
                <a:gd name="connsiteY80" fmla="*/ 383855 h 2016000"/>
                <a:gd name="connsiteX81" fmla="*/ 786365 w 1890605"/>
                <a:gd name="connsiteY81" fmla="*/ 232807 h 2016000"/>
                <a:gd name="connsiteX82" fmla="*/ 1490282 w 1890605"/>
                <a:gd name="connsiteY82" fmla="*/ 0 h 2016000"/>
                <a:gd name="connsiteX83" fmla="*/ 1662797 w 1890605"/>
                <a:gd name="connsiteY83" fmla="*/ 172527 h 2016000"/>
                <a:gd name="connsiteX84" fmla="*/ 1490281 w 1890605"/>
                <a:gd name="connsiteY84" fmla="*/ 345054 h 2016000"/>
                <a:gd name="connsiteX85" fmla="*/ 1317766 w 1890605"/>
                <a:gd name="connsiteY85" fmla="*/ 172527 h 2016000"/>
                <a:gd name="connsiteX86" fmla="*/ 1490282 w 1890605"/>
                <a:gd name="connsiteY86" fmla="*/ 0 h 2016000"/>
                <a:gd name="connsiteX0" fmla="*/ 1284511 w 1890605"/>
                <a:gd name="connsiteY0" fmla="*/ 314567 h 2016000"/>
                <a:gd name="connsiteX1" fmla="*/ 1443469 w 1890605"/>
                <a:gd name="connsiteY1" fmla="*/ 400846 h 2016000"/>
                <a:gd name="connsiteX2" fmla="*/ 1448554 w 1890605"/>
                <a:gd name="connsiteY2" fmla="*/ 414259 h 2016000"/>
                <a:gd name="connsiteX3" fmla="*/ 1621384 w 1890605"/>
                <a:gd name="connsiteY3" fmla="*/ 768638 h 2016000"/>
                <a:gd name="connsiteX4" fmla="*/ 1861833 w 1890605"/>
                <a:gd name="connsiteY4" fmla="*/ 957315 h 2016000"/>
                <a:gd name="connsiteX5" fmla="*/ 1887985 w 1890605"/>
                <a:gd name="connsiteY5" fmla="*/ 1036198 h 2016000"/>
                <a:gd name="connsiteX6" fmla="*/ 1874571 w 1890605"/>
                <a:gd name="connsiteY6" fmla="*/ 1062866 h 2016000"/>
                <a:gd name="connsiteX7" fmla="*/ 1861997 w 1890605"/>
                <a:gd name="connsiteY7" fmla="*/ 1073593 h 2016000"/>
                <a:gd name="connsiteX8" fmla="*/ 1695417 w 1890605"/>
                <a:gd name="connsiteY8" fmla="*/ 1999661 h 2016000"/>
                <a:gd name="connsiteX9" fmla="*/ 1673812 w 1890605"/>
                <a:gd name="connsiteY9" fmla="*/ 2014679 h 2016000"/>
                <a:gd name="connsiteX10" fmla="*/ 1658795 w 1890605"/>
                <a:gd name="connsiteY10" fmla="*/ 1993073 h 2016000"/>
                <a:gd name="connsiteX11" fmla="*/ 1821085 w 1890605"/>
                <a:gd name="connsiteY11" fmla="*/ 1090853 h 2016000"/>
                <a:gd name="connsiteX12" fmla="*/ 1795694 w 1890605"/>
                <a:gd name="connsiteY12" fmla="*/ 1089020 h 2016000"/>
                <a:gd name="connsiteX13" fmla="*/ 1769027 w 1890605"/>
                <a:gd name="connsiteY13" fmla="*/ 1075604 h 2016000"/>
                <a:gd name="connsiteX14" fmla="*/ 1522653 w 1890605"/>
                <a:gd name="connsiteY14" fmla="*/ 882279 h 2016000"/>
                <a:gd name="connsiteX15" fmla="*/ 1522339 w 1890605"/>
                <a:gd name="connsiteY15" fmla="*/ 881911 h 2016000"/>
                <a:gd name="connsiteX16" fmla="*/ 1513410 w 1890605"/>
                <a:gd name="connsiteY16" fmla="*/ 876753 h 2016000"/>
                <a:gd name="connsiteX17" fmla="*/ 1495274 w 1890605"/>
                <a:gd name="connsiteY17" fmla="*/ 853042 h 2016000"/>
                <a:gd name="connsiteX18" fmla="*/ 1375422 w 1890605"/>
                <a:gd name="connsiteY18" fmla="*/ 607293 h 2016000"/>
                <a:gd name="connsiteX19" fmla="*/ 1369575 w 1890605"/>
                <a:gd name="connsiteY19" fmla="*/ 618317 h 2016000"/>
                <a:gd name="connsiteX20" fmla="*/ 1141979 w 1890605"/>
                <a:gd name="connsiteY20" fmla="*/ 941840 h 2016000"/>
                <a:gd name="connsiteX21" fmla="*/ 1143866 w 1890605"/>
                <a:gd name="connsiteY21" fmla="*/ 951409 h 2016000"/>
                <a:gd name="connsiteX22" fmla="*/ 1190706 w 1890605"/>
                <a:gd name="connsiteY22" fmla="*/ 1447281 h 2016000"/>
                <a:gd name="connsiteX23" fmla="*/ 1320972 w 1890605"/>
                <a:gd name="connsiteY23" fmla="*/ 1887438 h 2016000"/>
                <a:gd name="connsiteX24" fmla="*/ 1253387 w 1890605"/>
                <a:gd name="connsiteY24" fmla="*/ 2011858 h 2016000"/>
                <a:gd name="connsiteX25" fmla="*/ 1253388 w 1890605"/>
                <a:gd name="connsiteY25" fmla="*/ 2011857 h 2016000"/>
                <a:gd name="connsiteX26" fmla="*/ 1128977 w 1890605"/>
                <a:gd name="connsiteY26" fmla="*/ 1944268 h 2016000"/>
                <a:gd name="connsiteX27" fmla="*/ 1004862 w 1890605"/>
                <a:gd name="connsiteY27" fmla="*/ 1524897 h 2016000"/>
                <a:gd name="connsiteX28" fmla="*/ 999504 w 1890605"/>
                <a:gd name="connsiteY28" fmla="*/ 1512050 h 2016000"/>
                <a:gd name="connsiteX29" fmla="*/ 952439 w 1890605"/>
                <a:gd name="connsiteY29" fmla="*/ 1926487 h 2016000"/>
                <a:gd name="connsiteX30" fmla="*/ 841666 w 1890605"/>
                <a:gd name="connsiteY30" fmla="*/ 2014671 h 2016000"/>
                <a:gd name="connsiteX31" fmla="*/ 753489 w 1890605"/>
                <a:gd name="connsiteY31" fmla="*/ 1903891 h 2016000"/>
                <a:gd name="connsiteX32" fmla="*/ 805071 w 1890605"/>
                <a:gd name="connsiteY32" fmla="*/ 1431143 h 2016000"/>
                <a:gd name="connsiteX33" fmla="*/ 805071 w 1890605"/>
                <a:gd name="connsiteY33" fmla="*/ 959546 h 2016000"/>
                <a:gd name="connsiteX34" fmla="*/ 782951 w 1890605"/>
                <a:gd name="connsiteY34" fmla="*/ 942189 h 2016000"/>
                <a:gd name="connsiteX35" fmla="*/ 762687 w 1890605"/>
                <a:gd name="connsiteY35" fmla="*/ 910975 h 2016000"/>
                <a:gd name="connsiteX36" fmla="*/ 688797 w 1890605"/>
                <a:gd name="connsiteY36" fmla="*/ 759469 h 2016000"/>
                <a:gd name="connsiteX37" fmla="*/ 683822 w 1890605"/>
                <a:gd name="connsiteY37" fmla="*/ 769434 h 2016000"/>
                <a:gd name="connsiteX38" fmla="*/ 514775 w 1890605"/>
                <a:gd name="connsiteY38" fmla="*/ 1009733 h 2016000"/>
                <a:gd name="connsiteX39" fmla="*/ 514775 w 1890605"/>
                <a:gd name="connsiteY39" fmla="*/ 1179565 h 2016000"/>
                <a:gd name="connsiteX40" fmla="*/ 649877 w 1890605"/>
                <a:gd name="connsiteY40" fmla="*/ 1588134 h 2016000"/>
                <a:gd name="connsiteX41" fmla="*/ 550555 w 1890605"/>
                <a:gd name="connsiteY41" fmla="*/ 1588134 h 2016000"/>
                <a:gd name="connsiteX42" fmla="*/ 638119 w 1890605"/>
                <a:gd name="connsiteY42" fmla="*/ 1884003 h 2016000"/>
                <a:gd name="connsiteX43" fmla="*/ 578952 w 1890605"/>
                <a:gd name="connsiteY43" fmla="*/ 1992924 h 2016000"/>
                <a:gd name="connsiteX44" fmla="*/ 470039 w 1890605"/>
                <a:gd name="connsiteY44" fmla="*/ 1933753 h 2016000"/>
                <a:gd name="connsiteX45" fmla="*/ 367752 w 1890605"/>
                <a:gd name="connsiteY45" fmla="*/ 1588134 h 2016000"/>
                <a:gd name="connsiteX46" fmla="*/ 352826 w 1890605"/>
                <a:gd name="connsiteY46" fmla="*/ 1588134 h 2016000"/>
                <a:gd name="connsiteX47" fmla="*/ 315324 w 1890605"/>
                <a:gd name="connsiteY47" fmla="*/ 1918359 h 2016000"/>
                <a:gd name="connsiteX48" fmla="*/ 218349 w 1890605"/>
                <a:gd name="connsiteY48" fmla="*/ 1995558 h 2016000"/>
                <a:gd name="connsiteX49" fmla="*/ 141156 w 1890605"/>
                <a:gd name="connsiteY49" fmla="*/ 1898577 h 2016000"/>
                <a:gd name="connsiteX50" fmla="*/ 176411 w 1890605"/>
                <a:gd name="connsiteY50" fmla="*/ 1588134 h 2016000"/>
                <a:gd name="connsiteX51" fmla="*/ 0 w 1890605"/>
                <a:gd name="connsiteY51" fmla="*/ 1588134 h 2016000"/>
                <a:gd name="connsiteX52" fmla="*/ 198493 w 1890605"/>
                <a:gd name="connsiteY52" fmla="*/ 987860 h 2016000"/>
                <a:gd name="connsiteX53" fmla="*/ 198498 w 1890605"/>
                <a:gd name="connsiteY53" fmla="*/ 987739 h 2016000"/>
                <a:gd name="connsiteX54" fmla="*/ 206607 w 1890605"/>
                <a:gd name="connsiteY54" fmla="*/ 960289 h 2016000"/>
                <a:gd name="connsiteX55" fmla="*/ 294673 w 1890605"/>
                <a:gd name="connsiteY55" fmla="*/ 759077 h 2016000"/>
                <a:gd name="connsiteX56" fmla="*/ 305970 w 1890605"/>
                <a:gd name="connsiteY56" fmla="*/ 739023 h 2016000"/>
                <a:gd name="connsiteX57" fmla="*/ 318752 w 1890605"/>
                <a:gd name="connsiteY57" fmla="*/ 720362 h 2016000"/>
                <a:gd name="connsiteX58" fmla="*/ 333806 w 1890605"/>
                <a:gd name="connsiteY58" fmla="*/ 703044 h 2016000"/>
                <a:gd name="connsiteX59" fmla="*/ 494265 w 1890605"/>
                <a:gd name="connsiteY59" fmla="*/ 552126 h 2016000"/>
                <a:gd name="connsiteX60" fmla="*/ 499429 w 1890605"/>
                <a:gd name="connsiteY60" fmla="*/ 546642 h 2016000"/>
                <a:gd name="connsiteX61" fmla="*/ 606229 w 1890605"/>
                <a:gd name="connsiteY61" fmla="*/ 507880 h 2016000"/>
                <a:gd name="connsiteX62" fmla="*/ 731471 w 1890605"/>
                <a:gd name="connsiteY62" fmla="*/ 566228 h 2016000"/>
                <a:gd name="connsiteX63" fmla="*/ 748446 w 1890605"/>
                <a:gd name="connsiteY63" fmla="*/ 591976 h 2016000"/>
                <a:gd name="connsiteX64" fmla="*/ 850505 w 1890605"/>
                <a:gd name="connsiteY64" fmla="*/ 801241 h 2016000"/>
                <a:gd name="connsiteX65" fmla="*/ 945956 w 1890605"/>
                <a:gd name="connsiteY65" fmla="*/ 583152 h 2016000"/>
                <a:gd name="connsiteX66" fmla="*/ 958838 w 1890605"/>
                <a:gd name="connsiteY66" fmla="*/ 560286 h 2016000"/>
                <a:gd name="connsiteX67" fmla="*/ 959048 w 1890605"/>
                <a:gd name="connsiteY67" fmla="*/ 560043 h 2016000"/>
                <a:gd name="connsiteX68" fmla="*/ 966725 w 1890605"/>
                <a:gd name="connsiteY68" fmla="*/ 546479 h 2016000"/>
                <a:gd name="connsiteX69" fmla="*/ 983942 w 1890605"/>
                <a:gd name="connsiteY69" fmla="*/ 526672 h 2016000"/>
                <a:gd name="connsiteX70" fmla="*/ 1138515 w 1890605"/>
                <a:gd name="connsiteY70" fmla="*/ 381290 h 2016000"/>
                <a:gd name="connsiteX71" fmla="*/ 1162524 w 1890605"/>
                <a:gd name="connsiteY71" fmla="*/ 355943 h 2016000"/>
                <a:gd name="connsiteX72" fmla="*/ 1184014 w 1890605"/>
                <a:gd name="connsiteY72" fmla="*/ 341424 h 2016000"/>
                <a:gd name="connsiteX73" fmla="*/ 1235074 w 1890605"/>
                <a:gd name="connsiteY73" fmla="*/ 320850 h 2016000"/>
                <a:gd name="connsiteX74" fmla="*/ 1249742 w 1890605"/>
                <a:gd name="connsiteY74" fmla="*/ 317438 h 2016000"/>
                <a:gd name="connsiteX75" fmla="*/ 1284511 w 1890605"/>
                <a:gd name="connsiteY75" fmla="*/ 314567 h 2016000"/>
                <a:gd name="connsiteX76" fmla="*/ 786365 w 1890605"/>
                <a:gd name="connsiteY76" fmla="*/ 232807 h 2016000"/>
                <a:gd name="connsiteX77" fmla="*/ 937402 w 1890605"/>
                <a:gd name="connsiteY77" fmla="*/ 383855 h 2016000"/>
                <a:gd name="connsiteX78" fmla="*/ 786365 w 1890605"/>
                <a:gd name="connsiteY78" fmla="*/ 534902 h 2016000"/>
                <a:gd name="connsiteX79" fmla="*/ 635328 w 1890605"/>
                <a:gd name="connsiteY79" fmla="*/ 383855 h 2016000"/>
                <a:gd name="connsiteX80" fmla="*/ 786365 w 1890605"/>
                <a:gd name="connsiteY80" fmla="*/ 232807 h 2016000"/>
                <a:gd name="connsiteX81" fmla="*/ 1490282 w 1890605"/>
                <a:gd name="connsiteY81" fmla="*/ 0 h 2016000"/>
                <a:gd name="connsiteX82" fmla="*/ 1662797 w 1890605"/>
                <a:gd name="connsiteY82" fmla="*/ 172527 h 2016000"/>
                <a:gd name="connsiteX83" fmla="*/ 1490281 w 1890605"/>
                <a:gd name="connsiteY83" fmla="*/ 345054 h 2016000"/>
                <a:gd name="connsiteX84" fmla="*/ 1317766 w 1890605"/>
                <a:gd name="connsiteY84" fmla="*/ 172527 h 2016000"/>
                <a:gd name="connsiteX85" fmla="*/ 1490282 w 1890605"/>
                <a:gd name="connsiteY85" fmla="*/ 0 h 2016000"/>
                <a:gd name="connsiteX0" fmla="*/ 1284511 w 1890605"/>
                <a:gd name="connsiteY0" fmla="*/ 314567 h 2016000"/>
                <a:gd name="connsiteX1" fmla="*/ 1443469 w 1890605"/>
                <a:gd name="connsiteY1" fmla="*/ 400846 h 2016000"/>
                <a:gd name="connsiteX2" fmla="*/ 1448554 w 1890605"/>
                <a:gd name="connsiteY2" fmla="*/ 414259 h 2016000"/>
                <a:gd name="connsiteX3" fmla="*/ 1621384 w 1890605"/>
                <a:gd name="connsiteY3" fmla="*/ 768638 h 2016000"/>
                <a:gd name="connsiteX4" fmla="*/ 1861833 w 1890605"/>
                <a:gd name="connsiteY4" fmla="*/ 957315 h 2016000"/>
                <a:gd name="connsiteX5" fmla="*/ 1887985 w 1890605"/>
                <a:gd name="connsiteY5" fmla="*/ 1036198 h 2016000"/>
                <a:gd name="connsiteX6" fmla="*/ 1874571 w 1890605"/>
                <a:gd name="connsiteY6" fmla="*/ 1062866 h 2016000"/>
                <a:gd name="connsiteX7" fmla="*/ 1861997 w 1890605"/>
                <a:gd name="connsiteY7" fmla="*/ 1073593 h 2016000"/>
                <a:gd name="connsiteX8" fmla="*/ 1695417 w 1890605"/>
                <a:gd name="connsiteY8" fmla="*/ 1999661 h 2016000"/>
                <a:gd name="connsiteX9" fmla="*/ 1673812 w 1890605"/>
                <a:gd name="connsiteY9" fmla="*/ 2014679 h 2016000"/>
                <a:gd name="connsiteX10" fmla="*/ 1658795 w 1890605"/>
                <a:gd name="connsiteY10" fmla="*/ 1993073 h 2016000"/>
                <a:gd name="connsiteX11" fmla="*/ 1821085 w 1890605"/>
                <a:gd name="connsiteY11" fmla="*/ 1090853 h 2016000"/>
                <a:gd name="connsiteX12" fmla="*/ 1795694 w 1890605"/>
                <a:gd name="connsiteY12" fmla="*/ 1089020 h 2016000"/>
                <a:gd name="connsiteX13" fmla="*/ 1769027 w 1890605"/>
                <a:gd name="connsiteY13" fmla="*/ 1075604 h 2016000"/>
                <a:gd name="connsiteX14" fmla="*/ 1522653 w 1890605"/>
                <a:gd name="connsiteY14" fmla="*/ 882279 h 2016000"/>
                <a:gd name="connsiteX15" fmla="*/ 1522339 w 1890605"/>
                <a:gd name="connsiteY15" fmla="*/ 881911 h 2016000"/>
                <a:gd name="connsiteX16" fmla="*/ 1513410 w 1890605"/>
                <a:gd name="connsiteY16" fmla="*/ 876753 h 2016000"/>
                <a:gd name="connsiteX17" fmla="*/ 1495274 w 1890605"/>
                <a:gd name="connsiteY17" fmla="*/ 853042 h 2016000"/>
                <a:gd name="connsiteX18" fmla="*/ 1375422 w 1890605"/>
                <a:gd name="connsiteY18" fmla="*/ 607293 h 2016000"/>
                <a:gd name="connsiteX19" fmla="*/ 1369575 w 1890605"/>
                <a:gd name="connsiteY19" fmla="*/ 618317 h 2016000"/>
                <a:gd name="connsiteX20" fmla="*/ 1141979 w 1890605"/>
                <a:gd name="connsiteY20" fmla="*/ 941840 h 2016000"/>
                <a:gd name="connsiteX21" fmla="*/ 1143866 w 1890605"/>
                <a:gd name="connsiteY21" fmla="*/ 951409 h 2016000"/>
                <a:gd name="connsiteX22" fmla="*/ 1190706 w 1890605"/>
                <a:gd name="connsiteY22" fmla="*/ 1447281 h 2016000"/>
                <a:gd name="connsiteX23" fmla="*/ 1320972 w 1890605"/>
                <a:gd name="connsiteY23" fmla="*/ 1887438 h 2016000"/>
                <a:gd name="connsiteX24" fmla="*/ 1253387 w 1890605"/>
                <a:gd name="connsiteY24" fmla="*/ 2011858 h 2016000"/>
                <a:gd name="connsiteX25" fmla="*/ 1253388 w 1890605"/>
                <a:gd name="connsiteY25" fmla="*/ 2011857 h 2016000"/>
                <a:gd name="connsiteX26" fmla="*/ 1128977 w 1890605"/>
                <a:gd name="connsiteY26" fmla="*/ 1944268 h 2016000"/>
                <a:gd name="connsiteX27" fmla="*/ 1004862 w 1890605"/>
                <a:gd name="connsiteY27" fmla="*/ 1524897 h 2016000"/>
                <a:gd name="connsiteX28" fmla="*/ 999504 w 1890605"/>
                <a:gd name="connsiteY28" fmla="*/ 1512050 h 2016000"/>
                <a:gd name="connsiteX29" fmla="*/ 952439 w 1890605"/>
                <a:gd name="connsiteY29" fmla="*/ 1926487 h 2016000"/>
                <a:gd name="connsiteX30" fmla="*/ 841666 w 1890605"/>
                <a:gd name="connsiteY30" fmla="*/ 2014671 h 2016000"/>
                <a:gd name="connsiteX31" fmla="*/ 753489 w 1890605"/>
                <a:gd name="connsiteY31" fmla="*/ 1903891 h 2016000"/>
                <a:gd name="connsiteX32" fmla="*/ 805071 w 1890605"/>
                <a:gd name="connsiteY32" fmla="*/ 1431143 h 2016000"/>
                <a:gd name="connsiteX33" fmla="*/ 805071 w 1890605"/>
                <a:gd name="connsiteY33" fmla="*/ 959546 h 2016000"/>
                <a:gd name="connsiteX34" fmla="*/ 782951 w 1890605"/>
                <a:gd name="connsiteY34" fmla="*/ 942189 h 2016000"/>
                <a:gd name="connsiteX35" fmla="*/ 762687 w 1890605"/>
                <a:gd name="connsiteY35" fmla="*/ 910975 h 2016000"/>
                <a:gd name="connsiteX36" fmla="*/ 688797 w 1890605"/>
                <a:gd name="connsiteY36" fmla="*/ 759469 h 2016000"/>
                <a:gd name="connsiteX37" fmla="*/ 683822 w 1890605"/>
                <a:gd name="connsiteY37" fmla="*/ 769434 h 2016000"/>
                <a:gd name="connsiteX38" fmla="*/ 514775 w 1890605"/>
                <a:gd name="connsiteY38" fmla="*/ 1009733 h 2016000"/>
                <a:gd name="connsiteX39" fmla="*/ 514775 w 1890605"/>
                <a:gd name="connsiteY39" fmla="*/ 1179565 h 2016000"/>
                <a:gd name="connsiteX40" fmla="*/ 649877 w 1890605"/>
                <a:gd name="connsiteY40" fmla="*/ 1588134 h 2016000"/>
                <a:gd name="connsiteX41" fmla="*/ 550555 w 1890605"/>
                <a:gd name="connsiteY41" fmla="*/ 1588134 h 2016000"/>
                <a:gd name="connsiteX42" fmla="*/ 638119 w 1890605"/>
                <a:gd name="connsiteY42" fmla="*/ 1884003 h 2016000"/>
                <a:gd name="connsiteX43" fmla="*/ 578952 w 1890605"/>
                <a:gd name="connsiteY43" fmla="*/ 1992924 h 2016000"/>
                <a:gd name="connsiteX44" fmla="*/ 470039 w 1890605"/>
                <a:gd name="connsiteY44" fmla="*/ 1933753 h 2016000"/>
                <a:gd name="connsiteX45" fmla="*/ 367752 w 1890605"/>
                <a:gd name="connsiteY45" fmla="*/ 1588134 h 2016000"/>
                <a:gd name="connsiteX46" fmla="*/ 352826 w 1890605"/>
                <a:gd name="connsiteY46" fmla="*/ 1588134 h 2016000"/>
                <a:gd name="connsiteX47" fmla="*/ 315324 w 1890605"/>
                <a:gd name="connsiteY47" fmla="*/ 1918359 h 2016000"/>
                <a:gd name="connsiteX48" fmla="*/ 218349 w 1890605"/>
                <a:gd name="connsiteY48" fmla="*/ 1995558 h 2016000"/>
                <a:gd name="connsiteX49" fmla="*/ 141156 w 1890605"/>
                <a:gd name="connsiteY49" fmla="*/ 1898577 h 2016000"/>
                <a:gd name="connsiteX50" fmla="*/ 176411 w 1890605"/>
                <a:gd name="connsiteY50" fmla="*/ 1588134 h 2016000"/>
                <a:gd name="connsiteX51" fmla="*/ 0 w 1890605"/>
                <a:gd name="connsiteY51" fmla="*/ 1588134 h 2016000"/>
                <a:gd name="connsiteX52" fmla="*/ 198493 w 1890605"/>
                <a:gd name="connsiteY52" fmla="*/ 987860 h 2016000"/>
                <a:gd name="connsiteX53" fmla="*/ 198498 w 1890605"/>
                <a:gd name="connsiteY53" fmla="*/ 987739 h 2016000"/>
                <a:gd name="connsiteX54" fmla="*/ 206607 w 1890605"/>
                <a:gd name="connsiteY54" fmla="*/ 960289 h 2016000"/>
                <a:gd name="connsiteX55" fmla="*/ 294673 w 1890605"/>
                <a:gd name="connsiteY55" fmla="*/ 759077 h 2016000"/>
                <a:gd name="connsiteX56" fmla="*/ 305970 w 1890605"/>
                <a:gd name="connsiteY56" fmla="*/ 739023 h 2016000"/>
                <a:gd name="connsiteX57" fmla="*/ 318752 w 1890605"/>
                <a:gd name="connsiteY57" fmla="*/ 720362 h 2016000"/>
                <a:gd name="connsiteX58" fmla="*/ 333806 w 1890605"/>
                <a:gd name="connsiteY58" fmla="*/ 703044 h 2016000"/>
                <a:gd name="connsiteX59" fmla="*/ 494265 w 1890605"/>
                <a:gd name="connsiteY59" fmla="*/ 552126 h 2016000"/>
                <a:gd name="connsiteX60" fmla="*/ 499429 w 1890605"/>
                <a:gd name="connsiteY60" fmla="*/ 546642 h 2016000"/>
                <a:gd name="connsiteX61" fmla="*/ 606229 w 1890605"/>
                <a:gd name="connsiteY61" fmla="*/ 507880 h 2016000"/>
                <a:gd name="connsiteX62" fmla="*/ 731471 w 1890605"/>
                <a:gd name="connsiteY62" fmla="*/ 566228 h 2016000"/>
                <a:gd name="connsiteX63" fmla="*/ 748446 w 1890605"/>
                <a:gd name="connsiteY63" fmla="*/ 591976 h 2016000"/>
                <a:gd name="connsiteX64" fmla="*/ 850505 w 1890605"/>
                <a:gd name="connsiteY64" fmla="*/ 801241 h 2016000"/>
                <a:gd name="connsiteX65" fmla="*/ 945956 w 1890605"/>
                <a:gd name="connsiteY65" fmla="*/ 583152 h 2016000"/>
                <a:gd name="connsiteX66" fmla="*/ 958838 w 1890605"/>
                <a:gd name="connsiteY66" fmla="*/ 560286 h 2016000"/>
                <a:gd name="connsiteX67" fmla="*/ 959048 w 1890605"/>
                <a:gd name="connsiteY67" fmla="*/ 560043 h 2016000"/>
                <a:gd name="connsiteX68" fmla="*/ 966725 w 1890605"/>
                <a:gd name="connsiteY68" fmla="*/ 546479 h 2016000"/>
                <a:gd name="connsiteX69" fmla="*/ 983942 w 1890605"/>
                <a:gd name="connsiteY69" fmla="*/ 526672 h 2016000"/>
                <a:gd name="connsiteX70" fmla="*/ 1138515 w 1890605"/>
                <a:gd name="connsiteY70" fmla="*/ 381290 h 2016000"/>
                <a:gd name="connsiteX71" fmla="*/ 1162524 w 1890605"/>
                <a:gd name="connsiteY71" fmla="*/ 355943 h 2016000"/>
                <a:gd name="connsiteX72" fmla="*/ 1184014 w 1890605"/>
                <a:gd name="connsiteY72" fmla="*/ 341424 h 2016000"/>
                <a:gd name="connsiteX73" fmla="*/ 1249742 w 1890605"/>
                <a:gd name="connsiteY73" fmla="*/ 317438 h 2016000"/>
                <a:gd name="connsiteX74" fmla="*/ 1284511 w 1890605"/>
                <a:gd name="connsiteY74" fmla="*/ 314567 h 2016000"/>
                <a:gd name="connsiteX75" fmla="*/ 786365 w 1890605"/>
                <a:gd name="connsiteY75" fmla="*/ 232807 h 2016000"/>
                <a:gd name="connsiteX76" fmla="*/ 937402 w 1890605"/>
                <a:gd name="connsiteY76" fmla="*/ 383855 h 2016000"/>
                <a:gd name="connsiteX77" fmla="*/ 786365 w 1890605"/>
                <a:gd name="connsiteY77" fmla="*/ 534902 h 2016000"/>
                <a:gd name="connsiteX78" fmla="*/ 635328 w 1890605"/>
                <a:gd name="connsiteY78" fmla="*/ 383855 h 2016000"/>
                <a:gd name="connsiteX79" fmla="*/ 786365 w 1890605"/>
                <a:gd name="connsiteY79" fmla="*/ 232807 h 2016000"/>
                <a:gd name="connsiteX80" fmla="*/ 1490282 w 1890605"/>
                <a:gd name="connsiteY80" fmla="*/ 0 h 2016000"/>
                <a:gd name="connsiteX81" fmla="*/ 1662797 w 1890605"/>
                <a:gd name="connsiteY81" fmla="*/ 172527 h 2016000"/>
                <a:gd name="connsiteX82" fmla="*/ 1490281 w 1890605"/>
                <a:gd name="connsiteY82" fmla="*/ 345054 h 2016000"/>
                <a:gd name="connsiteX83" fmla="*/ 1317766 w 1890605"/>
                <a:gd name="connsiteY83" fmla="*/ 172527 h 2016000"/>
                <a:gd name="connsiteX84" fmla="*/ 1490282 w 1890605"/>
                <a:gd name="connsiteY84" fmla="*/ 0 h 2016000"/>
                <a:gd name="connsiteX0" fmla="*/ 1284511 w 1890605"/>
                <a:gd name="connsiteY0" fmla="*/ 314567 h 2016000"/>
                <a:gd name="connsiteX1" fmla="*/ 1443469 w 1890605"/>
                <a:gd name="connsiteY1" fmla="*/ 400846 h 2016000"/>
                <a:gd name="connsiteX2" fmla="*/ 1448554 w 1890605"/>
                <a:gd name="connsiteY2" fmla="*/ 414259 h 2016000"/>
                <a:gd name="connsiteX3" fmla="*/ 1621384 w 1890605"/>
                <a:gd name="connsiteY3" fmla="*/ 768638 h 2016000"/>
                <a:gd name="connsiteX4" fmla="*/ 1861833 w 1890605"/>
                <a:gd name="connsiteY4" fmla="*/ 957315 h 2016000"/>
                <a:gd name="connsiteX5" fmla="*/ 1887985 w 1890605"/>
                <a:gd name="connsiteY5" fmla="*/ 1036198 h 2016000"/>
                <a:gd name="connsiteX6" fmla="*/ 1874571 w 1890605"/>
                <a:gd name="connsiteY6" fmla="*/ 1062866 h 2016000"/>
                <a:gd name="connsiteX7" fmla="*/ 1861997 w 1890605"/>
                <a:gd name="connsiteY7" fmla="*/ 1073593 h 2016000"/>
                <a:gd name="connsiteX8" fmla="*/ 1695417 w 1890605"/>
                <a:gd name="connsiteY8" fmla="*/ 1999661 h 2016000"/>
                <a:gd name="connsiteX9" fmla="*/ 1673812 w 1890605"/>
                <a:gd name="connsiteY9" fmla="*/ 2014679 h 2016000"/>
                <a:gd name="connsiteX10" fmla="*/ 1658795 w 1890605"/>
                <a:gd name="connsiteY10" fmla="*/ 1993073 h 2016000"/>
                <a:gd name="connsiteX11" fmla="*/ 1821085 w 1890605"/>
                <a:gd name="connsiteY11" fmla="*/ 1090853 h 2016000"/>
                <a:gd name="connsiteX12" fmla="*/ 1795694 w 1890605"/>
                <a:gd name="connsiteY12" fmla="*/ 1089020 h 2016000"/>
                <a:gd name="connsiteX13" fmla="*/ 1769027 w 1890605"/>
                <a:gd name="connsiteY13" fmla="*/ 1075604 h 2016000"/>
                <a:gd name="connsiteX14" fmla="*/ 1522653 w 1890605"/>
                <a:gd name="connsiteY14" fmla="*/ 882279 h 2016000"/>
                <a:gd name="connsiteX15" fmla="*/ 1522339 w 1890605"/>
                <a:gd name="connsiteY15" fmla="*/ 881911 h 2016000"/>
                <a:gd name="connsiteX16" fmla="*/ 1513410 w 1890605"/>
                <a:gd name="connsiteY16" fmla="*/ 876753 h 2016000"/>
                <a:gd name="connsiteX17" fmla="*/ 1495274 w 1890605"/>
                <a:gd name="connsiteY17" fmla="*/ 853042 h 2016000"/>
                <a:gd name="connsiteX18" fmla="*/ 1375422 w 1890605"/>
                <a:gd name="connsiteY18" fmla="*/ 607293 h 2016000"/>
                <a:gd name="connsiteX19" fmla="*/ 1369575 w 1890605"/>
                <a:gd name="connsiteY19" fmla="*/ 618317 h 2016000"/>
                <a:gd name="connsiteX20" fmla="*/ 1141979 w 1890605"/>
                <a:gd name="connsiteY20" fmla="*/ 941840 h 2016000"/>
                <a:gd name="connsiteX21" fmla="*/ 1143866 w 1890605"/>
                <a:gd name="connsiteY21" fmla="*/ 951409 h 2016000"/>
                <a:gd name="connsiteX22" fmla="*/ 1190706 w 1890605"/>
                <a:gd name="connsiteY22" fmla="*/ 1447281 h 2016000"/>
                <a:gd name="connsiteX23" fmla="*/ 1320972 w 1890605"/>
                <a:gd name="connsiteY23" fmla="*/ 1887438 h 2016000"/>
                <a:gd name="connsiteX24" fmla="*/ 1253387 w 1890605"/>
                <a:gd name="connsiteY24" fmla="*/ 2011858 h 2016000"/>
                <a:gd name="connsiteX25" fmla="*/ 1253388 w 1890605"/>
                <a:gd name="connsiteY25" fmla="*/ 2011857 h 2016000"/>
                <a:gd name="connsiteX26" fmla="*/ 1128977 w 1890605"/>
                <a:gd name="connsiteY26" fmla="*/ 1944268 h 2016000"/>
                <a:gd name="connsiteX27" fmla="*/ 1004862 w 1890605"/>
                <a:gd name="connsiteY27" fmla="*/ 1524897 h 2016000"/>
                <a:gd name="connsiteX28" fmla="*/ 999504 w 1890605"/>
                <a:gd name="connsiteY28" fmla="*/ 1512050 h 2016000"/>
                <a:gd name="connsiteX29" fmla="*/ 952439 w 1890605"/>
                <a:gd name="connsiteY29" fmla="*/ 1926487 h 2016000"/>
                <a:gd name="connsiteX30" fmla="*/ 841666 w 1890605"/>
                <a:gd name="connsiteY30" fmla="*/ 2014671 h 2016000"/>
                <a:gd name="connsiteX31" fmla="*/ 753489 w 1890605"/>
                <a:gd name="connsiteY31" fmla="*/ 1903891 h 2016000"/>
                <a:gd name="connsiteX32" fmla="*/ 805071 w 1890605"/>
                <a:gd name="connsiteY32" fmla="*/ 1431143 h 2016000"/>
                <a:gd name="connsiteX33" fmla="*/ 805071 w 1890605"/>
                <a:gd name="connsiteY33" fmla="*/ 959546 h 2016000"/>
                <a:gd name="connsiteX34" fmla="*/ 782951 w 1890605"/>
                <a:gd name="connsiteY34" fmla="*/ 942189 h 2016000"/>
                <a:gd name="connsiteX35" fmla="*/ 762687 w 1890605"/>
                <a:gd name="connsiteY35" fmla="*/ 910975 h 2016000"/>
                <a:gd name="connsiteX36" fmla="*/ 688797 w 1890605"/>
                <a:gd name="connsiteY36" fmla="*/ 759469 h 2016000"/>
                <a:gd name="connsiteX37" fmla="*/ 683822 w 1890605"/>
                <a:gd name="connsiteY37" fmla="*/ 769434 h 2016000"/>
                <a:gd name="connsiteX38" fmla="*/ 514775 w 1890605"/>
                <a:gd name="connsiteY38" fmla="*/ 1009733 h 2016000"/>
                <a:gd name="connsiteX39" fmla="*/ 514775 w 1890605"/>
                <a:gd name="connsiteY39" fmla="*/ 1179565 h 2016000"/>
                <a:gd name="connsiteX40" fmla="*/ 649877 w 1890605"/>
                <a:gd name="connsiteY40" fmla="*/ 1588134 h 2016000"/>
                <a:gd name="connsiteX41" fmla="*/ 550555 w 1890605"/>
                <a:gd name="connsiteY41" fmla="*/ 1588134 h 2016000"/>
                <a:gd name="connsiteX42" fmla="*/ 638119 w 1890605"/>
                <a:gd name="connsiteY42" fmla="*/ 1884003 h 2016000"/>
                <a:gd name="connsiteX43" fmla="*/ 578952 w 1890605"/>
                <a:gd name="connsiteY43" fmla="*/ 1992924 h 2016000"/>
                <a:gd name="connsiteX44" fmla="*/ 470039 w 1890605"/>
                <a:gd name="connsiteY44" fmla="*/ 1933753 h 2016000"/>
                <a:gd name="connsiteX45" fmla="*/ 367752 w 1890605"/>
                <a:gd name="connsiteY45" fmla="*/ 1588134 h 2016000"/>
                <a:gd name="connsiteX46" fmla="*/ 352826 w 1890605"/>
                <a:gd name="connsiteY46" fmla="*/ 1588134 h 2016000"/>
                <a:gd name="connsiteX47" fmla="*/ 315324 w 1890605"/>
                <a:gd name="connsiteY47" fmla="*/ 1918359 h 2016000"/>
                <a:gd name="connsiteX48" fmla="*/ 218349 w 1890605"/>
                <a:gd name="connsiteY48" fmla="*/ 1995558 h 2016000"/>
                <a:gd name="connsiteX49" fmla="*/ 141156 w 1890605"/>
                <a:gd name="connsiteY49" fmla="*/ 1898577 h 2016000"/>
                <a:gd name="connsiteX50" fmla="*/ 176411 w 1890605"/>
                <a:gd name="connsiteY50" fmla="*/ 1588134 h 2016000"/>
                <a:gd name="connsiteX51" fmla="*/ 0 w 1890605"/>
                <a:gd name="connsiteY51" fmla="*/ 1588134 h 2016000"/>
                <a:gd name="connsiteX52" fmla="*/ 198493 w 1890605"/>
                <a:gd name="connsiteY52" fmla="*/ 987860 h 2016000"/>
                <a:gd name="connsiteX53" fmla="*/ 198498 w 1890605"/>
                <a:gd name="connsiteY53" fmla="*/ 987739 h 2016000"/>
                <a:gd name="connsiteX54" fmla="*/ 206607 w 1890605"/>
                <a:gd name="connsiteY54" fmla="*/ 960289 h 2016000"/>
                <a:gd name="connsiteX55" fmla="*/ 294673 w 1890605"/>
                <a:gd name="connsiteY55" fmla="*/ 759077 h 2016000"/>
                <a:gd name="connsiteX56" fmla="*/ 305970 w 1890605"/>
                <a:gd name="connsiteY56" fmla="*/ 739023 h 2016000"/>
                <a:gd name="connsiteX57" fmla="*/ 318752 w 1890605"/>
                <a:gd name="connsiteY57" fmla="*/ 720362 h 2016000"/>
                <a:gd name="connsiteX58" fmla="*/ 333806 w 1890605"/>
                <a:gd name="connsiteY58" fmla="*/ 703044 h 2016000"/>
                <a:gd name="connsiteX59" fmla="*/ 494265 w 1890605"/>
                <a:gd name="connsiteY59" fmla="*/ 552126 h 2016000"/>
                <a:gd name="connsiteX60" fmla="*/ 499429 w 1890605"/>
                <a:gd name="connsiteY60" fmla="*/ 546642 h 2016000"/>
                <a:gd name="connsiteX61" fmla="*/ 606229 w 1890605"/>
                <a:gd name="connsiteY61" fmla="*/ 507880 h 2016000"/>
                <a:gd name="connsiteX62" fmla="*/ 731471 w 1890605"/>
                <a:gd name="connsiteY62" fmla="*/ 566228 h 2016000"/>
                <a:gd name="connsiteX63" fmla="*/ 748446 w 1890605"/>
                <a:gd name="connsiteY63" fmla="*/ 591976 h 2016000"/>
                <a:gd name="connsiteX64" fmla="*/ 850505 w 1890605"/>
                <a:gd name="connsiteY64" fmla="*/ 801241 h 2016000"/>
                <a:gd name="connsiteX65" fmla="*/ 945956 w 1890605"/>
                <a:gd name="connsiteY65" fmla="*/ 583152 h 2016000"/>
                <a:gd name="connsiteX66" fmla="*/ 958838 w 1890605"/>
                <a:gd name="connsiteY66" fmla="*/ 560286 h 2016000"/>
                <a:gd name="connsiteX67" fmla="*/ 959048 w 1890605"/>
                <a:gd name="connsiteY67" fmla="*/ 560043 h 2016000"/>
                <a:gd name="connsiteX68" fmla="*/ 966725 w 1890605"/>
                <a:gd name="connsiteY68" fmla="*/ 546479 h 2016000"/>
                <a:gd name="connsiteX69" fmla="*/ 983942 w 1890605"/>
                <a:gd name="connsiteY69" fmla="*/ 526672 h 2016000"/>
                <a:gd name="connsiteX70" fmla="*/ 1138515 w 1890605"/>
                <a:gd name="connsiteY70" fmla="*/ 381290 h 2016000"/>
                <a:gd name="connsiteX71" fmla="*/ 1184014 w 1890605"/>
                <a:gd name="connsiteY71" fmla="*/ 341424 h 2016000"/>
                <a:gd name="connsiteX72" fmla="*/ 1249742 w 1890605"/>
                <a:gd name="connsiteY72" fmla="*/ 317438 h 2016000"/>
                <a:gd name="connsiteX73" fmla="*/ 1284511 w 1890605"/>
                <a:gd name="connsiteY73" fmla="*/ 314567 h 2016000"/>
                <a:gd name="connsiteX74" fmla="*/ 786365 w 1890605"/>
                <a:gd name="connsiteY74" fmla="*/ 232807 h 2016000"/>
                <a:gd name="connsiteX75" fmla="*/ 937402 w 1890605"/>
                <a:gd name="connsiteY75" fmla="*/ 383855 h 2016000"/>
                <a:gd name="connsiteX76" fmla="*/ 786365 w 1890605"/>
                <a:gd name="connsiteY76" fmla="*/ 534902 h 2016000"/>
                <a:gd name="connsiteX77" fmla="*/ 635328 w 1890605"/>
                <a:gd name="connsiteY77" fmla="*/ 383855 h 2016000"/>
                <a:gd name="connsiteX78" fmla="*/ 786365 w 1890605"/>
                <a:gd name="connsiteY78" fmla="*/ 232807 h 2016000"/>
                <a:gd name="connsiteX79" fmla="*/ 1490282 w 1890605"/>
                <a:gd name="connsiteY79" fmla="*/ 0 h 2016000"/>
                <a:gd name="connsiteX80" fmla="*/ 1662797 w 1890605"/>
                <a:gd name="connsiteY80" fmla="*/ 172527 h 2016000"/>
                <a:gd name="connsiteX81" fmla="*/ 1490281 w 1890605"/>
                <a:gd name="connsiteY81" fmla="*/ 345054 h 2016000"/>
                <a:gd name="connsiteX82" fmla="*/ 1317766 w 1890605"/>
                <a:gd name="connsiteY82" fmla="*/ 172527 h 2016000"/>
                <a:gd name="connsiteX83" fmla="*/ 1490282 w 1890605"/>
                <a:gd name="connsiteY83" fmla="*/ 0 h 2016000"/>
                <a:gd name="connsiteX0" fmla="*/ 1284511 w 1890605"/>
                <a:gd name="connsiteY0" fmla="*/ 314567 h 2016000"/>
                <a:gd name="connsiteX1" fmla="*/ 1443469 w 1890605"/>
                <a:gd name="connsiteY1" fmla="*/ 400846 h 2016000"/>
                <a:gd name="connsiteX2" fmla="*/ 1448554 w 1890605"/>
                <a:gd name="connsiteY2" fmla="*/ 414259 h 2016000"/>
                <a:gd name="connsiteX3" fmla="*/ 1621384 w 1890605"/>
                <a:gd name="connsiteY3" fmla="*/ 768638 h 2016000"/>
                <a:gd name="connsiteX4" fmla="*/ 1861833 w 1890605"/>
                <a:gd name="connsiteY4" fmla="*/ 957315 h 2016000"/>
                <a:gd name="connsiteX5" fmla="*/ 1887985 w 1890605"/>
                <a:gd name="connsiteY5" fmla="*/ 1036198 h 2016000"/>
                <a:gd name="connsiteX6" fmla="*/ 1874571 w 1890605"/>
                <a:gd name="connsiteY6" fmla="*/ 1062866 h 2016000"/>
                <a:gd name="connsiteX7" fmla="*/ 1861997 w 1890605"/>
                <a:gd name="connsiteY7" fmla="*/ 1073593 h 2016000"/>
                <a:gd name="connsiteX8" fmla="*/ 1695417 w 1890605"/>
                <a:gd name="connsiteY8" fmla="*/ 1999661 h 2016000"/>
                <a:gd name="connsiteX9" fmla="*/ 1673812 w 1890605"/>
                <a:gd name="connsiteY9" fmla="*/ 2014679 h 2016000"/>
                <a:gd name="connsiteX10" fmla="*/ 1658795 w 1890605"/>
                <a:gd name="connsiteY10" fmla="*/ 1993073 h 2016000"/>
                <a:gd name="connsiteX11" fmla="*/ 1821085 w 1890605"/>
                <a:gd name="connsiteY11" fmla="*/ 1090853 h 2016000"/>
                <a:gd name="connsiteX12" fmla="*/ 1795694 w 1890605"/>
                <a:gd name="connsiteY12" fmla="*/ 1089020 h 2016000"/>
                <a:gd name="connsiteX13" fmla="*/ 1769027 w 1890605"/>
                <a:gd name="connsiteY13" fmla="*/ 1075604 h 2016000"/>
                <a:gd name="connsiteX14" fmla="*/ 1522653 w 1890605"/>
                <a:gd name="connsiteY14" fmla="*/ 882279 h 2016000"/>
                <a:gd name="connsiteX15" fmla="*/ 1522339 w 1890605"/>
                <a:gd name="connsiteY15" fmla="*/ 881911 h 2016000"/>
                <a:gd name="connsiteX16" fmla="*/ 1513410 w 1890605"/>
                <a:gd name="connsiteY16" fmla="*/ 876753 h 2016000"/>
                <a:gd name="connsiteX17" fmla="*/ 1495274 w 1890605"/>
                <a:gd name="connsiteY17" fmla="*/ 853042 h 2016000"/>
                <a:gd name="connsiteX18" fmla="*/ 1375422 w 1890605"/>
                <a:gd name="connsiteY18" fmla="*/ 607293 h 2016000"/>
                <a:gd name="connsiteX19" fmla="*/ 1369575 w 1890605"/>
                <a:gd name="connsiteY19" fmla="*/ 618317 h 2016000"/>
                <a:gd name="connsiteX20" fmla="*/ 1141979 w 1890605"/>
                <a:gd name="connsiteY20" fmla="*/ 941840 h 2016000"/>
                <a:gd name="connsiteX21" fmla="*/ 1143866 w 1890605"/>
                <a:gd name="connsiteY21" fmla="*/ 951409 h 2016000"/>
                <a:gd name="connsiteX22" fmla="*/ 1190706 w 1890605"/>
                <a:gd name="connsiteY22" fmla="*/ 1447281 h 2016000"/>
                <a:gd name="connsiteX23" fmla="*/ 1320972 w 1890605"/>
                <a:gd name="connsiteY23" fmla="*/ 1887438 h 2016000"/>
                <a:gd name="connsiteX24" fmla="*/ 1253387 w 1890605"/>
                <a:gd name="connsiteY24" fmla="*/ 2011858 h 2016000"/>
                <a:gd name="connsiteX25" fmla="*/ 1253388 w 1890605"/>
                <a:gd name="connsiteY25" fmla="*/ 2011857 h 2016000"/>
                <a:gd name="connsiteX26" fmla="*/ 1128977 w 1890605"/>
                <a:gd name="connsiteY26" fmla="*/ 1944268 h 2016000"/>
                <a:gd name="connsiteX27" fmla="*/ 1004862 w 1890605"/>
                <a:gd name="connsiteY27" fmla="*/ 1524897 h 2016000"/>
                <a:gd name="connsiteX28" fmla="*/ 999504 w 1890605"/>
                <a:gd name="connsiteY28" fmla="*/ 1512050 h 2016000"/>
                <a:gd name="connsiteX29" fmla="*/ 952439 w 1890605"/>
                <a:gd name="connsiteY29" fmla="*/ 1926487 h 2016000"/>
                <a:gd name="connsiteX30" fmla="*/ 841666 w 1890605"/>
                <a:gd name="connsiteY30" fmla="*/ 2014671 h 2016000"/>
                <a:gd name="connsiteX31" fmla="*/ 753489 w 1890605"/>
                <a:gd name="connsiteY31" fmla="*/ 1903891 h 2016000"/>
                <a:gd name="connsiteX32" fmla="*/ 805071 w 1890605"/>
                <a:gd name="connsiteY32" fmla="*/ 1431143 h 2016000"/>
                <a:gd name="connsiteX33" fmla="*/ 805071 w 1890605"/>
                <a:gd name="connsiteY33" fmla="*/ 959546 h 2016000"/>
                <a:gd name="connsiteX34" fmla="*/ 782951 w 1890605"/>
                <a:gd name="connsiteY34" fmla="*/ 942189 h 2016000"/>
                <a:gd name="connsiteX35" fmla="*/ 762687 w 1890605"/>
                <a:gd name="connsiteY35" fmla="*/ 910975 h 2016000"/>
                <a:gd name="connsiteX36" fmla="*/ 688797 w 1890605"/>
                <a:gd name="connsiteY36" fmla="*/ 759469 h 2016000"/>
                <a:gd name="connsiteX37" fmla="*/ 683822 w 1890605"/>
                <a:gd name="connsiteY37" fmla="*/ 769434 h 2016000"/>
                <a:gd name="connsiteX38" fmla="*/ 514775 w 1890605"/>
                <a:gd name="connsiteY38" fmla="*/ 1009733 h 2016000"/>
                <a:gd name="connsiteX39" fmla="*/ 514775 w 1890605"/>
                <a:gd name="connsiteY39" fmla="*/ 1179565 h 2016000"/>
                <a:gd name="connsiteX40" fmla="*/ 649877 w 1890605"/>
                <a:gd name="connsiteY40" fmla="*/ 1588134 h 2016000"/>
                <a:gd name="connsiteX41" fmla="*/ 550555 w 1890605"/>
                <a:gd name="connsiteY41" fmla="*/ 1588134 h 2016000"/>
                <a:gd name="connsiteX42" fmla="*/ 638119 w 1890605"/>
                <a:gd name="connsiteY42" fmla="*/ 1884003 h 2016000"/>
                <a:gd name="connsiteX43" fmla="*/ 578952 w 1890605"/>
                <a:gd name="connsiteY43" fmla="*/ 1992924 h 2016000"/>
                <a:gd name="connsiteX44" fmla="*/ 470039 w 1890605"/>
                <a:gd name="connsiteY44" fmla="*/ 1933753 h 2016000"/>
                <a:gd name="connsiteX45" fmla="*/ 367752 w 1890605"/>
                <a:gd name="connsiteY45" fmla="*/ 1588134 h 2016000"/>
                <a:gd name="connsiteX46" fmla="*/ 352826 w 1890605"/>
                <a:gd name="connsiteY46" fmla="*/ 1588134 h 2016000"/>
                <a:gd name="connsiteX47" fmla="*/ 315324 w 1890605"/>
                <a:gd name="connsiteY47" fmla="*/ 1918359 h 2016000"/>
                <a:gd name="connsiteX48" fmla="*/ 218349 w 1890605"/>
                <a:gd name="connsiteY48" fmla="*/ 1995558 h 2016000"/>
                <a:gd name="connsiteX49" fmla="*/ 141156 w 1890605"/>
                <a:gd name="connsiteY49" fmla="*/ 1898577 h 2016000"/>
                <a:gd name="connsiteX50" fmla="*/ 176411 w 1890605"/>
                <a:gd name="connsiteY50" fmla="*/ 1588134 h 2016000"/>
                <a:gd name="connsiteX51" fmla="*/ 0 w 1890605"/>
                <a:gd name="connsiteY51" fmla="*/ 1588134 h 2016000"/>
                <a:gd name="connsiteX52" fmla="*/ 198493 w 1890605"/>
                <a:gd name="connsiteY52" fmla="*/ 987860 h 2016000"/>
                <a:gd name="connsiteX53" fmla="*/ 198498 w 1890605"/>
                <a:gd name="connsiteY53" fmla="*/ 987739 h 2016000"/>
                <a:gd name="connsiteX54" fmla="*/ 206607 w 1890605"/>
                <a:gd name="connsiteY54" fmla="*/ 960289 h 2016000"/>
                <a:gd name="connsiteX55" fmla="*/ 294673 w 1890605"/>
                <a:gd name="connsiteY55" fmla="*/ 759077 h 2016000"/>
                <a:gd name="connsiteX56" fmla="*/ 305970 w 1890605"/>
                <a:gd name="connsiteY56" fmla="*/ 739023 h 2016000"/>
                <a:gd name="connsiteX57" fmla="*/ 318752 w 1890605"/>
                <a:gd name="connsiteY57" fmla="*/ 720362 h 2016000"/>
                <a:gd name="connsiteX58" fmla="*/ 333806 w 1890605"/>
                <a:gd name="connsiteY58" fmla="*/ 703044 h 2016000"/>
                <a:gd name="connsiteX59" fmla="*/ 494265 w 1890605"/>
                <a:gd name="connsiteY59" fmla="*/ 552126 h 2016000"/>
                <a:gd name="connsiteX60" fmla="*/ 499429 w 1890605"/>
                <a:gd name="connsiteY60" fmla="*/ 546642 h 2016000"/>
                <a:gd name="connsiteX61" fmla="*/ 606229 w 1890605"/>
                <a:gd name="connsiteY61" fmla="*/ 507880 h 2016000"/>
                <a:gd name="connsiteX62" fmla="*/ 731471 w 1890605"/>
                <a:gd name="connsiteY62" fmla="*/ 566228 h 2016000"/>
                <a:gd name="connsiteX63" fmla="*/ 748446 w 1890605"/>
                <a:gd name="connsiteY63" fmla="*/ 591976 h 2016000"/>
                <a:gd name="connsiteX64" fmla="*/ 850505 w 1890605"/>
                <a:gd name="connsiteY64" fmla="*/ 801241 h 2016000"/>
                <a:gd name="connsiteX65" fmla="*/ 945956 w 1890605"/>
                <a:gd name="connsiteY65" fmla="*/ 583152 h 2016000"/>
                <a:gd name="connsiteX66" fmla="*/ 958838 w 1890605"/>
                <a:gd name="connsiteY66" fmla="*/ 560286 h 2016000"/>
                <a:gd name="connsiteX67" fmla="*/ 959048 w 1890605"/>
                <a:gd name="connsiteY67" fmla="*/ 560043 h 2016000"/>
                <a:gd name="connsiteX68" fmla="*/ 983942 w 1890605"/>
                <a:gd name="connsiteY68" fmla="*/ 526672 h 2016000"/>
                <a:gd name="connsiteX69" fmla="*/ 1138515 w 1890605"/>
                <a:gd name="connsiteY69" fmla="*/ 381290 h 2016000"/>
                <a:gd name="connsiteX70" fmla="*/ 1184014 w 1890605"/>
                <a:gd name="connsiteY70" fmla="*/ 341424 h 2016000"/>
                <a:gd name="connsiteX71" fmla="*/ 1249742 w 1890605"/>
                <a:gd name="connsiteY71" fmla="*/ 317438 h 2016000"/>
                <a:gd name="connsiteX72" fmla="*/ 1284511 w 1890605"/>
                <a:gd name="connsiteY72" fmla="*/ 314567 h 2016000"/>
                <a:gd name="connsiteX73" fmla="*/ 786365 w 1890605"/>
                <a:gd name="connsiteY73" fmla="*/ 232807 h 2016000"/>
                <a:gd name="connsiteX74" fmla="*/ 937402 w 1890605"/>
                <a:gd name="connsiteY74" fmla="*/ 383855 h 2016000"/>
                <a:gd name="connsiteX75" fmla="*/ 786365 w 1890605"/>
                <a:gd name="connsiteY75" fmla="*/ 534902 h 2016000"/>
                <a:gd name="connsiteX76" fmla="*/ 635328 w 1890605"/>
                <a:gd name="connsiteY76" fmla="*/ 383855 h 2016000"/>
                <a:gd name="connsiteX77" fmla="*/ 786365 w 1890605"/>
                <a:gd name="connsiteY77" fmla="*/ 232807 h 2016000"/>
                <a:gd name="connsiteX78" fmla="*/ 1490282 w 1890605"/>
                <a:gd name="connsiteY78" fmla="*/ 0 h 2016000"/>
                <a:gd name="connsiteX79" fmla="*/ 1662797 w 1890605"/>
                <a:gd name="connsiteY79" fmla="*/ 172527 h 2016000"/>
                <a:gd name="connsiteX80" fmla="*/ 1490281 w 1890605"/>
                <a:gd name="connsiteY80" fmla="*/ 345054 h 2016000"/>
                <a:gd name="connsiteX81" fmla="*/ 1317766 w 1890605"/>
                <a:gd name="connsiteY81" fmla="*/ 172527 h 2016000"/>
                <a:gd name="connsiteX82" fmla="*/ 1490282 w 1890605"/>
                <a:gd name="connsiteY82" fmla="*/ 0 h 2016000"/>
                <a:gd name="connsiteX0" fmla="*/ 1284511 w 1890605"/>
                <a:gd name="connsiteY0" fmla="*/ 314567 h 2016000"/>
                <a:gd name="connsiteX1" fmla="*/ 1443469 w 1890605"/>
                <a:gd name="connsiteY1" fmla="*/ 400846 h 2016000"/>
                <a:gd name="connsiteX2" fmla="*/ 1448554 w 1890605"/>
                <a:gd name="connsiteY2" fmla="*/ 414259 h 2016000"/>
                <a:gd name="connsiteX3" fmla="*/ 1621384 w 1890605"/>
                <a:gd name="connsiteY3" fmla="*/ 768638 h 2016000"/>
                <a:gd name="connsiteX4" fmla="*/ 1861833 w 1890605"/>
                <a:gd name="connsiteY4" fmla="*/ 957315 h 2016000"/>
                <a:gd name="connsiteX5" fmla="*/ 1887985 w 1890605"/>
                <a:gd name="connsiteY5" fmla="*/ 1036198 h 2016000"/>
                <a:gd name="connsiteX6" fmla="*/ 1874571 w 1890605"/>
                <a:gd name="connsiteY6" fmla="*/ 1062866 h 2016000"/>
                <a:gd name="connsiteX7" fmla="*/ 1861997 w 1890605"/>
                <a:gd name="connsiteY7" fmla="*/ 1073593 h 2016000"/>
                <a:gd name="connsiteX8" fmla="*/ 1695417 w 1890605"/>
                <a:gd name="connsiteY8" fmla="*/ 1999661 h 2016000"/>
                <a:gd name="connsiteX9" fmla="*/ 1673812 w 1890605"/>
                <a:gd name="connsiteY9" fmla="*/ 2014679 h 2016000"/>
                <a:gd name="connsiteX10" fmla="*/ 1658795 w 1890605"/>
                <a:gd name="connsiteY10" fmla="*/ 1993073 h 2016000"/>
                <a:gd name="connsiteX11" fmla="*/ 1821085 w 1890605"/>
                <a:gd name="connsiteY11" fmla="*/ 1090853 h 2016000"/>
                <a:gd name="connsiteX12" fmla="*/ 1795694 w 1890605"/>
                <a:gd name="connsiteY12" fmla="*/ 1089020 h 2016000"/>
                <a:gd name="connsiteX13" fmla="*/ 1769027 w 1890605"/>
                <a:gd name="connsiteY13" fmla="*/ 1075604 h 2016000"/>
                <a:gd name="connsiteX14" fmla="*/ 1522653 w 1890605"/>
                <a:gd name="connsiteY14" fmla="*/ 882279 h 2016000"/>
                <a:gd name="connsiteX15" fmla="*/ 1522339 w 1890605"/>
                <a:gd name="connsiteY15" fmla="*/ 881911 h 2016000"/>
                <a:gd name="connsiteX16" fmla="*/ 1513410 w 1890605"/>
                <a:gd name="connsiteY16" fmla="*/ 876753 h 2016000"/>
                <a:gd name="connsiteX17" fmla="*/ 1495274 w 1890605"/>
                <a:gd name="connsiteY17" fmla="*/ 853042 h 2016000"/>
                <a:gd name="connsiteX18" fmla="*/ 1375422 w 1890605"/>
                <a:gd name="connsiteY18" fmla="*/ 607293 h 2016000"/>
                <a:gd name="connsiteX19" fmla="*/ 1369575 w 1890605"/>
                <a:gd name="connsiteY19" fmla="*/ 618317 h 2016000"/>
                <a:gd name="connsiteX20" fmla="*/ 1141979 w 1890605"/>
                <a:gd name="connsiteY20" fmla="*/ 941840 h 2016000"/>
                <a:gd name="connsiteX21" fmla="*/ 1143866 w 1890605"/>
                <a:gd name="connsiteY21" fmla="*/ 951409 h 2016000"/>
                <a:gd name="connsiteX22" fmla="*/ 1190706 w 1890605"/>
                <a:gd name="connsiteY22" fmla="*/ 1447281 h 2016000"/>
                <a:gd name="connsiteX23" fmla="*/ 1320972 w 1890605"/>
                <a:gd name="connsiteY23" fmla="*/ 1887438 h 2016000"/>
                <a:gd name="connsiteX24" fmla="*/ 1253387 w 1890605"/>
                <a:gd name="connsiteY24" fmla="*/ 2011858 h 2016000"/>
                <a:gd name="connsiteX25" fmla="*/ 1253388 w 1890605"/>
                <a:gd name="connsiteY25" fmla="*/ 2011857 h 2016000"/>
                <a:gd name="connsiteX26" fmla="*/ 1128977 w 1890605"/>
                <a:gd name="connsiteY26" fmla="*/ 1944268 h 2016000"/>
                <a:gd name="connsiteX27" fmla="*/ 1004862 w 1890605"/>
                <a:gd name="connsiteY27" fmla="*/ 1524897 h 2016000"/>
                <a:gd name="connsiteX28" fmla="*/ 999504 w 1890605"/>
                <a:gd name="connsiteY28" fmla="*/ 1512050 h 2016000"/>
                <a:gd name="connsiteX29" fmla="*/ 952439 w 1890605"/>
                <a:gd name="connsiteY29" fmla="*/ 1926487 h 2016000"/>
                <a:gd name="connsiteX30" fmla="*/ 841666 w 1890605"/>
                <a:gd name="connsiteY30" fmla="*/ 2014671 h 2016000"/>
                <a:gd name="connsiteX31" fmla="*/ 753489 w 1890605"/>
                <a:gd name="connsiteY31" fmla="*/ 1903891 h 2016000"/>
                <a:gd name="connsiteX32" fmla="*/ 805071 w 1890605"/>
                <a:gd name="connsiteY32" fmla="*/ 1431143 h 2016000"/>
                <a:gd name="connsiteX33" fmla="*/ 805071 w 1890605"/>
                <a:gd name="connsiteY33" fmla="*/ 959546 h 2016000"/>
                <a:gd name="connsiteX34" fmla="*/ 782951 w 1890605"/>
                <a:gd name="connsiteY34" fmla="*/ 942189 h 2016000"/>
                <a:gd name="connsiteX35" fmla="*/ 762687 w 1890605"/>
                <a:gd name="connsiteY35" fmla="*/ 910975 h 2016000"/>
                <a:gd name="connsiteX36" fmla="*/ 688797 w 1890605"/>
                <a:gd name="connsiteY36" fmla="*/ 759469 h 2016000"/>
                <a:gd name="connsiteX37" fmla="*/ 683822 w 1890605"/>
                <a:gd name="connsiteY37" fmla="*/ 769434 h 2016000"/>
                <a:gd name="connsiteX38" fmla="*/ 514775 w 1890605"/>
                <a:gd name="connsiteY38" fmla="*/ 1009733 h 2016000"/>
                <a:gd name="connsiteX39" fmla="*/ 514775 w 1890605"/>
                <a:gd name="connsiteY39" fmla="*/ 1179565 h 2016000"/>
                <a:gd name="connsiteX40" fmla="*/ 649877 w 1890605"/>
                <a:gd name="connsiteY40" fmla="*/ 1588134 h 2016000"/>
                <a:gd name="connsiteX41" fmla="*/ 550555 w 1890605"/>
                <a:gd name="connsiteY41" fmla="*/ 1588134 h 2016000"/>
                <a:gd name="connsiteX42" fmla="*/ 638119 w 1890605"/>
                <a:gd name="connsiteY42" fmla="*/ 1884003 h 2016000"/>
                <a:gd name="connsiteX43" fmla="*/ 578952 w 1890605"/>
                <a:gd name="connsiteY43" fmla="*/ 1992924 h 2016000"/>
                <a:gd name="connsiteX44" fmla="*/ 470039 w 1890605"/>
                <a:gd name="connsiteY44" fmla="*/ 1933753 h 2016000"/>
                <a:gd name="connsiteX45" fmla="*/ 367752 w 1890605"/>
                <a:gd name="connsiteY45" fmla="*/ 1588134 h 2016000"/>
                <a:gd name="connsiteX46" fmla="*/ 352826 w 1890605"/>
                <a:gd name="connsiteY46" fmla="*/ 1588134 h 2016000"/>
                <a:gd name="connsiteX47" fmla="*/ 315324 w 1890605"/>
                <a:gd name="connsiteY47" fmla="*/ 1918359 h 2016000"/>
                <a:gd name="connsiteX48" fmla="*/ 218349 w 1890605"/>
                <a:gd name="connsiteY48" fmla="*/ 1995558 h 2016000"/>
                <a:gd name="connsiteX49" fmla="*/ 141156 w 1890605"/>
                <a:gd name="connsiteY49" fmla="*/ 1898577 h 2016000"/>
                <a:gd name="connsiteX50" fmla="*/ 176411 w 1890605"/>
                <a:gd name="connsiteY50" fmla="*/ 1588134 h 2016000"/>
                <a:gd name="connsiteX51" fmla="*/ 0 w 1890605"/>
                <a:gd name="connsiteY51" fmla="*/ 1588134 h 2016000"/>
                <a:gd name="connsiteX52" fmla="*/ 198493 w 1890605"/>
                <a:gd name="connsiteY52" fmla="*/ 987860 h 2016000"/>
                <a:gd name="connsiteX53" fmla="*/ 198498 w 1890605"/>
                <a:gd name="connsiteY53" fmla="*/ 987739 h 2016000"/>
                <a:gd name="connsiteX54" fmla="*/ 206607 w 1890605"/>
                <a:gd name="connsiteY54" fmla="*/ 960289 h 2016000"/>
                <a:gd name="connsiteX55" fmla="*/ 294673 w 1890605"/>
                <a:gd name="connsiteY55" fmla="*/ 759077 h 2016000"/>
                <a:gd name="connsiteX56" fmla="*/ 305970 w 1890605"/>
                <a:gd name="connsiteY56" fmla="*/ 739023 h 2016000"/>
                <a:gd name="connsiteX57" fmla="*/ 318752 w 1890605"/>
                <a:gd name="connsiteY57" fmla="*/ 720362 h 2016000"/>
                <a:gd name="connsiteX58" fmla="*/ 333806 w 1890605"/>
                <a:gd name="connsiteY58" fmla="*/ 703044 h 2016000"/>
                <a:gd name="connsiteX59" fmla="*/ 494265 w 1890605"/>
                <a:gd name="connsiteY59" fmla="*/ 552126 h 2016000"/>
                <a:gd name="connsiteX60" fmla="*/ 499429 w 1890605"/>
                <a:gd name="connsiteY60" fmla="*/ 546642 h 2016000"/>
                <a:gd name="connsiteX61" fmla="*/ 606229 w 1890605"/>
                <a:gd name="connsiteY61" fmla="*/ 507880 h 2016000"/>
                <a:gd name="connsiteX62" fmla="*/ 731471 w 1890605"/>
                <a:gd name="connsiteY62" fmla="*/ 566228 h 2016000"/>
                <a:gd name="connsiteX63" fmla="*/ 748446 w 1890605"/>
                <a:gd name="connsiteY63" fmla="*/ 591976 h 2016000"/>
                <a:gd name="connsiteX64" fmla="*/ 850505 w 1890605"/>
                <a:gd name="connsiteY64" fmla="*/ 801241 h 2016000"/>
                <a:gd name="connsiteX65" fmla="*/ 945956 w 1890605"/>
                <a:gd name="connsiteY65" fmla="*/ 583152 h 2016000"/>
                <a:gd name="connsiteX66" fmla="*/ 958838 w 1890605"/>
                <a:gd name="connsiteY66" fmla="*/ 560286 h 2016000"/>
                <a:gd name="connsiteX67" fmla="*/ 983942 w 1890605"/>
                <a:gd name="connsiteY67" fmla="*/ 526672 h 2016000"/>
                <a:gd name="connsiteX68" fmla="*/ 1138515 w 1890605"/>
                <a:gd name="connsiteY68" fmla="*/ 381290 h 2016000"/>
                <a:gd name="connsiteX69" fmla="*/ 1184014 w 1890605"/>
                <a:gd name="connsiteY69" fmla="*/ 341424 h 2016000"/>
                <a:gd name="connsiteX70" fmla="*/ 1249742 w 1890605"/>
                <a:gd name="connsiteY70" fmla="*/ 317438 h 2016000"/>
                <a:gd name="connsiteX71" fmla="*/ 1284511 w 1890605"/>
                <a:gd name="connsiteY71" fmla="*/ 314567 h 2016000"/>
                <a:gd name="connsiteX72" fmla="*/ 786365 w 1890605"/>
                <a:gd name="connsiteY72" fmla="*/ 232807 h 2016000"/>
                <a:gd name="connsiteX73" fmla="*/ 937402 w 1890605"/>
                <a:gd name="connsiteY73" fmla="*/ 383855 h 2016000"/>
                <a:gd name="connsiteX74" fmla="*/ 786365 w 1890605"/>
                <a:gd name="connsiteY74" fmla="*/ 534902 h 2016000"/>
                <a:gd name="connsiteX75" fmla="*/ 635328 w 1890605"/>
                <a:gd name="connsiteY75" fmla="*/ 383855 h 2016000"/>
                <a:gd name="connsiteX76" fmla="*/ 786365 w 1890605"/>
                <a:gd name="connsiteY76" fmla="*/ 232807 h 2016000"/>
                <a:gd name="connsiteX77" fmla="*/ 1490282 w 1890605"/>
                <a:gd name="connsiteY77" fmla="*/ 0 h 2016000"/>
                <a:gd name="connsiteX78" fmla="*/ 1662797 w 1890605"/>
                <a:gd name="connsiteY78" fmla="*/ 172527 h 2016000"/>
                <a:gd name="connsiteX79" fmla="*/ 1490281 w 1890605"/>
                <a:gd name="connsiteY79" fmla="*/ 345054 h 2016000"/>
                <a:gd name="connsiteX80" fmla="*/ 1317766 w 1890605"/>
                <a:gd name="connsiteY80" fmla="*/ 172527 h 2016000"/>
                <a:gd name="connsiteX81" fmla="*/ 1490282 w 1890605"/>
                <a:gd name="connsiteY81" fmla="*/ 0 h 2016000"/>
                <a:gd name="connsiteX0" fmla="*/ 1284511 w 1890605"/>
                <a:gd name="connsiteY0" fmla="*/ 314567 h 2016000"/>
                <a:gd name="connsiteX1" fmla="*/ 1443469 w 1890605"/>
                <a:gd name="connsiteY1" fmla="*/ 400846 h 2016000"/>
                <a:gd name="connsiteX2" fmla="*/ 1448554 w 1890605"/>
                <a:gd name="connsiteY2" fmla="*/ 414259 h 2016000"/>
                <a:gd name="connsiteX3" fmla="*/ 1621384 w 1890605"/>
                <a:gd name="connsiteY3" fmla="*/ 768638 h 2016000"/>
                <a:gd name="connsiteX4" fmla="*/ 1861833 w 1890605"/>
                <a:gd name="connsiteY4" fmla="*/ 957315 h 2016000"/>
                <a:gd name="connsiteX5" fmla="*/ 1887985 w 1890605"/>
                <a:gd name="connsiteY5" fmla="*/ 1036198 h 2016000"/>
                <a:gd name="connsiteX6" fmla="*/ 1874571 w 1890605"/>
                <a:gd name="connsiteY6" fmla="*/ 1062866 h 2016000"/>
                <a:gd name="connsiteX7" fmla="*/ 1861997 w 1890605"/>
                <a:gd name="connsiteY7" fmla="*/ 1073593 h 2016000"/>
                <a:gd name="connsiteX8" fmla="*/ 1695417 w 1890605"/>
                <a:gd name="connsiteY8" fmla="*/ 1999661 h 2016000"/>
                <a:gd name="connsiteX9" fmla="*/ 1673812 w 1890605"/>
                <a:gd name="connsiteY9" fmla="*/ 2014679 h 2016000"/>
                <a:gd name="connsiteX10" fmla="*/ 1658795 w 1890605"/>
                <a:gd name="connsiteY10" fmla="*/ 1993073 h 2016000"/>
                <a:gd name="connsiteX11" fmla="*/ 1821085 w 1890605"/>
                <a:gd name="connsiteY11" fmla="*/ 1090853 h 2016000"/>
                <a:gd name="connsiteX12" fmla="*/ 1795694 w 1890605"/>
                <a:gd name="connsiteY12" fmla="*/ 1089020 h 2016000"/>
                <a:gd name="connsiteX13" fmla="*/ 1769027 w 1890605"/>
                <a:gd name="connsiteY13" fmla="*/ 1075604 h 2016000"/>
                <a:gd name="connsiteX14" fmla="*/ 1522653 w 1890605"/>
                <a:gd name="connsiteY14" fmla="*/ 882279 h 2016000"/>
                <a:gd name="connsiteX15" fmla="*/ 1522339 w 1890605"/>
                <a:gd name="connsiteY15" fmla="*/ 881911 h 2016000"/>
                <a:gd name="connsiteX16" fmla="*/ 1513410 w 1890605"/>
                <a:gd name="connsiteY16" fmla="*/ 876753 h 2016000"/>
                <a:gd name="connsiteX17" fmla="*/ 1495274 w 1890605"/>
                <a:gd name="connsiteY17" fmla="*/ 853042 h 2016000"/>
                <a:gd name="connsiteX18" fmla="*/ 1375422 w 1890605"/>
                <a:gd name="connsiteY18" fmla="*/ 607293 h 2016000"/>
                <a:gd name="connsiteX19" fmla="*/ 1369575 w 1890605"/>
                <a:gd name="connsiteY19" fmla="*/ 618317 h 2016000"/>
                <a:gd name="connsiteX20" fmla="*/ 1141979 w 1890605"/>
                <a:gd name="connsiteY20" fmla="*/ 941840 h 2016000"/>
                <a:gd name="connsiteX21" fmla="*/ 1143866 w 1890605"/>
                <a:gd name="connsiteY21" fmla="*/ 951409 h 2016000"/>
                <a:gd name="connsiteX22" fmla="*/ 1190706 w 1890605"/>
                <a:gd name="connsiteY22" fmla="*/ 1447281 h 2016000"/>
                <a:gd name="connsiteX23" fmla="*/ 1320972 w 1890605"/>
                <a:gd name="connsiteY23" fmla="*/ 1887438 h 2016000"/>
                <a:gd name="connsiteX24" fmla="*/ 1253387 w 1890605"/>
                <a:gd name="connsiteY24" fmla="*/ 2011858 h 2016000"/>
                <a:gd name="connsiteX25" fmla="*/ 1253388 w 1890605"/>
                <a:gd name="connsiteY25" fmla="*/ 2011857 h 2016000"/>
                <a:gd name="connsiteX26" fmla="*/ 1128977 w 1890605"/>
                <a:gd name="connsiteY26" fmla="*/ 1944268 h 2016000"/>
                <a:gd name="connsiteX27" fmla="*/ 1004862 w 1890605"/>
                <a:gd name="connsiteY27" fmla="*/ 1524897 h 2016000"/>
                <a:gd name="connsiteX28" fmla="*/ 999504 w 1890605"/>
                <a:gd name="connsiteY28" fmla="*/ 1512050 h 2016000"/>
                <a:gd name="connsiteX29" fmla="*/ 952439 w 1890605"/>
                <a:gd name="connsiteY29" fmla="*/ 1926487 h 2016000"/>
                <a:gd name="connsiteX30" fmla="*/ 841666 w 1890605"/>
                <a:gd name="connsiteY30" fmla="*/ 2014671 h 2016000"/>
                <a:gd name="connsiteX31" fmla="*/ 753489 w 1890605"/>
                <a:gd name="connsiteY31" fmla="*/ 1903891 h 2016000"/>
                <a:gd name="connsiteX32" fmla="*/ 805071 w 1890605"/>
                <a:gd name="connsiteY32" fmla="*/ 1431143 h 2016000"/>
                <a:gd name="connsiteX33" fmla="*/ 805071 w 1890605"/>
                <a:gd name="connsiteY33" fmla="*/ 959546 h 2016000"/>
                <a:gd name="connsiteX34" fmla="*/ 782951 w 1890605"/>
                <a:gd name="connsiteY34" fmla="*/ 942189 h 2016000"/>
                <a:gd name="connsiteX35" fmla="*/ 762687 w 1890605"/>
                <a:gd name="connsiteY35" fmla="*/ 910975 h 2016000"/>
                <a:gd name="connsiteX36" fmla="*/ 688797 w 1890605"/>
                <a:gd name="connsiteY36" fmla="*/ 759469 h 2016000"/>
                <a:gd name="connsiteX37" fmla="*/ 683822 w 1890605"/>
                <a:gd name="connsiteY37" fmla="*/ 769434 h 2016000"/>
                <a:gd name="connsiteX38" fmla="*/ 514775 w 1890605"/>
                <a:gd name="connsiteY38" fmla="*/ 1009733 h 2016000"/>
                <a:gd name="connsiteX39" fmla="*/ 514775 w 1890605"/>
                <a:gd name="connsiteY39" fmla="*/ 1179565 h 2016000"/>
                <a:gd name="connsiteX40" fmla="*/ 649877 w 1890605"/>
                <a:gd name="connsiteY40" fmla="*/ 1588134 h 2016000"/>
                <a:gd name="connsiteX41" fmla="*/ 550555 w 1890605"/>
                <a:gd name="connsiteY41" fmla="*/ 1588134 h 2016000"/>
                <a:gd name="connsiteX42" fmla="*/ 638119 w 1890605"/>
                <a:gd name="connsiteY42" fmla="*/ 1884003 h 2016000"/>
                <a:gd name="connsiteX43" fmla="*/ 578952 w 1890605"/>
                <a:gd name="connsiteY43" fmla="*/ 1992924 h 2016000"/>
                <a:gd name="connsiteX44" fmla="*/ 470039 w 1890605"/>
                <a:gd name="connsiteY44" fmla="*/ 1933753 h 2016000"/>
                <a:gd name="connsiteX45" fmla="*/ 367752 w 1890605"/>
                <a:gd name="connsiteY45" fmla="*/ 1588134 h 2016000"/>
                <a:gd name="connsiteX46" fmla="*/ 352826 w 1890605"/>
                <a:gd name="connsiteY46" fmla="*/ 1588134 h 2016000"/>
                <a:gd name="connsiteX47" fmla="*/ 315324 w 1890605"/>
                <a:gd name="connsiteY47" fmla="*/ 1918359 h 2016000"/>
                <a:gd name="connsiteX48" fmla="*/ 218349 w 1890605"/>
                <a:gd name="connsiteY48" fmla="*/ 1995558 h 2016000"/>
                <a:gd name="connsiteX49" fmla="*/ 141156 w 1890605"/>
                <a:gd name="connsiteY49" fmla="*/ 1898577 h 2016000"/>
                <a:gd name="connsiteX50" fmla="*/ 176411 w 1890605"/>
                <a:gd name="connsiteY50" fmla="*/ 1588134 h 2016000"/>
                <a:gd name="connsiteX51" fmla="*/ 0 w 1890605"/>
                <a:gd name="connsiteY51" fmla="*/ 1588134 h 2016000"/>
                <a:gd name="connsiteX52" fmla="*/ 198493 w 1890605"/>
                <a:gd name="connsiteY52" fmla="*/ 987860 h 2016000"/>
                <a:gd name="connsiteX53" fmla="*/ 198498 w 1890605"/>
                <a:gd name="connsiteY53" fmla="*/ 987739 h 2016000"/>
                <a:gd name="connsiteX54" fmla="*/ 206607 w 1890605"/>
                <a:gd name="connsiteY54" fmla="*/ 960289 h 2016000"/>
                <a:gd name="connsiteX55" fmla="*/ 294673 w 1890605"/>
                <a:gd name="connsiteY55" fmla="*/ 759077 h 2016000"/>
                <a:gd name="connsiteX56" fmla="*/ 305970 w 1890605"/>
                <a:gd name="connsiteY56" fmla="*/ 739023 h 2016000"/>
                <a:gd name="connsiteX57" fmla="*/ 318752 w 1890605"/>
                <a:gd name="connsiteY57" fmla="*/ 720362 h 2016000"/>
                <a:gd name="connsiteX58" fmla="*/ 333806 w 1890605"/>
                <a:gd name="connsiteY58" fmla="*/ 703044 h 2016000"/>
                <a:gd name="connsiteX59" fmla="*/ 494265 w 1890605"/>
                <a:gd name="connsiteY59" fmla="*/ 552126 h 2016000"/>
                <a:gd name="connsiteX60" fmla="*/ 499429 w 1890605"/>
                <a:gd name="connsiteY60" fmla="*/ 546642 h 2016000"/>
                <a:gd name="connsiteX61" fmla="*/ 606229 w 1890605"/>
                <a:gd name="connsiteY61" fmla="*/ 507880 h 2016000"/>
                <a:gd name="connsiteX62" fmla="*/ 731471 w 1890605"/>
                <a:gd name="connsiteY62" fmla="*/ 566228 h 2016000"/>
                <a:gd name="connsiteX63" fmla="*/ 748446 w 1890605"/>
                <a:gd name="connsiteY63" fmla="*/ 591976 h 2016000"/>
                <a:gd name="connsiteX64" fmla="*/ 850505 w 1890605"/>
                <a:gd name="connsiteY64" fmla="*/ 801241 h 2016000"/>
                <a:gd name="connsiteX65" fmla="*/ 945956 w 1890605"/>
                <a:gd name="connsiteY65" fmla="*/ 583152 h 2016000"/>
                <a:gd name="connsiteX66" fmla="*/ 983942 w 1890605"/>
                <a:gd name="connsiteY66" fmla="*/ 526672 h 2016000"/>
                <a:gd name="connsiteX67" fmla="*/ 1138515 w 1890605"/>
                <a:gd name="connsiteY67" fmla="*/ 381290 h 2016000"/>
                <a:gd name="connsiteX68" fmla="*/ 1184014 w 1890605"/>
                <a:gd name="connsiteY68" fmla="*/ 341424 h 2016000"/>
                <a:gd name="connsiteX69" fmla="*/ 1249742 w 1890605"/>
                <a:gd name="connsiteY69" fmla="*/ 317438 h 2016000"/>
                <a:gd name="connsiteX70" fmla="*/ 1284511 w 1890605"/>
                <a:gd name="connsiteY70" fmla="*/ 314567 h 2016000"/>
                <a:gd name="connsiteX71" fmla="*/ 786365 w 1890605"/>
                <a:gd name="connsiteY71" fmla="*/ 232807 h 2016000"/>
                <a:gd name="connsiteX72" fmla="*/ 937402 w 1890605"/>
                <a:gd name="connsiteY72" fmla="*/ 383855 h 2016000"/>
                <a:gd name="connsiteX73" fmla="*/ 786365 w 1890605"/>
                <a:gd name="connsiteY73" fmla="*/ 534902 h 2016000"/>
                <a:gd name="connsiteX74" fmla="*/ 635328 w 1890605"/>
                <a:gd name="connsiteY74" fmla="*/ 383855 h 2016000"/>
                <a:gd name="connsiteX75" fmla="*/ 786365 w 1890605"/>
                <a:gd name="connsiteY75" fmla="*/ 232807 h 2016000"/>
                <a:gd name="connsiteX76" fmla="*/ 1490282 w 1890605"/>
                <a:gd name="connsiteY76" fmla="*/ 0 h 2016000"/>
                <a:gd name="connsiteX77" fmla="*/ 1662797 w 1890605"/>
                <a:gd name="connsiteY77" fmla="*/ 172527 h 2016000"/>
                <a:gd name="connsiteX78" fmla="*/ 1490281 w 1890605"/>
                <a:gd name="connsiteY78" fmla="*/ 345054 h 2016000"/>
                <a:gd name="connsiteX79" fmla="*/ 1317766 w 1890605"/>
                <a:gd name="connsiteY79" fmla="*/ 172527 h 2016000"/>
                <a:gd name="connsiteX80" fmla="*/ 1490282 w 1890605"/>
                <a:gd name="connsiteY80" fmla="*/ 0 h 2016000"/>
                <a:gd name="connsiteX0" fmla="*/ 1284511 w 1890605"/>
                <a:gd name="connsiteY0" fmla="*/ 314567 h 2016000"/>
                <a:gd name="connsiteX1" fmla="*/ 1443469 w 1890605"/>
                <a:gd name="connsiteY1" fmla="*/ 400846 h 2016000"/>
                <a:gd name="connsiteX2" fmla="*/ 1448554 w 1890605"/>
                <a:gd name="connsiteY2" fmla="*/ 414259 h 2016000"/>
                <a:gd name="connsiteX3" fmla="*/ 1621384 w 1890605"/>
                <a:gd name="connsiteY3" fmla="*/ 768638 h 2016000"/>
                <a:gd name="connsiteX4" fmla="*/ 1861833 w 1890605"/>
                <a:gd name="connsiteY4" fmla="*/ 957315 h 2016000"/>
                <a:gd name="connsiteX5" fmla="*/ 1887985 w 1890605"/>
                <a:gd name="connsiteY5" fmla="*/ 1036198 h 2016000"/>
                <a:gd name="connsiteX6" fmla="*/ 1874571 w 1890605"/>
                <a:gd name="connsiteY6" fmla="*/ 1062866 h 2016000"/>
                <a:gd name="connsiteX7" fmla="*/ 1861997 w 1890605"/>
                <a:gd name="connsiteY7" fmla="*/ 1073593 h 2016000"/>
                <a:gd name="connsiteX8" fmla="*/ 1695417 w 1890605"/>
                <a:gd name="connsiteY8" fmla="*/ 1999661 h 2016000"/>
                <a:gd name="connsiteX9" fmla="*/ 1673812 w 1890605"/>
                <a:gd name="connsiteY9" fmla="*/ 2014679 h 2016000"/>
                <a:gd name="connsiteX10" fmla="*/ 1658795 w 1890605"/>
                <a:gd name="connsiteY10" fmla="*/ 1993073 h 2016000"/>
                <a:gd name="connsiteX11" fmla="*/ 1821085 w 1890605"/>
                <a:gd name="connsiteY11" fmla="*/ 1090853 h 2016000"/>
                <a:gd name="connsiteX12" fmla="*/ 1795694 w 1890605"/>
                <a:gd name="connsiteY12" fmla="*/ 1089020 h 2016000"/>
                <a:gd name="connsiteX13" fmla="*/ 1769027 w 1890605"/>
                <a:gd name="connsiteY13" fmla="*/ 1075604 h 2016000"/>
                <a:gd name="connsiteX14" fmla="*/ 1522653 w 1890605"/>
                <a:gd name="connsiteY14" fmla="*/ 882279 h 2016000"/>
                <a:gd name="connsiteX15" fmla="*/ 1522339 w 1890605"/>
                <a:gd name="connsiteY15" fmla="*/ 881911 h 2016000"/>
                <a:gd name="connsiteX16" fmla="*/ 1513410 w 1890605"/>
                <a:gd name="connsiteY16" fmla="*/ 876753 h 2016000"/>
                <a:gd name="connsiteX17" fmla="*/ 1495274 w 1890605"/>
                <a:gd name="connsiteY17" fmla="*/ 853042 h 2016000"/>
                <a:gd name="connsiteX18" fmla="*/ 1375422 w 1890605"/>
                <a:gd name="connsiteY18" fmla="*/ 607293 h 2016000"/>
                <a:gd name="connsiteX19" fmla="*/ 1369575 w 1890605"/>
                <a:gd name="connsiteY19" fmla="*/ 618317 h 2016000"/>
                <a:gd name="connsiteX20" fmla="*/ 1141979 w 1890605"/>
                <a:gd name="connsiteY20" fmla="*/ 941840 h 2016000"/>
                <a:gd name="connsiteX21" fmla="*/ 1143866 w 1890605"/>
                <a:gd name="connsiteY21" fmla="*/ 951409 h 2016000"/>
                <a:gd name="connsiteX22" fmla="*/ 1190706 w 1890605"/>
                <a:gd name="connsiteY22" fmla="*/ 1447281 h 2016000"/>
                <a:gd name="connsiteX23" fmla="*/ 1320972 w 1890605"/>
                <a:gd name="connsiteY23" fmla="*/ 1887438 h 2016000"/>
                <a:gd name="connsiteX24" fmla="*/ 1253387 w 1890605"/>
                <a:gd name="connsiteY24" fmla="*/ 2011858 h 2016000"/>
                <a:gd name="connsiteX25" fmla="*/ 1253388 w 1890605"/>
                <a:gd name="connsiteY25" fmla="*/ 2011857 h 2016000"/>
                <a:gd name="connsiteX26" fmla="*/ 1128977 w 1890605"/>
                <a:gd name="connsiteY26" fmla="*/ 1944268 h 2016000"/>
                <a:gd name="connsiteX27" fmla="*/ 1004862 w 1890605"/>
                <a:gd name="connsiteY27" fmla="*/ 1524897 h 2016000"/>
                <a:gd name="connsiteX28" fmla="*/ 999504 w 1890605"/>
                <a:gd name="connsiteY28" fmla="*/ 1512050 h 2016000"/>
                <a:gd name="connsiteX29" fmla="*/ 952439 w 1890605"/>
                <a:gd name="connsiteY29" fmla="*/ 1926487 h 2016000"/>
                <a:gd name="connsiteX30" fmla="*/ 841666 w 1890605"/>
                <a:gd name="connsiteY30" fmla="*/ 2014671 h 2016000"/>
                <a:gd name="connsiteX31" fmla="*/ 753489 w 1890605"/>
                <a:gd name="connsiteY31" fmla="*/ 1903891 h 2016000"/>
                <a:gd name="connsiteX32" fmla="*/ 805071 w 1890605"/>
                <a:gd name="connsiteY32" fmla="*/ 1431143 h 2016000"/>
                <a:gd name="connsiteX33" fmla="*/ 805071 w 1890605"/>
                <a:gd name="connsiteY33" fmla="*/ 959546 h 2016000"/>
                <a:gd name="connsiteX34" fmla="*/ 782951 w 1890605"/>
                <a:gd name="connsiteY34" fmla="*/ 942189 h 2016000"/>
                <a:gd name="connsiteX35" fmla="*/ 762687 w 1890605"/>
                <a:gd name="connsiteY35" fmla="*/ 910975 h 2016000"/>
                <a:gd name="connsiteX36" fmla="*/ 688797 w 1890605"/>
                <a:gd name="connsiteY36" fmla="*/ 759469 h 2016000"/>
                <a:gd name="connsiteX37" fmla="*/ 683822 w 1890605"/>
                <a:gd name="connsiteY37" fmla="*/ 769434 h 2016000"/>
                <a:gd name="connsiteX38" fmla="*/ 514775 w 1890605"/>
                <a:gd name="connsiteY38" fmla="*/ 1009733 h 2016000"/>
                <a:gd name="connsiteX39" fmla="*/ 514775 w 1890605"/>
                <a:gd name="connsiteY39" fmla="*/ 1179565 h 2016000"/>
                <a:gd name="connsiteX40" fmla="*/ 649877 w 1890605"/>
                <a:gd name="connsiteY40" fmla="*/ 1588134 h 2016000"/>
                <a:gd name="connsiteX41" fmla="*/ 550555 w 1890605"/>
                <a:gd name="connsiteY41" fmla="*/ 1588134 h 2016000"/>
                <a:gd name="connsiteX42" fmla="*/ 638119 w 1890605"/>
                <a:gd name="connsiteY42" fmla="*/ 1884003 h 2016000"/>
                <a:gd name="connsiteX43" fmla="*/ 578952 w 1890605"/>
                <a:gd name="connsiteY43" fmla="*/ 1992924 h 2016000"/>
                <a:gd name="connsiteX44" fmla="*/ 470039 w 1890605"/>
                <a:gd name="connsiteY44" fmla="*/ 1933753 h 2016000"/>
                <a:gd name="connsiteX45" fmla="*/ 367752 w 1890605"/>
                <a:gd name="connsiteY45" fmla="*/ 1588134 h 2016000"/>
                <a:gd name="connsiteX46" fmla="*/ 352826 w 1890605"/>
                <a:gd name="connsiteY46" fmla="*/ 1588134 h 2016000"/>
                <a:gd name="connsiteX47" fmla="*/ 315324 w 1890605"/>
                <a:gd name="connsiteY47" fmla="*/ 1918359 h 2016000"/>
                <a:gd name="connsiteX48" fmla="*/ 218349 w 1890605"/>
                <a:gd name="connsiteY48" fmla="*/ 1995558 h 2016000"/>
                <a:gd name="connsiteX49" fmla="*/ 141156 w 1890605"/>
                <a:gd name="connsiteY49" fmla="*/ 1898577 h 2016000"/>
                <a:gd name="connsiteX50" fmla="*/ 176411 w 1890605"/>
                <a:gd name="connsiteY50" fmla="*/ 1588134 h 2016000"/>
                <a:gd name="connsiteX51" fmla="*/ 0 w 1890605"/>
                <a:gd name="connsiteY51" fmla="*/ 1588134 h 2016000"/>
                <a:gd name="connsiteX52" fmla="*/ 198493 w 1890605"/>
                <a:gd name="connsiteY52" fmla="*/ 987860 h 2016000"/>
                <a:gd name="connsiteX53" fmla="*/ 198498 w 1890605"/>
                <a:gd name="connsiteY53" fmla="*/ 987739 h 2016000"/>
                <a:gd name="connsiteX54" fmla="*/ 206607 w 1890605"/>
                <a:gd name="connsiteY54" fmla="*/ 960289 h 2016000"/>
                <a:gd name="connsiteX55" fmla="*/ 294673 w 1890605"/>
                <a:gd name="connsiteY55" fmla="*/ 759077 h 2016000"/>
                <a:gd name="connsiteX56" fmla="*/ 305970 w 1890605"/>
                <a:gd name="connsiteY56" fmla="*/ 739023 h 2016000"/>
                <a:gd name="connsiteX57" fmla="*/ 318752 w 1890605"/>
                <a:gd name="connsiteY57" fmla="*/ 720362 h 2016000"/>
                <a:gd name="connsiteX58" fmla="*/ 333806 w 1890605"/>
                <a:gd name="connsiteY58" fmla="*/ 703044 h 2016000"/>
                <a:gd name="connsiteX59" fmla="*/ 494265 w 1890605"/>
                <a:gd name="connsiteY59" fmla="*/ 552126 h 2016000"/>
                <a:gd name="connsiteX60" fmla="*/ 499429 w 1890605"/>
                <a:gd name="connsiteY60" fmla="*/ 546642 h 2016000"/>
                <a:gd name="connsiteX61" fmla="*/ 606229 w 1890605"/>
                <a:gd name="connsiteY61" fmla="*/ 507880 h 2016000"/>
                <a:gd name="connsiteX62" fmla="*/ 731471 w 1890605"/>
                <a:gd name="connsiteY62" fmla="*/ 566228 h 2016000"/>
                <a:gd name="connsiteX63" fmla="*/ 748446 w 1890605"/>
                <a:gd name="connsiteY63" fmla="*/ 591976 h 2016000"/>
                <a:gd name="connsiteX64" fmla="*/ 850505 w 1890605"/>
                <a:gd name="connsiteY64" fmla="*/ 801241 h 2016000"/>
                <a:gd name="connsiteX65" fmla="*/ 945956 w 1890605"/>
                <a:gd name="connsiteY65" fmla="*/ 583152 h 2016000"/>
                <a:gd name="connsiteX66" fmla="*/ 1009342 w 1890605"/>
                <a:gd name="connsiteY66" fmla="*/ 498097 h 2016000"/>
                <a:gd name="connsiteX67" fmla="*/ 1138515 w 1890605"/>
                <a:gd name="connsiteY67" fmla="*/ 381290 h 2016000"/>
                <a:gd name="connsiteX68" fmla="*/ 1184014 w 1890605"/>
                <a:gd name="connsiteY68" fmla="*/ 341424 h 2016000"/>
                <a:gd name="connsiteX69" fmla="*/ 1249742 w 1890605"/>
                <a:gd name="connsiteY69" fmla="*/ 317438 h 2016000"/>
                <a:gd name="connsiteX70" fmla="*/ 1284511 w 1890605"/>
                <a:gd name="connsiteY70" fmla="*/ 314567 h 2016000"/>
                <a:gd name="connsiteX71" fmla="*/ 786365 w 1890605"/>
                <a:gd name="connsiteY71" fmla="*/ 232807 h 2016000"/>
                <a:gd name="connsiteX72" fmla="*/ 937402 w 1890605"/>
                <a:gd name="connsiteY72" fmla="*/ 383855 h 2016000"/>
                <a:gd name="connsiteX73" fmla="*/ 786365 w 1890605"/>
                <a:gd name="connsiteY73" fmla="*/ 534902 h 2016000"/>
                <a:gd name="connsiteX74" fmla="*/ 635328 w 1890605"/>
                <a:gd name="connsiteY74" fmla="*/ 383855 h 2016000"/>
                <a:gd name="connsiteX75" fmla="*/ 786365 w 1890605"/>
                <a:gd name="connsiteY75" fmla="*/ 232807 h 2016000"/>
                <a:gd name="connsiteX76" fmla="*/ 1490282 w 1890605"/>
                <a:gd name="connsiteY76" fmla="*/ 0 h 2016000"/>
                <a:gd name="connsiteX77" fmla="*/ 1662797 w 1890605"/>
                <a:gd name="connsiteY77" fmla="*/ 172527 h 2016000"/>
                <a:gd name="connsiteX78" fmla="*/ 1490281 w 1890605"/>
                <a:gd name="connsiteY78" fmla="*/ 345054 h 2016000"/>
                <a:gd name="connsiteX79" fmla="*/ 1317766 w 1890605"/>
                <a:gd name="connsiteY79" fmla="*/ 172527 h 2016000"/>
                <a:gd name="connsiteX80" fmla="*/ 1490282 w 1890605"/>
                <a:gd name="connsiteY80" fmla="*/ 0 h 2016000"/>
                <a:gd name="connsiteX0" fmla="*/ 1284511 w 1890605"/>
                <a:gd name="connsiteY0" fmla="*/ 314567 h 2016000"/>
                <a:gd name="connsiteX1" fmla="*/ 1443469 w 1890605"/>
                <a:gd name="connsiteY1" fmla="*/ 400846 h 2016000"/>
                <a:gd name="connsiteX2" fmla="*/ 1448554 w 1890605"/>
                <a:gd name="connsiteY2" fmla="*/ 414259 h 2016000"/>
                <a:gd name="connsiteX3" fmla="*/ 1621384 w 1890605"/>
                <a:gd name="connsiteY3" fmla="*/ 768638 h 2016000"/>
                <a:gd name="connsiteX4" fmla="*/ 1861833 w 1890605"/>
                <a:gd name="connsiteY4" fmla="*/ 957315 h 2016000"/>
                <a:gd name="connsiteX5" fmla="*/ 1887985 w 1890605"/>
                <a:gd name="connsiteY5" fmla="*/ 1036198 h 2016000"/>
                <a:gd name="connsiteX6" fmla="*/ 1874571 w 1890605"/>
                <a:gd name="connsiteY6" fmla="*/ 1062866 h 2016000"/>
                <a:gd name="connsiteX7" fmla="*/ 1861997 w 1890605"/>
                <a:gd name="connsiteY7" fmla="*/ 1073593 h 2016000"/>
                <a:gd name="connsiteX8" fmla="*/ 1695417 w 1890605"/>
                <a:gd name="connsiteY8" fmla="*/ 1999661 h 2016000"/>
                <a:gd name="connsiteX9" fmla="*/ 1673812 w 1890605"/>
                <a:gd name="connsiteY9" fmla="*/ 2014679 h 2016000"/>
                <a:gd name="connsiteX10" fmla="*/ 1658795 w 1890605"/>
                <a:gd name="connsiteY10" fmla="*/ 1993073 h 2016000"/>
                <a:gd name="connsiteX11" fmla="*/ 1821085 w 1890605"/>
                <a:gd name="connsiteY11" fmla="*/ 1090853 h 2016000"/>
                <a:gd name="connsiteX12" fmla="*/ 1795694 w 1890605"/>
                <a:gd name="connsiteY12" fmla="*/ 1089020 h 2016000"/>
                <a:gd name="connsiteX13" fmla="*/ 1769027 w 1890605"/>
                <a:gd name="connsiteY13" fmla="*/ 1075604 h 2016000"/>
                <a:gd name="connsiteX14" fmla="*/ 1522653 w 1890605"/>
                <a:gd name="connsiteY14" fmla="*/ 882279 h 2016000"/>
                <a:gd name="connsiteX15" fmla="*/ 1522339 w 1890605"/>
                <a:gd name="connsiteY15" fmla="*/ 881911 h 2016000"/>
                <a:gd name="connsiteX16" fmla="*/ 1513410 w 1890605"/>
                <a:gd name="connsiteY16" fmla="*/ 876753 h 2016000"/>
                <a:gd name="connsiteX17" fmla="*/ 1495274 w 1890605"/>
                <a:gd name="connsiteY17" fmla="*/ 853042 h 2016000"/>
                <a:gd name="connsiteX18" fmla="*/ 1375422 w 1890605"/>
                <a:gd name="connsiteY18" fmla="*/ 607293 h 2016000"/>
                <a:gd name="connsiteX19" fmla="*/ 1369575 w 1890605"/>
                <a:gd name="connsiteY19" fmla="*/ 618317 h 2016000"/>
                <a:gd name="connsiteX20" fmla="*/ 1141979 w 1890605"/>
                <a:gd name="connsiteY20" fmla="*/ 941840 h 2016000"/>
                <a:gd name="connsiteX21" fmla="*/ 1143866 w 1890605"/>
                <a:gd name="connsiteY21" fmla="*/ 951409 h 2016000"/>
                <a:gd name="connsiteX22" fmla="*/ 1190706 w 1890605"/>
                <a:gd name="connsiteY22" fmla="*/ 1447281 h 2016000"/>
                <a:gd name="connsiteX23" fmla="*/ 1320972 w 1890605"/>
                <a:gd name="connsiteY23" fmla="*/ 1887438 h 2016000"/>
                <a:gd name="connsiteX24" fmla="*/ 1253387 w 1890605"/>
                <a:gd name="connsiteY24" fmla="*/ 2011858 h 2016000"/>
                <a:gd name="connsiteX25" fmla="*/ 1253388 w 1890605"/>
                <a:gd name="connsiteY25" fmla="*/ 2011857 h 2016000"/>
                <a:gd name="connsiteX26" fmla="*/ 1128977 w 1890605"/>
                <a:gd name="connsiteY26" fmla="*/ 1944268 h 2016000"/>
                <a:gd name="connsiteX27" fmla="*/ 1004862 w 1890605"/>
                <a:gd name="connsiteY27" fmla="*/ 1524897 h 2016000"/>
                <a:gd name="connsiteX28" fmla="*/ 999504 w 1890605"/>
                <a:gd name="connsiteY28" fmla="*/ 1512050 h 2016000"/>
                <a:gd name="connsiteX29" fmla="*/ 952439 w 1890605"/>
                <a:gd name="connsiteY29" fmla="*/ 1926487 h 2016000"/>
                <a:gd name="connsiteX30" fmla="*/ 841666 w 1890605"/>
                <a:gd name="connsiteY30" fmla="*/ 2014671 h 2016000"/>
                <a:gd name="connsiteX31" fmla="*/ 753489 w 1890605"/>
                <a:gd name="connsiteY31" fmla="*/ 1903891 h 2016000"/>
                <a:gd name="connsiteX32" fmla="*/ 805071 w 1890605"/>
                <a:gd name="connsiteY32" fmla="*/ 1431143 h 2016000"/>
                <a:gd name="connsiteX33" fmla="*/ 805071 w 1890605"/>
                <a:gd name="connsiteY33" fmla="*/ 959546 h 2016000"/>
                <a:gd name="connsiteX34" fmla="*/ 782951 w 1890605"/>
                <a:gd name="connsiteY34" fmla="*/ 942189 h 2016000"/>
                <a:gd name="connsiteX35" fmla="*/ 762687 w 1890605"/>
                <a:gd name="connsiteY35" fmla="*/ 910975 h 2016000"/>
                <a:gd name="connsiteX36" fmla="*/ 688797 w 1890605"/>
                <a:gd name="connsiteY36" fmla="*/ 759469 h 2016000"/>
                <a:gd name="connsiteX37" fmla="*/ 683822 w 1890605"/>
                <a:gd name="connsiteY37" fmla="*/ 769434 h 2016000"/>
                <a:gd name="connsiteX38" fmla="*/ 514775 w 1890605"/>
                <a:gd name="connsiteY38" fmla="*/ 1009733 h 2016000"/>
                <a:gd name="connsiteX39" fmla="*/ 514775 w 1890605"/>
                <a:gd name="connsiteY39" fmla="*/ 1179565 h 2016000"/>
                <a:gd name="connsiteX40" fmla="*/ 649877 w 1890605"/>
                <a:gd name="connsiteY40" fmla="*/ 1588134 h 2016000"/>
                <a:gd name="connsiteX41" fmla="*/ 550555 w 1890605"/>
                <a:gd name="connsiteY41" fmla="*/ 1588134 h 2016000"/>
                <a:gd name="connsiteX42" fmla="*/ 638119 w 1890605"/>
                <a:gd name="connsiteY42" fmla="*/ 1884003 h 2016000"/>
                <a:gd name="connsiteX43" fmla="*/ 578952 w 1890605"/>
                <a:gd name="connsiteY43" fmla="*/ 1992924 h 2016000"/>
                <a:gd name="connsiteX44" fmla="*/ 470039 w 1890605"/>
                <a:gd name="connsiteY44" fmla="*/ 1933753 h 2016000"/>
                <a:gd name="connsiteX45" fmla="*/ 367752 w 1890605"/>
                <a:gd name="connsiteY45" fmla="*/ 1588134 h 2016000"/>
                <a:gd name="connsiteX46" fmla="*/ 352826 w 1890605"/>
                <a:gd name="connsiteY46" fmla="*/ 1588134 h 2016000"/>
                <a:gd name="connsiteX47" fmla="*/ 315324 w 1890605"/>
                <a:gd name="connsiteY47" fmla="*/ 1918359 h 2016000"/>
                <a:gd name="connsiteX48" fmla="*/ 218349 w 1890605"/>
                <a:gd name="connsiteY48" fmla="*/ 1995558 h 2016000"/>
                <a:gd name="connsiteX49" fmla="*/ 141156 w 1890605"/>
                <a:gd name="connsiteY49" fmla="*/ 1898577 h 2016000"/>
                <a:gd name="connsiteX50" fmla="*/ 176411 w 1890605"/>
                <a:gd name="connsiteY50" fmla="*/ 1588134 h 2016000"/>
                <a:gd name="connsiteX51" fmla="*/ 0 w 1890605"/>
                <a:gd name="connsiteY51" fmla="*/ 1588134 h 2016000"/>
                <a:gd name="connsiteX52" fmla="*/ 198493 w 1890605"/>
                <a:gd name="connsiteY52" fmla="*/ 987860 h 2016000"/>
                <a:gd name="connsiteX53" fmla="*/ 198498 w 1890605"/>
                <a:gd name="connsiteY53" fmla="*/ 987739 h 2016000"/>
                <a:gd name="connsiteX54" fmla="*/ 206607 w 1890605"/>
                <a:gd name="connsiteY54" fmla="*/ 960289 h 2016000"/>
                <a:gd name="connsiteX55" fmla="*/ 294673 w 1890605"/>
                <a:gd name="connsiteY55" fmla="*/ 759077 h 2016000"/>
                <a:gd name="connsiteX56" fmla="*/ 305970 w 1890605"/>
                <a:gd name="connsiteY56" fmla="*/ 739023 h 2016000"/>
                <a:gd name="connsiteX57" fmla="*/ 318752 w 1890605"/>
                <a:gd name="connsiteY57" fmla="*/ 720362 h 2016000"/>
                <a:gd name="connsiteX58" fmla="*/ 333806 w 1890605"/>
                <a:gd name="connsiteY58" fmla="*/ 703044 h 2016000"/>
                <a:gd name="connsiteX59" fmla="*/ 494265 w 1890605"/>
                <a:gd name="connsiteY59" fmla="*/ 552126 h 2016000"/>
                <a:gd name="connsiteX60" fmla="*/ 499429 w 1890605"/>
                <a:gd name="connsiteY60" fmla="*/ 546642 h 2016000"/>
                <a:gd name="connsiteX61" fmla="*/ 606229 w 1890605"/>
                <a:gd name="connsiteY61" fmla="*/ 507880 h 2016000"/>
                <a:gd name="connsiteX62" fmla="*/ 731471 w 1890605"/>
                <a:gd name="connsiteY62" fmla="*/ 566228 h 2016000"/>
                <a:gd name="connsiteX63" fmla="*/ 748446 w 1890605"/>
                <a:gd name="connsiteY63" fmla="*/ 591976 h 2016000"/>
                <a:gd name="connsiteX64" fmla="*/ 850505 w 1890605"/>
                <a:gd name="connsiteY64" fmla="*/ 801241 h 2016000"/>
                <a:gd name="connsiteX65" fmla="*/ 930081 w 1890605"/>
                <a:gd name="connsiteY65" fmla="*/ 627602 h 2016000"/>
                <a:gd name="connsiteX66" fmla="*/ 1009342 w 1890605"/>
                <a:gd name="connsiteY66" fmla="*/ 498097 h 2016000"/>
                <a:gd name="connsiteX67" fmla="*/ 1138515 w 1890605"/>
                <a:gd name="connsiteY67" fmla="*/ 381290 h 2016000"/>
                <a:gd name="connsiteX68" fmla="*/ 1184014 w 1890605"/>
                <a:gd name="connsiteY68" fmla="*/ 341424 h 2016000"/>
                <a:gd name="connsiteX69" fmla="*/ 1249742 w 1890605"/>
                <a:gd name="connsiteY69" fmla="*/ 317438 h 2016000"/>
                <a:gd name="connsiteX70" fmla="*/ 1284511 w 1890605"/>
                <a:gd name="connsiteY70" fmla="*/ 314567 h 2016000"/>
                <a:gd name="connsiteX71" fmla="*/ 786365 w 1890605"/>
                <a:gd name="connsiteY71" fmla="*/ 232807 h 2016000"/>
                <a:gd name="connsiteX72" fmla="*/ 937402 w 1890605"/>
                <a:gd name="connsiteY72" fmla="*/ 383855 h 2016000"/>
                <a:gd name="connsiteX73" fmla="*/ 786365 w 1890605"/>
                <a:gd name="connsiteY73" fmla="*/ 534902 h 2016000"/>
                <a:gd name="connsiteX74" fmla="*/ 635328 w 1890605"/>
                <a:gd name="connsiteY74" fmla="*/ 383855 h 2016000"/>
                <a:gd name="connsiteX75" fmla="*/ 786365 w 1890605"/>
                <a:gd name="connsiteY75" fmla="*/ 232807 h 2016000"/>
                <a:gd name="connsiteX76" fmla="*/ 1490282 w 1890605"/>
                <a:gd name="connsiteY76" fmla="*/ 0 h 2016000"/>
                <a:gd name="connsiteX77" fmla="*/ 1662797 w 1890605"/>
                <a:gd name="connsiteY77" fmla="*/ 172527 h 2016000"/>
                <a:gd name="connsiteX78" fmla="*/ 1490281 w 1890605"/>
                <a:gd name="connsiteY78" fmla="*/ 345054 h 2016000"/>
                <a:gd name="connsiteX79" fmla="*/ 1317766 w 1890605"/>
                <a:gd name="connsiteY79" fmla="*/ 172527 h 2016000"/>
                <a:gd name="connsiteX80" fmla="*/ 1490282 w 1890605"/>
                <a:gd name="connsiteY80" fmla="*/ 0 h 2016000"/>
                <a:gd name="connsiteX0" fmla="*/ 1284511 w 1890605"/>
                <a:gd name="connsiteY0" fmla="*/ 314567 h 2016000"/>
                <a:gd name="connsiteX1" fmla="*/ 1443469 w 1890605"/>
                <a:gd name="connsiteY1" fmla="*/ 400846 h 2016000"/>
                <a:gd name="connsiteX2" fmla="*/ 1448554 w 1890605"/>
                <a:gd name="connsiteY2" fmla="*/ 414259 h 2016000"/>
                <a:gd name="connsiteX3" fmla="*/ 1621384 w 1890605"/>
                <a:gd name="connsiteY3" fmla="*/ 768638 h 2016000"/>
                <a:gd name="connsiteX4" fmla="*/ 1861833 w 1890605"/>
                <a:gd name="connsiteY4" fmla="*/ 957315 h 2016000"/>
                <a:gd name="connsiteX5" fmla="*/ 1887985 w 1890605"/>
                <a:gd name="connsiteY5" fmla="*/ 1036198 h 2016000"/>
                <a:gd name="connsiteX6" fmla="*/ 1874571 w 1890605"/>
                <a:gd name="connsiteY6" fmla="*/ 1062866 h 2016000"/>
                <a:gd name="connsiteX7" fmla="*/ 1861997 w 1890605"/>
                <a:gd name="connsiteY7" fmla="*/ 1073593 h 2016000"/>
                <a:gd name="connsiteX8" fmla="*/ 1695417 w 1890605"/>
                <a:gd name="connsiteY8" fmla="*/ 1999661 h 2016000"/>
                <a:gd name="connsiteX9" fmla="*/ 1673812 w 1890605"/>
                <a:gd name="connsiteY9" fmla="*/ 2014679 h 2016000"/>
                <a:gd name="connsiteX10" fmla="*/ 1658795 w 1890605"/>
                <a:gd name="connsiteY10" fmla="*/ 1993073 h 2016000"/>
                <a:gd name="connsiteX11" fmla="*/ 1821085 w 1890605"/>
                <a:gd name="connsiteY11" fmla="*/ 1090853 h 2016000"/>
                <a:gd name="connsiteX12" fmla="*/ 1795694 w 1890605"/>
                <a:gd name="connsiteY12" fmla="*/ 1089020 h 2016000"/>
                <a:gd name="connsiteX13" fmla="*/ 1769027 w 1890605"/>
                <a:gd name="connsiteY13" fmla="*/ 1075604 h 2016000"/>
                <a:gd name="connsiteX14" fmla="*/ 1522653 w 1890605"/>
                <a:gd name="connsiteY14" fmla="*/ 882279 h 2016000"/>
                <a:gd name="connsiteX15" fmla="*/ 1522339 w 1890605"/>
                <a:gd name="connsiteY15" fmla="*/ 881911 h 2016000"/>
                <a:gd name="connsiteX16" fmla="*/ 1513410 w 1890605"/>
                <a:gd name="connsiteY16" fmla="*/ 876753 h 2016000"/>
                <a:gd name="connsiteX17" fmla="*/ 1495274 w 1890605"/>
                <a:gd name="connsiteY17" fmla="*/ 853042 h 2016000"/>
                <a:gd name="connsiteX18" fmla="*/ 1375422 w 1890605"/>
                <a:gd name="connsiteY18" fmla="*/ 607293 h 2016000"/>
                <a:gd name="connsiteX19" fmla="*/ 1369575 w 1890605"/>
                <a:gd name="connsiteY19" fmla="*/ 618317 h 2016000"/>
                <a:gd name="connsiteX20" fmla="*/ 1141979 w 1890605"/>
                <a:gd name="connsiteY20" fmla="*/ 941840 h 2016000"/>
                <a:gd name="connsiteX21" fmla="*/ 1143866 w 1890605"/>
                <a:gd name="connsiteY21" fmla="*/ 951409 h 2016000"/>
                <a:gd name="connsiteX22" fmla="*/ 1190706 w 1890605"/>
                <a:gd name="connsiteY22" fmla="*/ 1447281 h 2016000"/>
                <a:gd name="connsiteX23" fmla="*/ 1320972 w 1890605"/>
                <a:gd name="connsiteY23" fmla="*/ 1887438 h 2016000"/>
                <a:gd name="connsiteX24" fmla="*/ 1253387 w 1890605"/>
                <a:gd name="connsiteY24" fmla="*/ 2011858 h 2016000"/>
                <a:gd name="connsiteX25" fmla="*/ 1253388 w 1890605"/>
                <a:gd name="connsiteY25" fmla="*/ 2011857 h 2016000"/>
                <a:gd name="connsiteX26" fmla="*/ 1128977 w 1890605"/>
                <a:gd name="connsiteY26" fmla="*/ 1944268 h 2016000"/>
                <a:gd name="connsiteX27" fmla="*/ 1004862 w 1890605"/>
                <a:gd name="connsiteY27" fmla="*/ 1524897 h 2016000"/>
                <a:gd name="connsiteX28" fmla="*/ 999504 w 1890605"/>
                <a:gd name="connsiteY28" fmla="*/ 1512050 h 2016000"/>
                <a:gd name="connsiteX29" fmla="*/ 952439 w 1890605"/>
                <a:gd name="connsiteY29" fmla="*/ 1926487 h 2016000"/>
                <a:gd name="connsiteX30" fmla="*/ 841666 w 1890605"/>
                <a:gd name="connsiteY30" fmla="*/ 2014671 h 2016000"/>
                <a:gd name="connsiteX31" fmla="*/ 753489 w 1890605"/>
                <a:gd name="connsiteY31" fmla="*/ 1903891 h 2016000"/>
                <a:gd name="connsiteX32" fmla="*/ 805071 w 1890605"/>
                <a:gd name="connsiteY32" fmla="*/ 1431143 h 2016000"/>
                <a:gd name="connsiteX33" fmla="*/ 805071 w 1890605"/>
                <a:gd name="connsiteY33" fmla="*/ 959546 h 2016000"/>
                <a:gd name="connsiteX34" fmla="*/ 782951 w 1890605"/>
                <a:gd name="connsiteY34" fmla="*/ 942189 h 2016000"/>
                <a:gd name="connsiteX35" fmla="*/ 762687 w 1890605"/>
                <a:gd name="connsiteY35" fmla="*/ 910975 h 2016000"/>
                <a:gd name="connsiteX36" fmla="*/ 688797 w 1890605"/>
                <a:gd name="connsiteY36" fmla="*/ 759469 h 2016000"/>
                <a:gd name="connsiteX37" fmla="*/ 683822 w 1890605"/>
                <a:gd name="connsiteY37" fmla="*/ 769434 h 2016000"/>
                <a:gd name="connsiteX38" fmla="*/ 514775 w 1890605"/>
                <a:gd name="connsiteY38" fmla="*/ 1009733 h 2016000"/>
                <a:gd name="connsiteX39" fmla="*/ 514775 w 1890605"/>
                <a:gd name="connsiteY39" fmla="*/ 1179565 h 2016000"/>
                <a:gd name="connsiteX40" fmla="*/ 649877 w 1890605"/>
                <a:gd name="connsiteY40" fmla="*/ 1588134 h 2016000"/>
                <a:gd name="connsiteX41" fmla="*/ 550555 w 1890605"/>
                <a:gd name="connsiteY41" fmla="*/ 1588134 h 2016000"/>
                <a:gd name="connsiteX42" fmla="*/ 638119 w 1890605"/>
                <a:gd name="connsiteY42" fmla="*/ 1884003 h 2016000"/>
                <a:gd name="connsiteX43" fmla="*/ 578952 w 1890605"/>
                <a:gd name="connsiteY43" fmla="*/ 1992924 h 2016000"/>
                <a:gd name="connsiteX44" fmla="*/ 470039 w 1890605"/>
                <a:gd name="connsiteY44" fmla="*/ 1933753 h 2016000"/>
                <a:gd name="connsiteX45" fmla="*/ 367752 w 1890605"/>
                <a:gd name="connsiteY45" fmla="*/ 1588134 h 2016000"/>
                <a:gd name="connsiteX46" fmla="*/ 352826 w 1890605"/>
                <a:gd name="connsiteY46" fmla="*/ 1588134 h 2016000"/>
                <a:gd name="connsiteX47" fmla="*/ 315324 w 1890605"/>
                <a:gd name="connsiteY47" fmla="*/ 1918359 h 2016000"/>
                <a:gd name="connsiteX48" fmla="*/ 218349 w 1890605"/>
                <a:gd name="connsiteY48" fmla="*/ 1995558 h 2016000"/>
                <a:gd name="connsiteX49" fmla="*/ 141156 w 1890605"/>
                <a:gd name="connsiteY49" fmla="*/ 1898577 h 2016000"/>
                <a:gd name="connsiteX50" fmla="*/ 176411 w 1890605"/>
                <a:gd name="connsiteY50" fmla="*/ 1588134 h 2016000"/>
                <a:gd name="connsiteX51" fmla="*/ 0 w 1890605"/>
                <a:gd name="connsiteY51" fmla="*/ 1588134 h 2016000"/>
                <a:gd name="connsiteX52" fmla="*/ 198493 w 1890605"/>
                <a:gd name="connsiteY52" fmla="*/ 987860 h 2016000"/>
                <a:gd name="connsiteX53" fmla="*/ 198498 w 1890605"/>
                <a:gd name="connsiteY53" fmla="*/ 987739 h 2016000"/>
                <a:gd name="connsiteX54" fmla="*/ 206607 w 1890605"/>
                <a:gd name="connsiteY54" fmla="*/ 960289 h 2016000"/>
                <a:gd name="connsiteX55" fmla="*/ 294673 w 1890605"/>
                <a:gd name="connsiteY55" fmla="*/ 759077 h 2016000"/>
                <a:gd name="connsiteX56" fmla="*/ 305970 w 1890605"/>
                <a:gd name="connsiteY56" fmla="*/ 739023 h 2016000"/>
                <a:gd name="connsiteX57" fmla="*/ 318752 w 1890605"/>
                <a:gd name="connsiteY57" fmla="*/ 720362 h 2016000"/>
                <a:gd name="connsiteX58" fmla="*/ 333806 w 1890605"/>
                <a:gd name="connsiteY58" fmla="*/ 703044 h 2016000"/>
                <a:gd name="connsiteX59" fmla="*/ 494265 w 1890605"/>
                <a:gd name="connsiteY59" fmla="*/ 552126 h 2016000"/>
                <a:gd name="connsiteX60" fmla="*/ 499429 w 1890605"/>
                <a:gd name="connsiteY60" fmla="*/ 546642 h 2016000"/>
                <a:gd name="connsiteX61" fmla="*/ 606229 w 1890605"/>
                <a:gd name="connsiteY61" fmla="*/ 507880 h 2016000"/>
                <a:gd name="connsiteX62" fmla="*/ 731471 w 1890605"/>
                <a:gd name="connsiteY62" fmla="*/ 566228 h 2016000"/>
                <a:gd name="connsiteX63" fmla="*/ 748446 w 1890605"/>
                <a:gd name="connsiteY63" fmla="*/ 591976 h 2016000"/>
                <a:gd name="connsiteX64" fmla="*/ 850505 w 1890605"/>
                <a:gd name="connsiteY64" fmla="*/ 801241 h 2016000"/>
                <a:gd name="connsiteX65" fmla="*/ 930081 w 1890605"/>
                <a:gd name="connsiteY65" fmla="*/ 627602 h 2016000"/>
                <a:gd name="connsiteX66" fmla="*/ 1031567 w 1890605"/>
                <a:gd name="connsiteY66" fmla="*/ 479047 h 2016000"/>
                <a:gd name="connsiteX67" fmla="*/ 1138515 w 1890605"/>
                <a:gd name="connsiteY67" fmla="*/ 381290 h 2016000"/>
                <a:gd name="connsiteX68" fmla="*/ 1184014 w 1890605"/>
                <a:gd name="connsiteY68" fmla="*/ 341424 h 2016000"/>
                <a:gd name="connsiteX69" fmla="*/ 1249742 w 1890605"/>
                <a:gd name="connsiteY69" fmla="*/ 317438 h 2016000"/>
                <a:gd name="connsiteX70" fmla="*/ 1284511 w 1890605"/>
                <a:gd name="connsiteY70" fmla="*/ 314567 h 2016000"/>
                <a:gd name="connsiteX71" fmla="*/ 786365 w 1890605"/>
                <a:gd name="connsiteY71" fmla="*/ 232807 h 2016000"/>
                <a:gd name="connsiteX72" fmla="*/ 937402 w 1890605"/>
                <a:gd name="connsiteY72" fmla="*/ 383855 h 2016000"/>
                <a:gd name="connsiteX73" fmla="*/ 786365 w 1890605"/>
                <a:gd name="connsiteY73" fmla="*/ 534902 h 2016000"/>
                <a:gd name="connsiteX74" fmla="*/ 635328 w 1890605"/>
                <a:gd name="connsiteY74" fmla="*/ 383855 h 2016000"/>
                <a:gd name="connsiteX75" fmla="*/ 786365 w 1890605"/>
                <a:gd name="connsiteY75" fmla="*/ 232807 h 2016000"/>
                <a:gd name="connsiteX76" fmla="*/ 1490282 w 1890605"/>
                <a:gd name="connsiteY76" fmla="*/ 0 h 2016000"/>
                <a:gd name="connsiteX77" fmla="*/ 1662797 w 1890605"/>
                <a:gd name="connsiteY77" fmla="*/ 172527 h 2016000"/>
                <a:gd name="connsiteX78" fmla="*/ 1490281 w 1890605"/>
                <a:gd name="connsiteY78" fmla="*/ 345054 h 2016000"/>
                <a:gd name="connsiteX79" fmla="*/ 1317766 w 1890605"/>
                <a:gd name="connsiteY79" fmla="*/ 172527 h 2016000"/>
                <a:gd name="connsiteX80" fmla="*/ 1490282 w 1890605"/>
                <a:gd name="connsiteY80" fmla="*/ 0 h 2016000"/>
                <a:gd name="connsiteX0" fmla="*/ 1284511 w 1890605"/>
                <a:gd name="connsiteY0" fmla="*/ 314567 h 2016000"/>
                <a:gd name="connsiteX1" fmla="*/ 1443469 w 1890605"/>
                <a:gd name="connsiteY1" fmla="*/ 400846 h 2016000"/>
                <a:gd name="connsiteX2" fmla="*/ 1448554 w 1890605"/>
                <a:gd name="connsiteY2" fmla="*/ 414259 h 2016000"/>
                <a:gd name="connsiteX3" fmla="*/ 1621384 w 1890605"/>
                <a:gd name="connsiteY3" fmla="*/ 768638 h 2016000"/>
                <a:gd name="connsiteX4" fmla="*/ 1861833 w 1890605"/>
                <a:gd name="connsiteY4" fmla="*/ 957315 h 2016000"/>
                <a:gd name="connsiteX5" fmla="*/ 1887985 w 1890605"/>
                <a:gd name="connsiteY5" fmla="*/ 1036198 h 2016000"/>
                <a:gd name="connsiteX6" fmla="*/ 1874571 w 1890605"/>
                <a:gd name="connsiteY6" fmla="*/ 1062866 h 2016000"/>
                <a:gd name="connsiteX7" fmla="*/ 1861997 w 1890605"/>
                <a:gd name="connsiteY7" fmla="*/ 1073593 h 2016000"/>
                <a:gd name="connsiteX8" fmla="*/ 1695417 w 1890605"/>
                <a:gd name="connsiteY8" fmla="*/ 1999661 h 2016000"/>
                <a:gd name="connsiteX9" fmla="*/ 1673812 w 1890605"/>
                <a:gd name="connsiteY9" fmla="*/ 2014679 h 2016000"/>
                <a:gd name="connsiteX10" fmla="*/ 1658795 w 1890605"/>
                <a:gd name="connsiteY10" fmla="*/ 1993073 h 2016000"/>
                <a:gd name="connsiteX11" fmla="*/ 1821085 w 1890605"/>
                <a:gd name="connsiteY11" fmla="*/ 1090853 h 2016000"/>
                <a:gd name="connsiteX12" fmla="*/ 1795694 w 1890605"/>
                <a:gd name="connsiteY12" fmla="*/ 1089020 h 2016000"/>
                <a:gd name="connsiteX13" fmla="*/ 1769027 w 1890605"/>
                <a:gd name="connsiteY13" fmla="*/ 1075604 h 2016000"/>
                <a:gd name="connsiteX14" fmla="*/ 1522653 w 1890605"/>
                <a:gd name="connsiteY14" fmla="*/ 882279 h 2016000"/>
                <a:gd name="connsiteX15" fmla="*/ 1522339 w 1890605"/>
                <a:gd name="connsiteY15" fmla="*/ 881911 h 2016000"/>
                <a:gd name="connsiteX16" fmla="*/ 1513410 w 1890605"/>
                <a:gd name="connsiteY16" fmla="*/ 876753 h 2016000"/>
                <a:gd name="connsiteX17" fmla="*/ 1495274 w 1890605"/>
                <a:gd name="connsiteY17" fmla="*/ 853042 h 2016000"/>
                <a:gd name="connsiteX18" fmla="*/ 1375422 w 1890605"/>
                <a:gd name="connsiteY18" fmla="*/ 607293 h 2016000"/>
                <a:gd name="connsiteX19" fmla="*/ 1369575 w 1890605"/>
                <a:gd name="connsiteY19" fmla="*/ 618317 h 2016000"/>
                <a:gd name="connsiteX20" fmla="*/ 1141979 w 1890605"/>
                <a:gd name="connsiteY20" fmla="*/ 941840 h 2016000"/>
                <a:gd name="connsiteX21" fmla="*/ 1143866 w 1890605"/>
                <a:gd name="connsiteY21" fmla="*/ 951409 h 2016000"/>
                <a:gd name="connsiteX22" fmla="*/ 1190706 w 1890605"/>
                <a:gd name="connsiteY22" fmla="*/ 1447281 h 2016000"/>
                <a:gd name="connsiteX23" fmla="*/ 1320972 w 1890605"/>
                <a:gd name="connsiteY23" fmla="*/ 1887438 h 2016000"/>
                <a:gd name="connsiteX24" fmla="*/ 1253387 w 1890605"/>
                <a:gd name="connsiteY24" fmla="*/ 2011858 h 2016000"/>
                <a:gd name="connsiteX25" fmla="*/ 1253388 w 1890605"/>
                <a:gd name="connsiteY25" fmla="*/ 2011857 h 2016000"/>
                <a:gd name="connsiteX26" fmla="*/ 1128977 w 1890605"/>
                <a:gd name="connsiteY26" fmla="*/ 1944268 h 2016000"/>
                <a:gd name="connsiteX27" fmla="*/ 1004862 w 1890605"/>
                <a:gd name="connsiteY27" fmla="*/ 1524897 h 2016000"/>
                <a:gd name="connsiteX28" fmla="*/ 999504 w 1890605"/>
                <a:gd name="connsiteY28" fmla="*/ 1512050 h 2016000"/>
                <a:gd name="connsiteX29" fmla="*/ 952439 w 1890605"/>
                <a:gd name="connsiteY29" fmla="*/ 1926487 h 2016000"/>
                <a:gd name="connsiteX30" fmla="*/ 841666 w 1890605"/>
                <a:gd name="connsiteY30" fmla="*/ 2014671 h 2016000"/>
                <a:gd name="connsiteX31" fmla="*/ 753489 w 1890605"/>
                <a:gd name="connsiteY31" fmla="*/ 1903891 h 2016000"/>
                <a:gd name="connsiteX32" fmla="*/ 805071 w 1890605"/>
                <a:gd name="connsiteY32" fmla="*/ 1431143 h 2016000"/>
                <a:gd name="connsiteX33" fmla="*/ 805071 w 1890605"/>
                <a:gd name="connsiteY33" fmla="*/ 959546 h 2016000"/>
                <a:gd name="connsiteX34" fmla="*/ 782951 w 1890605"/>
                <a:gd name="connsiteY34" fmla="*/ 942189 h 2016000"/>
                <a:gd name="connsiteX35" fmla="*/ 762687 w 1890605"/>
                <a:gd name="connsiteY35" fmla="*/ 910975 h 2016000"/>
                <a:gd name="connsiteX36" fmla="*/ 688797 w 1890605"/>
                <a:gd name="connsiteY36" fmla="*/ 759469 h 2016000"/>
                <a:gd name="connsiteX37" fmla="*/ 683822 w 1890605"/>
                <a:gd name="connsiteY37" fmla="*/ 769434 h 2016000"/>
                <a:gd name="connsiteX38" fmla="*/ 514775 w 1890605"/>
                <a:gd name="connsiteY38" fmla="*/ 1009733 h 2016000"/>
                <a:gd name="connsiteX39" fmla="*/ 514775 w 1890605"/>
                <a:gd name="connsiteY39" fmla="*/ 1179565 h 2016000"/>
                <a:gd name="connsiteX40" fmla="*/ 649877 w 1890605"/>
                <a:gd name="connsiteY40" fmla="*/ 1588134 h 2016000"/>
                <a:gd name="connsiteX41" fmla="*/ 550555 w 1890605"/>
                <a:gd name="connsiteY41" fmla="*/ 1588134 h 2016000"/>
                <a:gd name="connsiteX42" fmla="*/ 638119 w 1890605"/>
                <a:gd name="connsiteY42" fmla="*/ 1884003 h 2016000"/>
                <a:gd name="connsiteX43" fmla="*/ 578952 w 1890605"/>
                <a:gd name="connsiteY43" fmla="*/ 1992924 h 2016000"/>
                <a:gd name="connsiteX44" fmla="*/ 470039 w 1890605"/>
                <a:gd name="connsiteY44" fmla="*/ 1933753 h 2016000"/>
                <a:gd name="connsiteX45" fmla="*/ 367752 w 1890605"/>
                <a:gd name="connsiteY45" fmla="*/ 1588134 h 2016000"/>
                <a:gd name="connsiteX46" fmla="*/ 352826 w 1890605"/>
                <a:gd name="connsiteY46" fmla="*/ 1588134 h 2016000"/>
                <a:gd name="connsiteX47" fmla="*/ 315324 w 1890605"/>
                <a:gd name="connsiteY47" fmla="*/ 1918359 h 2016000"/>
                <a:gd name="connsiteX48" fmla="*/ 218349 w 1890605"/>
                <a:gd name="connsiteY48" fmla="*/ 1995558 h 2016000"/>
                <a:gd name="connsiteX49" fmla="*/ 141156 w 1890605"/>
                <a:gd name="connsiteY49" fmla="*/ 1898577 h 2016000"/>
                <a:gd name="connsiteX50" fmla="*/ 176411 w 1890605"/>
                <a:gd name="connsiteY50" fmla="*/ 1588134 h 2016000"/>
                <a:gd name="connsiteX51" fmla="*/ 0 w 1890605"/>
                <a:gd name="connsiteY51" fmla="*/ 1588134 h 2016000"/>
                <a:gd name="connsiteX52" fmla="*/ 198493 w 1890605"/>
                <a:gd name="connsiteY52" fmla="*/ 987860 h 2016000"/>
                <a:gd name="connsiteX53" fmla="*/ 198498 w 1890605"/>
                <a:gd name="connsiteY53" fmla="*/ 987739 h 2016000"/>
                <a:gd name="connsiteX54" fmla="*/ 206607 w 1890605"/>
                <a:gd name="connsiteY54" fmla="*/ 960289 h 2016000"/>
                <a:gd name="connsiteX55" fmla="*/ 294673 w 1890605"/>
                <a:gd name="connsiteY55" fmla="*/ 759077 h 2016000"/>
                <a:gd name="connsiteX56" fmla="*/ 305970 w 1890605"/>
                <a:gd name="connsiteY56" fmla="*/ 739023 h 2016000"/>
                <a:gd name="connsiteX57" fmla="*/ 318752 w 1890605"/>
                <a:gd name="connsiteY57" fmla="*/ 720362 h 2016000"/>
                <a:gd name="connsiteX58" fmla="*/ 333806 w 1890605"/>
                <a:gd name="connsiteY58" fmla="*/ 703044 h 2016000"/>
                <a:gd name="connsiteX59" fmla="*/ 499429 w 1890605"/>
                <a:gd name="connsiteY59" fmla="*/ 546642 h 2016000"/>
                <a:gd name="connsiteX60" fmla="*/ 606229 w 1890605"/>
                <a:gd name="connsiteY60" fmla="*/ 507880 h 2016000"/>
                <a:gd name="connsiteX61" fmla="*/ 731471 w 1890605"/>
                <a:gd name="connsiteY61" fmla="*/ 566228 h 2016000"/>
                <a:gd name="connsiteX62" fmla="*/ 748446 w 1890605"/>
                <a:gd name="connsiteY62" fmla="*/ 591976 h 2016000"/>
                <a:gd name="connsiteX63" fmla="*/ 850505 w 1890605"/>
                <a:gd name="connsiteY63" fmla="*/ 801241 h 2016000"/>
                <a:gd name="connsiteX64" fmla="*/ 930081 w 1890605"/>
                <a:gd name="connsiteY64" fmla="*/ 627602 h 2016000"/>
                <a:gd name="connsiteX65" fmla="*/ 1031567 w 1890605"/>
                <a:gd name="connsiteY65" fmla="*/ 479047 h 2016000"/>
                <a:gd name="connsiteX66" fmla="*/ 1138515 w 1890605"/>
                <a:gd name="connsiteY66" fmla="*/ 381290 h 2016000"/>
                <a:gd name="connsiteX67" fmla="*/ 1184014 w 1890605"/>
                <a:gd name="connsiteY67" fmla="*/ 341424 h 2016000"/>
                <a:gd name="connsiteX68" fmla="*/ 1249742 w 1890605"/>
                <a:gd name="connsiteY68" fmla="*/ 317438 h 2016000"/>
                <a:gd name="connsiteX69" fmla="*/ 1284511 w 1890605"/>
                <a:gd name="connsiteY69" fmla="*/ 314567 h 2016000"/>
                <a:gd name="connsiteX70" fmla="*/ 786365 w 1890605"/>
                <a:gd name="connsiteY70" fmla="*/ 232807 h 2016000"/>
                <a:gd name="connsiteX71" fmla="*/ 937402 w 1890605"/>
                <a:gd name="connsiteY71" fmla="*/ 383855 h 2016000"/>
                <a:gd name="connsiteX72" fmla="*/ 786365 w 1890605"/>
                <a:gd name="connsiteY72" fmla="*/ 534902 h 2016000"/>
                <a:gd name="connsiteX73" fmla="*/ 635328 w 1890605"/>
                <a:gd name="connsiteY73" fmla="*/ 383855 h 2016000"/>
                <a:gd name="connsiteX74" fmla="*/ 786365 w 1890605"/>
                <a:gd name="connsiteY74" fmla="*/ 232807 h 2016000"/>
                <a:gd name="connsiteX75" fmla="*/ 1490282 w 1890605"/>
                <a:gd name="connsiteY75" fmla="*/ 0 h 2016000"/>
                <a:gd name="connsiteX76" fmla="*/ 1662797 w 1890605"/>
                <a:gd name="connsiteY76" fmla="*/ 172527 h 2016000"/>
                <a:gd name="connsiteX77" fmla="*/ 1490281 w 1890605"/>
                <a:gd name="connsiteY77" fmla="*/ 345054 h 2016000"/>
                <a:gd name="connsiteX78" fmla="*/ 1317766 w 1890605"/>
                <a:gd name="connsiteY78" fmla="*/ 172527 h 2016000"/>
                <a:gd name="connsiteX79" fmla="*/ 1490282 w 1890605"/>
                <a:gd name="connsiteY79" fmla="*/ 0 h 2016000"/>
                <a:gd name="connsiteX0" fmla="*/ 1284511 w 1890605"/>
                <a:gd name="connsiteY0" fmla="*/ 314567 h 2016000"/>
                <a:gd name="connsiteX1" fmla="*/ 1443469 w 1890605"/>
                <a:gd name="connsiteY1" fmla="*/ 400846 h 2016000"/>
                <a:gd name="connsiteX2" fmla="*/ 1448554 w 1890605"/>
                <a:gd name="connsiteY2" fmla="*/ 414259 h 2016000"/>
                <a:gd name="connsiteX3" fmla="*/ 1621384 w 1890605"/>
                <a:gd name="connsiteY3" fmla="*/ 768638 h 2016000"/>
                <a:gd name="connsiteX4" fmla="*/ 1861833 w 1890605"/>
                <a:gd name="connsiteY4" fmla="*/ 957315 h 2016000"/>
                <a:gd name="connsiteX5" fmla="*/ 1887985 w 1890605"/>
                <a:gd name="connsiteY5" fmla="*/ 1036198 h 2016000"/>
                <a:gd name="connsiteX6" fmla="*/ 1874571 w 1890605"/>
                <a:gd name="connsiteY6" fmla="*/ 1062866 h 2016000"/>
                <a:gd name="connsiteX7" fmla="*/ 1861997 w 1890605"/>
                <a:gd name="connsiteY7" fmla="*/ 1073593 h 2016000"/>
                <a:gd name="connsiteX8" fmla="*/ 1695417 w 1890605"/>
                <a:gd name="connsiteY8" fmla="*/ 1999661 h 2016000"/>
                <a:gd name="connsiteX9" fmla="*/ 1673812 w 1890605"/>
                <a:gd name="connsiteY9" fmla="*/ 2014679 h 2016000"/>
                <a:gd name="connsiteX10" fmla="*/ 1658795 w 1890605"/>
                <a:gd name="connsiteY10" fmla="*/ 1993073 h 2016000"/>
                <a:gd name="connsiteX11" fmla="*/ 1821085 w 1890605"/>
                <a:gd name="connsiteY11" fmla="*/ 1090853 h 2016000"/>
                <a:gd name="connsiteX12" fmla="*/ 1795694 w 1890605"/>
                <a:gd name="connsiteY12" fmla="*/ 1089020 h 2016000"/>
                <a:gd name="connsiteX13" fmla="*/ 1769027 w 1890605"/>
                <a:gd name="connsiteY13" fmla="*/ 1075604 h 2016000"/>
                <a:gd name="connsiteX14" fmla="*/ 1522653 w 1890605"/>
                <a:gd name="connsiteY14" fmla="*/ 882279 h 2016000"/>
                <a:gd name="connsiteX15" fmla="*/ 1522339 w 1890605"/>
                <a:gd name="connsiteY15" fmla="*/ 881911 h 2016000"/>
                <a:gd name="connsiteX16" fmla="*/ 1513410 w 1890605"/>
                <a:gd name="connsiteY16" fmla="*/ 876753 h 2016000"/>
                <a:gd name="connsiteX17" fmla="*/ 1495274 w 1890605"/>
                <a:gd name="connsiteY17" fmla="*/ 853042 h 2016000"/>
                <a:gd name="connsiteX18" fmla="*/ 1375422 w 1890605"/>
                <a:gd name="connsiteY18" fmla="*/ 607293 h 2016000"/>
                <a:gd name="connsiteX19" fmla="*/ 1369575 w 1890605"/>
                <a:gd name="connsiteY19" fmla="*/ 618317 h 2016000"/>
                <a:gd name="connsiteX20" fmla="*/ 1141979 w 1890605"/>
                <a:gd name="connsiteY20" fmla="*/ 941840 h 2016000"/>
                <a:gd name="connsiteX21" fmla="*/ 1143866 w 1890605"/>
                <a:gd name="connsiteY21" fmla="*/ 951409 h 2016000"/>
                <a:gd name="connsiteX22" fmla="*/ 1190706 w 1890605"/>
                <a:gd name="connsiteY22" fmla="*/ 1447281 h 2016000"/>
                <a:gd name="connsiteX23" fmla="*/ 1320972 w 1890605"/>
                <a:gd name="connsiteY23" fmla="*/ 1887438 h 2016000"/>
                <a:gd name="connsiteX24" fmla="*/ 1253387 w 1890605"/>
                <a:gd name="connsiteY24" fmla="*/ 2011858 h 2016000"/>
                <a:gd name="connsiteX25" fmla="*/ 1253388 w 1890605"/>
                <a:gd name="connsiteY25" fmla="*/ 2011857 h 2016000"/>
                <a:gd name="connsiteX26" fmla="*/ 1128977 w 1890605"/>
                <a:gd name="connsiteY26" fmla="*/ 1944268 h 2016000"/>
                <a:gd name="connsiteX27" fmla="*/ 1004862 w 1890605"/>
                <a:gd name="connsiteY27" fmla="*/ 1524897 h 2016000"/>
                <a:gd name="connsiteX28" fmla="*/ 999504 w 1890605"/>
                <a:gd name="connsiteY28" fmla="*/ 1512050 h 2016000"/>
                <a:gd name="connsiteX29" fmla="*/ 952439 w 1890605"/>
                <a:gd name="connsiteY29" fmla="*/ 1926487 h 2016000"/>
                <a:gd name="connsiteX30" fmla="*/ 841666 w 1890605"/>
                <a:gd name="connsiteY30" fmla="*/ 2014671 h 2016000"/>
                <a:gd name="connsiteX31" fmla="*/ 753489 w 1890605"/>
                <a:gd name="connsiteY31" fmla="*/ 1903891 h 2016000"/>
                <a:gd name="connsiteX32" fmla="*/ 805071 w 1890605"/>
                <a:gd name="connsiteY32" fmla="*/ 1431143 h 2016000"/>
                <a:gd name="connsiteX33" fmla="*/ 805071 w 1890605"/>
                <a:gd name="connsiteY33" fmla="*/ 959546 h 2016000"/>
                <a:gd name="connsiteX34" fmla="*/ 782951 w 1890605"/>
                <a:gd name="connsiteY34" fmla="*/ 942189 h 2016000"/>
                <a:gd name="connsiteX35" fmla="*/ 762687 w 1890605"/>
                <a:gd name="connsiteY35" fmla="*/ 910975 h 2016000"/>
                <a:gd name="connsiteX36" fmla="*/ 688797 w 1890605"/>
                <a:gd name="connsiteY36" fmla="*/ 759469 h 2016000"/>
                <a:gd name="connsiteX37" fmla="*/ 683822 w 1890605"/>
                <a:gd name="connsiteY37" fmla="*/ 769434 h 2016000"/>
                <a:gd name="connsiteX38" fmla="*/ 514775 w 1890605"/>
                <a:gd name="connsiteY38" fmla="*/ 1009733 h 2016000"/>
                <a:gd name="connsiteX39" fmla="*/ 514775 w 1890605"/>
                <a:gd name="connsiteY39" fmla="*/ 1179565 h 2016000"/>
                <a:gd name="connsiteX40" fmla="*/ 649877 w 1890605"/>
                <a:gd name="connsiteY40" fmla="*/ 1588134 h 2016000"/>
                <a:gd name="connsiteX41" fmla="*/ 550555 w 1890605"/>
                <a:gd name="connsiteY41" fmla="*/ 1588134 h 2016000"/>
                <a:gd name="connsiteX42" fmla="*/ 638119 w 1890605"/>
                <a:gd name="connsiteY42" fmla="*/ 1884003 h 2016000"/>
                <a:gd name="connsiteX43" fmla="*/ 578952 w 1890605"/>
                <a:gd name="connsiteY43" fmla="*/ 1992924 h 2016000"/>
                <a:gd name="connsiteX44" fmla="*/ 470039 w 1890605"/>
                <a:gd name="connsiteY44" fmla="*/ 1933753 h 2016000"/>
                <a:gd name="connsiteX45" fmla="*/ 367752 w 1890605"/>
                <a:gd name="connsiteY45" fmla="*/ 1588134 h 2016000"/>
                <a:gd name="connsiteX46" fmla="*/ 352826 w 1890605"/>
                <a:gd name="connsiteY46" fmla="*/ 1588134 h 2016000"/>
                <a:gd name="connsiteX47" fmla="*/ 315324 w 1890605"/>
                <a:gd name="connsiteY47" fmla="*/ 1918359 h 2016000"/>
                <a:gd name="connsiteX48" fmla="*/ 218349 w 1890605"/>
                <a:gd name="connsiteY48" fmla="*/ 1995558 h 2016000"/>
                <a:gd name="connsiteX49" fmla="*/ 141156 w 1890605"/>
                <a:gd name="connsiteY49" fmla="*/ 1898577 h 2016000"/>
                <a:gd name="connsiteX50" fmla="*/ 176411 w 1890605"/>
                <a:gd name="connsiteY50" fmla="*/ 1588134 h 2016000"/>
                <a:gd name="connsiteX51" fmla="*/ 0 w 1890605"/>
                <a:gd name="connsiteY51" fmla="*/ 1588134 h 2016000"/>
                <a:gd name="connsiteX52" fmla="*/ 198493 w 1890605"/>
                <a:gd name="connsiteY52" fmla="*/ 987860 h 2016000"/>
                <a:gd name="connsiteX53" fmla="*/ 198498 w 1890605"/>
                <a:gd name="connsiteY53" fmla="*/ 987739 h 2016000"/>
                <a:gd name="connsiteX54" fmla="*/ 206607 w 1890605"/>
                <a:gd name="connsiteY54" fmla="*/ 960289 h 2016000"/>
                <a:gd name="connsiteX55" fmla="*/ 294673 w 1890605"/>
                <a:gd name="connsiteY55" fmla="*/ 759077 h 2016000"/>
                <a:gd name="connsiteX56" fmla="*/ 305970 w 1890605"/>
                <a:gd name="connsiteY56" fmla="*/ 739023 h 2016000"/>
                <a:gd name="connsiteX57" fmla="*/ 333806 w 1890605"/>
                <a:gd name="connsiteY57" fmla="*/ 703044 h 2016000"/>
                <a:gd name="connsiteX58" fmla="*/ 499429 w 1890605"/>
                <a:gd name="connsiteY58" fmla="*/ 546642 h 2016000"/>
                <a:gd name="connsiteX59" fmla="*/ 606229 w 1890605"/>
                <a:gd name="connsiteY59" fmla="*/ 507880 h 2016000"/>
                <a:gd name="connsiteX60" fmla="*/ 731471 w 1890605"/>
                <a:gd name="connsiteY60" fmla="*/ 566228 h 2016000"/>
                <a:gd name="connsiteX61" fmla="*/ 748446 w 1890605"/>
                <a:gd name="connsiteY61" fmla="*/ 591976 h 2016000"/>
                <a:gd name="connsiteX62" fmla="*/ 850505 w 1890605"/>
                <a:gd name="connsiteY62" fmla="*/ 801241 h 2016000"/>
                <a:gd name="connsiteX63" fmla="*/ 930081 w 1890605"/>
                <a:gd name="connsiteY63" fmla="*/ 627602 h 2016000"/>
                <a:gd name="connsiteX64" fmla="*/ 1031567 w 1890605"/>
                <a:gd name="connsiteY64" fmla="*/ 479047 h 2016000"/>
                <a:gd name="connsiteX65" fmla="*/ 1138515 w 1890605"/>
                <a:gd name="connsiteY65" fmla="*/ 381290 h 2016000"/>
                <a:gd name="connsiteX66" fmla="*/ 1184014 w 1890605"/>
                <a:gd name="connsiteY66" fmla="*/ 341424 h 2016000"/>
                <a:gd name="connsiteX67" fmla="*/ 1249742 w 1890605"/>
                <a:gd name="connsiteY67" fmla="*/ 317438 h 2016000"/>
                <a:gd name="connsiteX68" fmla="*/ 1284511 w 1890605"/>
                <a:gd name="connsiteY68" fmla="*/ 314567 h 2016000"/>
                <a:gd name="connsiteX69" fmla="*/ 786365 w 1890605"/>
                <a:gd name="connsiteY69" fmla="*/ 232807 h 2016000"/>
                <a:gd name="connsiteX70" fmla="*/ 937402 w 1890605"/>
                <a:gd name="connsiteY70" fmla="*/ 383855 h 2016000"/>
                <a:gd name="connsiteX71" fmla="*/ 786365 w 1890605"/>
                <a:gd name="connsiteY71" fmla="*/ 534902 h 2016000"/>
                <a:gd name="connsiteX72" fmla="*/ 635328 w 1890605"/>
                <a:gd name="connsiteY72" fmla="*/ 383855 h 2016000"/>
                <a:gd name="connsiteX73" fmla="*/ 786365 w 1890605"/>
                <a:gd name="connsiteY73" fmla="*/ 232807 h 2016000"/>
                <a:gd name="connsiteX74" fmla="*/ 1490282 w 1890605"/>
                <a:gd name="connsiteY74" fmla="*/ 0 h 2016000"/>
                <a:gd name="connsiteX75" fmla="*/ 1662797 w 1890605"/>
                <a:gd name="connsiteY75" fmla="*/ 172527 h 2016000"/>
                <a:gd name="connsiteX76" fmla="*/ 1490281 w 1890605"/>
                <a:gd name="connsiteY76" fmla="*/ 345054 h 2016000"/>
                <a:gd name="connsiteX77" fmla="*/ 1317766 w 1890605"/>
                <a:gd name="connsiteY77" fmla="*/ 172527 h 2016000"/>
                <a:gd name="connsiteX78" fmla="*/ 1490282 w 1890605"/>
                <a:gd name="connsiteY78" fmla="*/ 0 h 2016000"/>
                <a:gd name="connsiteX0" fmla="*/ 1284511 w 1890605"/>
                <a:gd name="connsiteY0" fmla="*/ 314567 h 2016000"/>
                <a:gd name="connsiteX1" fmla="*/ 1443469 w 1890605"/>
                <a:gd name="connsiteY1" fmla="*/ 400846 h 2016000"/>
                <a:gd name="connsiteX2" fmla="*/ 1448554 w 1890605"/>
                <a:gd name="connsiteY2" fmla="*/ 414259 h 2016000"/>
                <a:gd name="connsiteX3" fmla="*/ 1621384 w 1890605"/>
                <a:gd name="connsiteY3" fmla="*/ 768638 h 2016000"/>
                <a:gd name="connsiteX4" fmla="*/ 1861833 w 1890605"/>
                <a:gd name="connsiteY4" fmla="*/ 957315 h 2016000"/>
                <a:gd name="connsiteX5" fmla="*/ 1887985 w 1890605"/>
                <a:gd name="connsiteY5" fmla="*/ 1036198 h 2016000"/>
                <a:gd name="connsiteX6" fmla="*/ 1874571 w 1890605"/>
                <a:gd name="connsiteY6" fmla="*/ 1062866 h 2016000"/>
                <a:gd name="connsiteX7" fmla="*/ 1861997 w 1890605"/>
                <a:gd name="connsiteY7" fmla="*/ 1073593 h 2016000"/>
                <a:gd name="connsiteX8" fmla="*/ 1695417 w 1890605"/>
                <a:gd name="connsiteY8" fmla="*/ 1999661 h 2016000"/>
                <a:gd name="connsiteX9" fmla="*/ 1673812 w 1890605"/>
                <a:gd name="connsiteY9" fmla="*/ 2014679 h 2016000"/>
                <a:gd name="connsiteX10" fmla="*/ 1658795 w 1890605"/>
                <a:gd name="connsiteY10" fmla="*/ 1993073 h 2016000"/>
                <a:gd name="connsiteX11" fmla="*/ 1821085 w 1890605"/>
                <a:gd name="connsiteY11" fmla="*/ 1090853 h 2016000"/>
                <a:gd name="connsiteX12" fmla="*/ 1795694 w 1890605"/>
                <a:gd name="connsiteY12" fmla="*/ 1089020 h 2016000"/>
                <a:gd name="connsiteX13" fmla="*/ 1769027 w 1890605"/>
                <a:gd name="connsiteY13" fmla="*/ 1075604 h 2016000"/>
                <a:gd name="connsiteX14" fmla="*/ 1522653 w 1890605"/>
                <a:gd name="connsiteY14" fmla="*/ 882279 h 2016000"/>
                <a:gd name="connsiteX15" fmla="*/ 1522339 w 1890605"/>
                <a:gd name="connsiteY15" fmla="*/ 881911 h 2016000"/>
                <a:gd name="connsiteX16" fmla="*/ 1513410 w 1890605"/>
                <a:gd name="connsiteY16" fmla="*/ 876753 h 2016000"/>
                <a:gd name="connsiteX17" fmla="*/ 1495274 w 1890605"/>
                <a:gd name="connsiteY17" fmla="*/ 853042 h 2016000"/>
                <a:gd name="connsiteX18" fmla="*/ 1375422 w 1890605"/>
                <a:gd name="connsiteY18" fmla="*/ 607293 h 2016000"/>
                <a:gd name="connsiteX19" fmla="*/ 1369575 w 1890605"/>
                <a:gd name="connsiteY19" fmla="*/ 618317 h 2016000"/>
                <a:gd name="connsiteX20" fmla="*/ 1141979 w 1890605"/>
                <a:gd name="connsiteY20" fmla="*/ 941840 h 2016000"/>
                <a:gd name="connsiteX21" fmla="*/ 1143866 w 1890605"/>
                <a:gd name="connsiteY21" fmla="*/ 951409 h 2016000"/>
                <a:gd name="connsiteX22" fmla="*/ 1190706 w 1890605"/>
                <a:gd name="connsiteY22" fmla="*/ 1447281 h 2016000"/>
                <a:gd name="connsiteX23" fmla="*/ 1320972 w 1890605"/>
                <a:gd name="connsiteY23" fmla="*/ 1887438 h 2016000"/>
                <a:gd name="connsiteX24" fmla="*/ 1253387 w 1890605"/>
                <a:gd name="connsiteY24" fmla="*/ 2011858 h 2016000"/>
                <a:gd name="connsiteX25" fmla="*/ 1253388 w 1890605"/>
                <a:gd name="connsiteY25" fmla="*/ 2011857 h 2016000"/>
                <a:gd name="connsiteX26" fmla="*/ 1128977 w 1890605"/>
                <a:gd name="connsiteY26" fmla="*/ 1944268 h 2016000"/>
                <a:gd name="connsiteX27" fmla="*/ 1004862 w 1890605"/>
                <a:gd name="connsiteY27" fmla="*/ 1524897 h 2016000"/>
                <a:gd name="connsiteX28" fmla="*/ 999504 w 1890605"/>
                <a:gd name="connsiteY28" fmla="*/ 1512050 h 2016000"/>
                <a:gd name="connsiteX29" fmla="*/ 952439 w 1890605"/>
                <a:gd name="connsiteY29" fmla="*/ 1926487 h 2016000"/>
                <a:gd name="connsiteX30" fmla="*/ 841666 w 1890605"/>
                <a:gd name="connsiteY30" fmla="*/ 2014671 h 2016000"/>
                <a:gd name="connsiteX31" fmla="*/ 753489 w 1890605"/>
                <a:gd name="connsiteY31" fmla="*/ 1903891 h 2016000"/>
                <a:gd name="connsiteX32" fmla="*/ 805071 w 1890605"/>
                <a:gd name="connsiteY32" fmla="*/ 1431143 h 2016000"/>
                <a:gd name="connsiteX33" fmla="*/ 805071 w 1890605"/>
                <a:gd name="connsiteY33" fmla="*/ 959546 h 2016000"/>
                <a:gd name="connsiteX34" fmla="*/ 782951 w 1890605"/>
                <a:gd name="connsiteY34" fmla="*/ 942189 h 2016000"/>
                <a:gd name="connsiteX35" fmla="*/ 762687 w 1890605"/>
                <a:gd name="connsiteY35" fmla="*/ 910975 h 2016000"/>
                <a:gd name="connsiteX36" fmla="*/ 688797 w 1890605"/>
                <a:gd name="connsiteY36" fmla="*/ 759469 h 2016000"/>
                <a:gd name="connsiteX37" fmla="*/ 683822 w 1890605"/>
                <a:gd name="connsiteY37" fmla="*/ 769434 h 2016000"/>
                <a:gd name="connsiteX38" fmla="*/ 514775 w 1890605"/>
                <a:gd name="connsiteY38" fmla="*/ 1009733 h 2016000"/>
                <a:gd name="connsiteX39" fmla="*/ 514775 w 1890605"/>
                <a:gd name="connsiteY39" fmla="*/ 1179565 h 2016000"/>
                <a:gd name="connsiteX40" fmla="*/ 649877 w 1890605"/>
                <a:gd name="connsiteY40" fmla="*/ 1588134 h 2016000"/>
                <a:gd name="connsiteX41" fmla="*/ 550555 w 1890605"/>
                <a:gd name="connsiteY41" fmla="*/ 1588134 h 2016000"/>
                <a:gd name="connsiteX42" fmla="*/ 638119 w 1890605"/>
                <a:gd name="connsiteY42" fmla="*/ 1884003 h 2016000"/>
                <a:gd name="connsiteX43" fmla="*/ 578952 w 1890605"/>
                <a:gd name="connsiteY43" fmla="*/ 1992924 h 2016000"/>
                <a:gd name="connsiteX44" fmla="*/ 470039 w 1890605"/>
                <a:gd name="connsiteY44" fmla="*/ 1933753 h 2016000"/>
                <a:gd name="connsiteX45" fmla="*/ 367752 w 1890605"/>
                <a:gd name="connsiteY45" fmla="*/ 1588134 h 2016000"/>
                <a:gd name="connsiteX46" fmla="*/ 352826 w 1890605"/>
                <a:gd name="connsiteY46" fmla="*/ 1588134 h 2016000"/>
                <a:gd name="connsiteX47" fmla="*/ 315324 w 1890605"/>
                <a:gd name="connsiteY47" fmla="*/ 1918359 h 2016000"/>
                <a:gd name="connsiteX48" fmla="*/ 218349 w 1890605"/>
                <a:gd name="connsiteY48" fmla="*/ 1995558 h 2016000"/>
                <a:gd name="connsiteX49" fmla="*/ 141156 w 1890605"/>
                <a:gd name="connsiteY49" fmla="*/ 1898577 h 2016000"/>
                <a:gd name="connsiteX50" fmla="*/ 176411 w 1890605"/>
                <a:gd name="connsiteY50" fmla="*/ 1588134 h 2016000"/>
                <a:gd name="connsiteX51" fmla="*/ 0 w 1890605"/>
                <a:gd name="connsiteY51" fmla="*/ 1588134 h 2016000"/>
                <a:gd name="connsiteX52" fmla="*/ 198493 w 1890605"/>
                <a:gd name="connsiteY52" fmla="*/ 987860 h 2016000"/>
                <a:gd name="connsiteX53" fmla="*/ 198498 w 1890605"/>
                <a:gd name="connsiteY53" fmla="*/ 987739 h 2016000"/>
                <a:gd name="connsiteX54" fmla="*/ 206607 w 1890605"/>
                <a:gd name="connsiteY54" fmla="*/ 960289 h 2016000"/>
                <a:gd name="connsiteX55" fmla="*/ 294673 w 1890605"/>
                <a:gd name="connsiteY55" fmla="*/ 759077 h 2016000"/>
                <a:gd name="connsiteX56" fmla="*/ 333806 w 1890605"/>
                <a:gd name="connsiteY56" fmla="*/ 703044 h 2016000"/>
                <a:gd name="connsiteX57" fmla="*/ 499429 w 1890605"/>
                <a:gd name="connsiteY57" fmla="*/ 546642 h 2016000"/>
                <a:gd name="connsiteX58" fmla="*/ 606229 w 1890605"/>
                <a:gd name="connsiteY58" fmla="*/ 507880 h 2016000"/>
                <a:gd name="connsiteX59" fmla="*/ 731471 w 1890605"/>
                <a:gd name="connsiteY59" fmla="*/ 566228 h 2016000"/>
                <a:gd name="connsiteX60" fmla="*/ 748446 w 1890605"/>
                <a:gd name="connsiteY60" fmla="*/ 591976 h 2016000"/>
                <a:gd name="connsiteX61" fmla="*/ 850505 w 1890605"/>
                <a:gd name="connsiteY61" fmla="*/ 801241 h 2016000"/>
                <a:gd name="connsiteX62" fmla="*/ 930081 w 1890605"/>
                <a:gd name="connsiteY62" fmla="*/ 627602 h 2016000"/>
                <a:gd name="connsiteX63" fmla="*/ 1031567 w 1890605"/>
                <a:gd name="connsiteY63" fmla="*/ 479047 h 2016000"/>
                <a:gd name="connsiteX64" fmla="*/ 1138515 w 1890605"/>
                <a:gd name="connsiteY64" fmla="*/ 381290 h 2016000"/>
                <a:gd name="connsiteX65" fmla="*/ 1184014 w 1890605"/>
                <a:gd name="connsiteY65" fmla="*/ 341424 h 2016000"/>
                <a:gd name="connsiteX66" fmla="*/ 1249742 w 1890605"/>
                <a:gd name="connsiteY66" fmla="*/ 317438 h 2016000"/>
                <a:gd name="connsiteX67" fmla="*/ 1284511 w 1890605"/>
                <a:gd name="connsiteY67" fmla="*/ 314567 h 2016000"/>
                <a:gd name="connsiteX68" fmla="*/ 786365 w 1890605"/>
                <a:gd name="connsiteY68" fmla="*/ 232807 h 2016000"/>
                <a:gd name="connsiteX69" fmla="*/ 937402 w 1890605"/>
                <a:gd name="connsiteY69" fmla="*/ 383855 h 2016000"/>
                <a:gd name="connsiteX70" fmla="*/ 786365 w 1890605"/>
                <a:gd name="connsiteY70" fmla="*/ 534902 h 2016000"/>
                <a:gd name="connsiteX71" fmla="*/ 635328 w 1890605"/>
                <a:gd name="connsiteY71" fmla="*/ 383855 h 2016000"/>
                <a:gd name="connsiteX72" fmla="*/ 786365 w 1890605"/>
                <a:gd name="connsiteY72" fmla="*/ 232807 h 2016000"/>
                <a:gd name="connsiteX73" fmla="*/ 1490282 w 1890605"/>
                <a:gd name="connsiteY73" fmla="*/ 0 h 2016000"/>
                <a:gd name="connsiteX74" fmla="*/ 1662797 w 1890605"/>
                <a:gd name="connsiteY74" fmla="*/ 172527 h 2016000"/>
                <a:gd name="connsiteX75" fmla="*/ 1490281 w 1890605"/>
                <a:gd name="connsiteY75" fmla="*/ 345054 h 2016000"/>
                <a:gd name="connsiteX76" fmla="*/ 1317766 w 1890605"/>
                <a:gd name="connsiteY76" fmla="*/ 172527 h 2016000"/>
                <a:gd name="connsiteX77" fmla="*/ 1490282 w 1890605"/>
                <a:gd name="connsiteY77" fmla="*/ 0 h 2016000"/>
                <a:gd name="connsiteX0" fmla="*/ 1284511 w 1890605"/>
                <a:gd name="connsiteY0" fmla="*/ 314567 h 2016000"/>
                <a:gd name="connsiteX1" fmla="*/ 1443469 w 1890605"/>
                <a:gd name="connsiteY1" fmla="*/ 400846 h 2016000"/>
                <a:gd name="connsiteX2" fmla="*/ 1448554 w 1890605"/>
                <a:gd name="connsiteY2" fmla="*/ 414259 h 2016000"/>
                <a:gd name="connsiteX3" fmla="*/ 1621384 w 1890605"/>
                <a:gd name="connsiteY3" fmla="*/ 768638 h 2016000"/>
                <a:gd name="connsiteX4" fmla="*/ 1861833 w 1890605"/>
                <a:gd name="connsiteY4" fmla="*/ 957315 h 2016000"/>
                <a:gd name="connsiteX5" fmla="*/ 1887985 w 1890605"/>
                <a:gd name="connsiteY5" fmla="*/ 1036198 h 2016000"/>
                <a:gd name="connsiteX6" fmla="*/ 1874571 w 1890605"/>
                <a:gd name="connsiteY6" fmla="*/ 1062866 h 2016000"/>
                <a:gd name="connsiteX7" fmla="*/ 1861997 w 1890605"/>
                <a:gd name="connsiteY7" fmla="*/ 1073593 h 2016000"/>
                <a:gd name="connsiteX8" fmla="*/ 1695417 w 1890605"/>
                <a:gd name="connsiteY8" fmla="*/ 1999661 h 2016000"/>
                <a:gd name="connsiteX9" fmla="*/ 1673812 w 1890605"/>
                <a:gd name="connsiteY9" fmla="*/ 2014679 h 2016000"/>
                <a:gd name="connsiteX10" fmla="*/ 1658795 w 1890605"/>
                <a:gd name="connsiteY10" fmla="*/ 1993073 h 2016000"/>
                <a:gd name="connsiteX11" fmla="*/ 1821085 w 1890605"/>
                <a:gd name="connsiteY11" fmla="*/ 1090853 h 2016000"/>
                <a:gd name="connsiteX12" fmla="*/ 1795694 w 1890605"/>
                <a:gd name="connsiteY12" fmla="*/ 1089020 h 2016000"/>
                <a:gd name="connsiteX13" fmla="*/ 1769027 w 1890605"/>
                <a:gd name="connsiteY13" fmla="*/ 1075604 h 2016000"/>
                <a:gd name="connsiteX14" fmla="*/ 1522653 w 1890605"/>
                <a:gd name="connsiteY14" fmla="*/ 882279 h 2016000"/>
                <a:gd name="connsiteX15" fmla="*/ 1522339 w 1890605"/>
                <a:gd name="connsiteY15" fmla="*/ 881911 h 2016000"/>
                <a:gd name="connsiteX16" fmla="*/ 1513410 w 1890605"/>
                <a:gd name="connsiteY16" fmla="*/ 876753 h 2016000"/>
                <a:gd name="connsiteX17" fmla="*/ 1495274 w 1890605"/>
                <a:gd name="connsiteY17" fmla="*/ 853042 h 2016000"/>
                <a:gd name="connsiteX18" fmla="*/ 1375422 w 1890605"/>
                <a:gd name="connsiteY18" fmla="*/ 607293 h 2016000"/>
                <a:gd name="connsiteX19" fmla="*/ 1369575 w 1890605"/>
                <a:gd name="connsiteY19" fmla="*/ 618317 h 2016000"/>
                <a:gd name="connsiteX20" fmla="*/ 1141979 w 1890605"/>
                <a:gd name="connsiteY20" fmla="*/ 941840 h 2016000"/>
                <a:gd name="connsiteX21" fmla="*/ 1143866 w 1890605"/>
                <a:gd name="connsiteY21" fmla="*/ 951409 h 2016000"/>
                <a:gd name="connsiteX22" fmla="*/ 1190706 w 1890605"/>
                <a:gd name="connsiteY22" fmla="*/ 1447281 h 2016000"/>
                <a:gd name="connsiteX23" fmla="*/ 1320972 w 1890605"/>
                <a:gd name="connsiteY23" fmla="*/ 1887438 h 2016000"/>
                <a:gd name="connsiteX24" fmla="*/ 1253387 w 1890605"/>
                <a:gd name="connsiteY24" fmla="*/ 2011858 h 2016000"/>
                <a:gd name="connsiteX25" fmla="*/ 1253388 w 1890605"/>
                <a:gd name="connsiteY25" fmla="*/ 2011857 h 2016000"/>
                <a:gd name="connsiteX26" fmla="*/ 1128977 w 1890605"/>
                <a:gd name="connsiteY26" fmla="*/ 1944268 h 2016000"/>
                <a:gd name="connsiteX27" fmla="*/ 1004862 w 1890605"/>
                <a:gd name="connsiteY27" fmla="*/ 1524897 h 2016000"/>
                <a:gd name="connsiteX28" fmla="*/ 999504 w 1890605"/>
                <a:gd name="connsiteY28" fmla="*/ 1512050 h 2016000"/>
                <a:gd name="connsiteX29" fmla="*/ 952439 w 1890605"/>
                <a:gd name="connsiteY29" fmla="*/ 1926487 h 2016000"/>
                <a:gd name="connsiteX30" fmla="*/ 841666 w 1890605"/>
                <a:gd name="connsiteY30" fmla="*/ 2014671 h 2016000"/>
                <a:gd name="connsiteX31" fmla="*/ 753489 w 1890605"/>
                <a:gd name="connsiteY31" fmla="*/ 1903891 h 2016000"/>
                <a:gd name="connsiteX32" fmla="*/ 805071 w 1890605"/>
                <a:gd name="connsiteY32" fmla="*/ 1431143 h 2016000"/>
                <a:gd name="connsiteX33" fmla="*/ 805071 w 1890605"/>
                <a:gd name="connsiteY33" fmla="*/ 959546 h 2016000"/>
                <a:gd name="connsiteX34" fmla="*/ 782951 w 1890605"/>
                <a:gd name="connsiteY34" fmla="*/ 942189 h 2016000"/>
                <a:gd name="connsiteX35" fmla="*/ 762687 w 1890605"/>
                <a:gd name="connsiteY35" fmla="*/ 910975 h 2016000"/>
                <a:gd name="connsiteX36" fmla="*/ 688797 w 1890605"/>
                <a:gd name="connsiteY36" fmla="*/ 759469 h 2016000"/>
                <a:gd name="connsiteX37" fmla="*/ 683822 w 1890605"/>
                <a:gd name="connsiteY37" fmla="*/ 769434 h 2016000"/>
                <a:gd name="connsiteX38" fmla="*/ 514775 w 1890605"/>
                <a:gd name="connsiteY38" fmla="*/ 1009733 h 2016000"/>
                <a:gd name="connsiteX39" fmla="*/ 514775 w 1890605"/>
                <a:gd name="connsiteY39" fmla="*/ 1179565 h 2016000"/>
                <a:gd name="connsiteX40" fmla="*/ 649877 w 1890605"/>
                <a:gd name="connsiteY40" fmla="*/ 1588134 h 2016000"/>
                <a:gd name="connsiteX41" fmla="*/ 550555 w 1890605"/>
                <a:gd name="connsiteY41" fmla="*/ 1588134 h 2016000"/>
                <a:gd name="connsiteX42" fmla="*/ 638119 w 1890605"/>
                <a:gd name="connsiteY42" fmla="*/ 1884003 h 2016000"/>
                <a:gd name="connsiteX43" fmla="*/ 578952 w 1890605"/>
                <a:gd name="connsiteY43" fmla="*/ 1992924 h 2016000"/>
                <a:gd name="connsiteX44" fmla="*/ 470039 w 1890605"/>
                <a:gd name="connsiteY44" fmla="*/ 1933753 h 2016000"/>
                <a:gd name="connsiteX45" fmla="*/ 367752 w 1890605"/>
                <a:gd name="connsiteY45" fmla="*/ 1588134 h 2016000"/>
                <a:gd name="connsiteX46" fmla="*/ 352826 w 1890605"/>
                <a:gd name="connsiteY46" fmla="*/ 1588134 h 2016000"/>
                <a:gd name="connsiteX47" fmla="*/ 315324 w 1890605"/>
                <a:gd name="connsiteY47" fmla="*/ 1918359 h 2016000"/>
                <a:gd name="connsiteX48" fmla="*/ 218349 w 1890605"/>
                <a:gd name="connsiteY48" fmla="*/ 1995558 h 2016000"/>
                <a:gd name="connsiteX49" fmla="*/ 141156 w 1890605"/>
                <a:gd name="connsiteY49" fmla="*/ 1898577 h 2016000"/>
                <a:gd name="connsiteX50" fmla="*/ 176411 w 1890605"/>
                <a:gd name="connsiteY50" fmla="*/ 1588134 h 2016000"/>
                <a:gd name="connsiteX51" fmla="*/ 0 w 1890605"/>
                <a:gd name="connsiteY51" fmla="*/ 1588134 h 2016000"/>
                <a:gd name="connsiteX52" fmla="*/ 198493 w 1890605"/>
                <a:gd name="connsiteY52" fmla="*/ 987860 h 2016000"/>
                <a:gd name="connsiteX53" fmla="*/ 198498 w 1890605"/>
                <a:gd name="connsiteY53" fmla="*/ 987739 h 2016000"/>
                <a:gd name="connsiteX54" fmla="*/ 206607 w 1890605"/>
                <a:gd name="connsiteY54" fmla="*/ 960289 h 2016000"/>
                <a:gd name="connsiteX55" fmla="*/ 294673 w 1890605"/>
                <a:gd name="connsiteY55" fmla="*/ 759077 h 2016000"/>
                <a:gd name="connsiteX56" fmla="*/ 394131 w 1890605"/>
                <a:gd name="connsiteY56" fmla="*/ 639544 h 2016000"/>
                <a:gd name="connsiteX57" fmla="*/ 499429 w 1890605"/>
                <a:gd name="connsiteY57" fmla="*/ 546642 h 2016000"/>
                <a:gd name="connsiteX58" fmla="*/ 606229 w 1890605"/>
                <a:gd name="connsiteY58" fmla="*/ 507880 h 2016000"/>
                <a:gd name="connsiteX59" fmla="*/ 731471 w 1890605"/>
                <a:gd name="connsiteY59" fmla="*/ 566228 h 2016000"/>
                <a:gd name="connsiteX60" fmla="*/ 748446 w 1890605"/>
                <a:gd name="connsiteY60" fmla="*/ 591976 h 2016000"/>
                <a:gd name="connsiteX61" fmla="*/ 850505 w 1890605"/>
                <a:gd name="connsiteY61" fmla="*/ 801241 h 2016000"/>
                <a:gd name="connsiteX62" fmla="*/ 930081 w 1890605"/>
                <a:gd name="connsiteY62" fmla="*/ 627602 h 2016000"/>
                <a:gd name="connsiteX63" fmla="*/ 1031567 w 1890605"/>
                <a:gd name="connsiteY63" fmla="*/ 479047 h 2016000"/>
                <a:gd name="connsiteX64" fmla="*/ 1138515 w 1890605"/>
                <a:gd name="connsiteY64" fmla="*/ 381290 h 2016000"/>
                <a:gd name="connsiteX65" fmla="*/ 1184014 w 1890605"/>
                <a:gd name="connsiteY65" fmla="*/ 341424 h 2016000"/>
                <a:gd name="connsiteX66" fmla="*/ 1249742 w 1890605"/>
                <a:gd name="connsiteY66" fmla="*/ 317438 h 2016000"/>
                <a:gd name="connsiteX67" fmla="*/ 1284511 w 1890605"/>
                <a:gd name="connsiteY67" fmla="*/ 314567 h 2016000"/>
                <a:gd name="connsiteX68" fmla="*/ 786365 w 1890605"/>
                <a:gd name="connsiteY68" fmla="*/ 232807 h 2016000"/>
                <a:gd name="connsiteX69" fmla="*/ 937402 w 1890605"/>
                <a:gd name="connsiteY69" fmla="*/ 383855 h 2016000"/>
                <a:gd name="connsiteX70" fmla="*/ 786365 w 1890605"/>
                <a:gd name="connsiteY70" fmla="*/ 534902 h 2016000"/>
                <a:gd name="connsiteX71" fmla="*/ 635328 w 1890605"/>
                <a:gd name="connsiteY71" fmla="*/ 383855 h 2016000"/>
                <a:gd name="connsiteX72" fmla="*/ 786365 w 1890605"/>
                <a:gd name="connsiteY72" fmla="*/ 232807 h 2016000"/>
                <a:gd name="connsiteX73" fmla="*/ 1490282 w 1890605"/>
                <a:gd name="connsiteY73" fmla="*/ 0 h 2016000"/>
                <a:gd name="connsiteX74" fmla="*/ 1662797 w 1890605"/>
                <a:gd name="connsiteY74" fmla="*/ 172527 h 2016000"/>
                <a:gd name="connsiteX75" fmla="*/ 1490281 w 1890605"/>
                <a:gd name="connsiteY75" fmla="*/ 345054 h 2016000"/>
                <a:gd name="connsiteX76" fmla="*/ 1317766 w 1890605"/>
                <a:gd name="connsiteY76" fmla="*/ 172527 h 2016000"/>
                <a:gd name="connsiteX77" fmla="*/ 1490282 w 1890605"/>
                <a:gd name="connsiteY77" fmla="*/ 0 h 2016000"/>
                <a:gd name="connsiteX0" fmla="*/ 1284511 w 1890605"/>
                <a:gd name="connsiteY0" fmla="*/ 314567 h 2016000"/>
                <a:gd name="connsiteX1" fmla="*/ 1443469 w 1890605"/>
                <a:gd name="connsiteY1" fmla="*/ 400846 h 2016000"/>
                <a:gd name="connsiteX2" fmla="*/ 1448554 w 1890605"/>
                <a:gd name="connsiteY2" fmla="*/ 414259 h 2016000"/>
                <a:gd name="connsiteX3" fmla="*/ 1621384 w 1890605"/>
                <a:gd name="connsiteY3" fmla="*/ 768638 h 2016000"/>
                <a:gd name="connsiteX4" fmla="*/ 1861833 w 1890605"/>
                <a:gd name="connsiteY4" fmla="*/ 957315 h 2016000"/>
                <a:gd name="connsiteX5" fmla="*/ 1887985 w 1890605"/>
                <a:gd name="connsiteY5" fmla="*/ 1036198 h 2016000"/>
                <a:gd name="connsiteX6" fmla="*/ 1874571 w 1890605"/>
                <a:gd name="connsiteY6" fmla="*/ 1062866 h 2016000"/>
                <a:gd name="connsiteX7" fmla="*/ 1861997 w 1890605"/>
                <a:gd name="connsiteY7" fmla="*/ 1073593 h 2016000"/>
                <a:gd name="connsiteX8" fmla="*/ 1695417 w 1890605"/>
                <a:gd name="connsiteY8" fmla="*/ 1999661 h 2016000"/>
                <a:gd name="connsiteX9" fmla="*/ 1673812 w 1890605"/>
                <a:gd name="connsiteY9" fmla="*/ 2014679 h 2016000"/>
                <a:gd name="connsiteX10" fmla="*/ 1658795 w 1890605"/>
                <a:gd name="connsiteY10" fmla="*/ 1993073 h 2016000"/>
                <a:gd name="connsiteX11" fmla="*/ 1821085 w 1890605"/>
                <a:gd name="connsiteY11" fmla="*/ 1090853 h 2016000"/>
                <a:gd name="connsiteX12" fmla="*/ 1795694 w 1890605"/>
                <a:gd name="connsiteY12" fmla="*/ 1089020 h 2016000"/>
                <a:gd name="connsiteX13" fmla="*/ 1769027 w 1890605"/>
                <a:gd name="connsiteY13" fmla="*/ 1075604 h 2016000"/>
                <a:gd name="connsiteX14" fmla="*/ 1522653 w 1890605"/>
                <a:gd name="connsiteY14" fmla="*/ 882279 h 2016000"/>
                <a:gd name="connsiteX15" fmla="*/ 1522339 w 1890605"/>
                <a:gd name="connsiteY15" fmla="*/ 881911 h 2016000"/>
                <a:gd name="connsiteX16" fmla="*/ 1513410 w 1890605"/>
                <a:gd name="connsiteY16" fmla="*/ 876753 h 2016000"/>
                <a:gd name="connsiteX17" fmla="*/ 1495274 w 1890605"/>
                <a:gd name="connsiteY17" fmla="*/ 853042 h 2016000"/>
                <a:gd name="connsiteX18" fmla="*/ 1375422 w 1890605"/>
                <a:gd name="connsiteY18" fmla="*/ 607293 h 2016000"/>
                <a:gd name="connsiteX19" fmla="*/ 1369575 w 1890605"/>
                <a:gd name="connsiteY19" fmla="*/ 618317 h 2016000"/>
                <a:gd name="connsiteX20" fmla="*/ 1141979 w 1890605"/>
                <a:gd name="connsiteY20" fmla="*/ 941840 h 2016000"/>
                <a:gd name="connsiteX21" fmla="*/ 1143866 w 1890605"/>
                <a:gd name="connsiteY21" fmla="*/ 951409 h 2016000"/>
                <a:gd name="connsiteX22" fmla="*/ 1190706 w 1890605"/>
                <a:gd name="connsiteY22" fmla="*/ 1447281 h 2016000"/>
                <a:gd name="connsiteX23" fmla="*/ 1320972 w 1890605"/>
                <a:gd name="connsiteY23" fmla="*/ 1887438 h 2016000"/>
                <a:gd name="connsiteX24" fmla="*/ 1253387 w 1890605"/>
                <a:gd name="connsiteY24" fmla="*/ 2011858 h 2016000"/>
                <a:gd name="connsiteX25" fmla="*/ 1253388 w 1890605"/>
                <a:gd name="connsiteY25" fmla="*/ 2011857 h 2016000"/>
                <a:gd name="connsiteX26" fmla="*/ 1128977 w 1890605"/>
                <a:gd name="connsiteY26" fmla="*/ 1944268 h 2016000"/>
                <a:gd name="connsiteX27" fmla="*/ 1004862 w 1890605"/>
                <a:gd name="connsiteY27" fmla="*/ 1524897 h 2016000"/>
                <a:gd name="connsiteX28" fmla="*/ 999504 w 1890605"/>
                <a:gd name="connsiteY28" fmla="*/ 1512050 h 2016000"/>
                <a:gd name="connsiteX29" fmla="*/ 952439 w 1890605"/>
                <a:gd name="connsiteY29" fmla="*/ 1926487 h 2016000"/>
                <a:gd name="connsiteX30" fmla="*/ 841666 w 1890605"/>
                <a:gd name="connsiteY30" fmla="*/ 2014671 h 2016000"/>
                <a:gd name="connsiteX31" fmla="*/ 753489 w 1890605"/>
                <a:gd name="connsiteY31" fmla="*/ 1903891 h 2016000"/>
                <a:gd name="connsiteX32" fmla="*/ 805071 w 1890605"/>
                <a:gd name="connsiteY32" fmla="*/ 1431143 h 2016000"/>
                <a:gd name="connsiteX33" fmla="*/ 805071 w 1890605"/>
                <a:gd name="connsiteY33" fmla="*/ 959546 h 2016000"/>
                <a:gd name="connsiteX34" fmla="*/ 782951 w 1890605"/>
                <a:gd name="connsiteY34" fmla="*/ 942189 h 2016000"/>
                <a:gd name="connsiteX35" fmla="*/ 762687 w 1890605"/>
                <a:gd name="connsiteY35" fmla="*/ 910975 h 2016000"/>
                <a:gd name="connsiteX36" fmla="*/ 688797 w 1890605"/>
                <a:gd name="connsiteY36" fmla="*/ 759469 h 2016000"/>
                <a:gd name="connsiteX37" fmla="*/ 683822 w 1890605"/>
                <a:gd name="connsiteY37" fmla="*/ 769434 h 2016000"/>
                <a:gd name="connsiteX38" fmla="*/ 514775 w 1890605"/>
                <a:gd name="connsiteY38" fmla="*/ 1009733 h 2016000"/>
                <a:gd name="connsiteX39" fmla="*/ 514775 w 1890605"/>
                <a:gd name="connsiteY39" fmla="*/ 1179565 h 2016000"/>
                <a:gd name="connsiteX40" fmla="*/ 649877 w 1890605"/>
                <a:gd name="connsiteY40" fmla="*/ 1588134 h 2016000"/>
                <a:gd name="connsiteX41" fmla="*/ 550555 w 1890605"/>
                <a:gd name="connsiteY41" fmla="*/ 1588134 h 2016000"/>
                <a:gd name="connsiteX42" fmla="*/ 638119 w 1890605"/>
                <a:gd name="connsiteY42" fmla="*/ 1884003 h 2016000"/>
                <a:gd name="connsiteX43" fmla="*/ 578952 w 1890605"/>
                <a:gd name="connsiteY43" fmla="*/ 1992924 h 2016000"/>
                <a:gd name="connsiteX44" fmla="*/ 470039 w 1890605"/>
                <a:gd name="connsiteY44" fmla="*/ 1933753 h 2016000"/>
                <a:gd name="connsiteX45" fmla="*/ 367752 w 1890605"/>
                <a:gd name="connsiteY45" fmla="*/ 1588134 h 2016000"/>
                <a:gd name="connsiteX46" fmla="*/ 352826 w 1890605"/>
                <a:gd name="connsiteY46" fmla="*/ 1588134 h 2016000"/>
                <a:gd name="connsiteX47" fmla="*/ 315324 w 1890605"/>
                <a:gd name="connsiteY47" fmla="*/ 1918359 h 2016000"/>
                <a:gd name="connsiteX48" fmla="*/ 218349 w 1890605"/>
                <a:gd name="connsiteY48" fmla="*/ 1995558 h 2016000"/>
                <a:gd name="connsiteX49" fmla="*/ 141156 w 1890605"/>
                <a:gd name="connsiteY49" fmla="*/ 1898577 h 2016000"/>
                <a:gd name="connsiteX50" fmla="*/ 176411 w 1890605"/>
                <a:gd name="connsiteY50" fmla="*/ 1588134 h 2016000"/>
                <a:gd name="connsiteX51" fmla="*/ 0 w 1890605"/>
                <a:gd name="connsiteY51" fmla="*/ 1588134 h 2016000"/>
                <a:gd name="connsiteX52" fmla="*/ 198493 w 1890605"/>
                <a:gd name="connsiteY52" fmla="*/ 987860 h 2016000"/>
                <a:gd name="connsiteX53" fmla="*/ 198498 w 1890605"/>
                <a:gd name="connsiteY53" fmla="*/ 987739 h 2016000"/>
                <a:gd name="connsiteX54" fmla="*/ 206607 w 1890605"/>
                <a:gd name="connsiteY54" fmla="*/ 960289 h 2016000"/>
                <a:gd name="connsiteX55" fmla="*/ 269273 w 1890605"/>
                <a:gd name="connsiteY55" fmla="*/ 806702 h 2016000"/>
                <a:gd name="connsiteX56" fmla="*/ 394131 w 1890605"/>
                <a:gd name="connsiteY56" fmla="*/ 639544 h 2016000"/>
                <a:gd name="connsiteX57" fmla="*/ 499429 w 1890605"/>
                <a:gd name="connsiteY57" fmla="*/ 546642 h 2016000"/>
                <a:gd name="connsiteX58" fmla="*/ 606229 w 1890605"/>
                <a:gd name="connsiteY58" fmla="*/ 507880 h 2016000"/>
                <a:gd name="connsiteX59" fmla="*/ 731471 w 1890605"/>
                <a:gd name="connsiteY59" fmla="*/ 566228 h 2016000"/>
                <a:gd name="connsiteX60" fmla="*/ 748446 w 1890605"/>
                <a:gd name="connsiteY60" fmla="*/ 591976 h 2016000"/>
                <a:gd name="connsiteX61" fmla="*/ 850505 w 1890605"/>
                <a:gd name="connsiteY61" fmla="*/ 801241 h 2016000"/>
                <a:gd name="connsiteX62" fmla="*/ 930081 w 1890605"/>
                <a:gd name="connsiteY62" fmla="*/ 627602 h 2016000"/>
                <a:gd name="connsiteX63" fmla="*/ 1031567 w 1890605"/>
                <a:gd name="connsiteY63" fmla="*/ 479047 h 2016000"/>
                <a:gd name="connsiteX64" fmla="*/ 1138515 w 1890605"/>
                <a:gd name="connsiteY64" fmla="*/ 381290 h 2016000"/>
                <a:gd name="connsiteX65" fmla="*/ 1184014 w 1890605"/>
                <a:gd name="connsiteY65" fmla="*/ 341424 h 2016000"/>
                <a:gd name="connsiteX66" fmla="*/ 1249742 w 1890605"/>
                <a:gd name="connsiteY66" fmla="*/ 317438 h 2016000"/>
                <a:gd name="connsiteX67" fmla="*/ 1284511 w 1890605"/>
                <a:gd name="connsiteY67" fmla="*/ 314567 h 2016000"/>
                <a:gd name="connsiteX68" fmla="*/ 786365 w 1890605"/>
                <a:gd name="connsiteY68" fmla="*/ 232807 h 2016000"/>
                <a:gd name="connsiteX69" fmla="*/ 937402 w 1890605"/>
                <a:gd name="connsiteY69" fmla="*/ 383855 h 2016000"/>
                <a:gd name="connsiteX70" fmla="*/ 786365 w 1890605"/>
                <a:gd name="connsiteY70" fmla="*/ 534902 h 2016000"/>
                <a:gd name="connsiteX71" fmla="*/ 635328 w 1890605"/>
                <a:gd name="connsiteY71" fmla="*/ 383855 h 2016000"/>
                <a:gd name="connsiteX72" fmla="*/ 786365 w 1890605"/>
                <a:gd name="connsiteY72" fmla="*/ 232807 h 2016000"/>
                <a:gd name="connsiteX73" fmla="*/ 1490282 w 1890605"/>
                <a:gd name="connsiteY73" fmla="*/ 0 h 2016000"/>
                <a:gd name="connsiteX74" fmla="*/ 1662797 w 1890605"/>
                <a:gd name="connsiteY74" fmla="*/ 172527 h 2016000"/>
                <a:gd name="connsiteX75" fmla="*/ 1490281 w 1890605"/>
                <a:gd name="connsiteY75" fmla="*/ 345054 h 2016000"/>
                <a:gd name="connsiteX76" fmla="*/ 1317766 w 1890605"/>
                <a:gd name="connsiteY76" fmla="*/ 172527 h 2016000"/>
                <a:gd name="connsiteX77" fmla="*/ 1490282 w 1890605"/>
                <a:gd name="connsiteY77" fmla="*/ 0 h 2016000"/>
                <a:gd name="connsiteX0" fmla="*/ 1284511 w 1890605"/>
                <a:gd name="connsiteY0" fmla="*/ 314567 h 2016000"/>
                <a:gd name="connsiteX1" fmla="*/ 1443469 w 1890605"/>
                <a:gd name="connsiteY1" fmla="*/ 400846 h 2016000"/>
                <a:gd name="connsiteX2" fmla="*/ 1448554 w 1890605"/>
                <a:gd name="connsiteY2" fmla="*/ 414259 h 2016000"/>
                <a:gd name="connsiteX3" fmla="*/ 1621384 w 1890605"/>
                <a:gd name="connsiteY3" fmla="*/ 768638 h 2016000"/>
                <a:gd name="connsiteX4" fmla="*/ 1861833 w 1890605"/>
                <a:gd name="connsiteY4" fmla="*/ 957315 h 2016000"/>
                <a:gd name="connsiteX5" fmla="*/ 1887985 w 1890605"/>
                <a:gd name="connsiteY5" fmla="*/ 1036198 h 2016000"/>
                <a:gd name="connsiteX6" fmla="*/ 1874571 w 1890605"/>
                <a:gd name="connsiteY6" fmla="*/ 1062866 h 2016000"/>
                <a:gd name="connsiteX7" fmla="*/ 1861997 w 1890605"/>
                <a:gd name="connsiteY7" fmla="*/ 1073593 h 2016000"/>
                <a:gd name="connsiteX8" fmla="*/ 1695417 w 1890605"/>
                <a:gd name="connsiteY8" fmla="*/ 1999661 h 2016000"/>
                <a:gd name="connsiteX9" fmla="*/ 1673812 w 1890605"/>
                <a:gd name="connsiteY9" fmla="*/ 2014679 h 2016000"/>
                <a:gd name="connsiteX10" fmla="*/ 1658795 w 1890605"/>
                <a:gd name="connsiteY10" fmla="*/ 1993073 h 2016000"/>
                <a:gd name="connsiteX11" fmla="*/ 1821085 w 1890605"/>
                <a:gd name="connsiteY11" fmla="*/ 1090853 h 2016000"/>
                <a:gd name="connsiteX12" fmla="*/ 1795694 w 1890605"/>
                <a:gd name="connsiteY12" fmla="*/ 1089020 h 2016000"/>
                <a:gd name="connsiteX13" fmla="*/ 1769027 w 1890605"/>
                <a:gd name="connsiteY13" fmla="*/ 1075604 h 2016000"/>
                <a:gd name="connsiteX14" fmla="*/ 1522653 w 1890605"/>
                <a:gd name="connsiteY14" fmla="*/ 882279 h 2016000"/>
                <a:gd name="connsiteX15" fmla="*/ 1522339 w 1890605"/>
                <a:gd name="connsiteY15" fmla="*/ 881911 h 2016000"/>
                <a:gd name="connsiteX16" fmla="*/ 1513410 w 1890605"/>
                <a:gd name="connsiteY16" fmla="*/ 876753 h 2016000"/>
                <a:gd name="connsiteX17" fmla="*/ 1495274 w 1890605"/>
                <a:gd name="connsiteY17" fmla="*/ 853042 h 2016000"/>
                <a:gd name="connsiteX18" fmla="*/ 1375422 w 1890605"/>
                <a:gd name="connsiteY18" fmla="*/ 607293 h 2016000"/>
                <a:gd name="connsiteX19" fmla="*/ 1369575 w 1890605"/>
                <a:gd name="connsiteY19" fmla="*/ 618317 h 2016000"/>
                <a:gd name="connsiteX20" fmla="*/ 1141979 w 1890605"/>
                <a:gd name="connsiteY20" fmla="*/ 941840 h 2016000"/>
                <a:gd name="connsiteX21" fmla="*/ 1143866 w 1890605"/>
                <a:gd name="connsiteY21" fmla="*/ 951409 h 2016000"/>
                <a:gd name="connsiteX22" fmla="*/ 1190706 w 1890605"/>
                <a:gd name="connsiteY22" fmla="*/ 1447281 h 2016000"/>
                <a:gd name="connsiteX23" fmla="*/ 1320972 w 1890605"/>
                <a:gd name="connsiteY23" fmla="*/ 1887438 h 2016000"/>
                <a:gd name="connsiteX24" fmla="*/ 1253387 w 1890605"/>
                <a:gd name="connsiteY24" fmla="*/ 2011858 h 2016000"/>
                <a:gd name="connsiteX25" fmla="*/ 1253388 w 1890605"/>
                <a:gd name="connsiteY25" fmla="*/ 2011857 h 2016000"/>
                <a:gd name="connsiteX26" fmla="*/ 1128977 w 1890605"/>
                <a:gd name="connsiteY26" fmla="*/ 1944268 h 2016000"/>
                <a:gd name="connsiteX27" fmla="*/ 1004862 w 1890605"/>
                <a:gd name="connsiteY27" fmla="*/ 1524897 h 2016000"/>
                <a:gd name="connsiteX28" fmla="*/ 999504 w 1890605"/>
                <a:gd name="connsiteY28" fmla="*/ 1512050 h 2016000"/>
                <a:gd name="connsiteX29" fmla="*/ 952439 w 1890605"/>
                <a:gd name="connsiteY29" fmla="*/ 1926487 h 2016000"/>
                <a:gd name="connsiteX30" fmla="*/ 841666 w 1890605"/>
                <a:gd name="connsiteY30" fmla="*/ 2014671 h 2016000"/>
                <a:gd name="connsiteX31" fmla="*/ 753489 w 1890605"/>
                <a:gd name="connsiteY31" fmla="*/ 1903891 h 2016000"/>
                <a:gd name="connsiteX32" fmla="*/ 805071 w 1890605"/>
                <a:gd name="connsiteY32" fmla="*/ 1431143 h 2016000"/>
                <a:gd name="connsiteX33" fmla="*/ 805071 w 1890605"/>
                <a:gd name="connsiteY33" fmla="*/ 959546 h 2016000"/>
                <a:gd name="connsiteX34" fmla="*/ 782951 w 1890605"/>
                <a:gd name="connsiteY34" fmla="*/ 942189 h 2016000"/>
                <a:gd name="connsiteX35" fmla="*/ 762687 w 1890605"/>
                <a:gd name="connsiteY35" fmla="*/ 910975 h 2016000"/>
                <a:gd name="connsiteX36" fmla="*/ 688797 w 1890605"/>
                <a:gd name="connsiteY36" fmla="*/ 759469 h 2016000"/>
                <a:gd name="connsiteX37" fmla="*/ 683822 w 1890605"/>
                <a:gd name="connsiteY37" fmla="*/ 769434 h 2016000"/>
                <a:gd name="connsiteX38" fmla="*/ 514775 w 1890605"/>
                <a:gd name="connsiteY38" fmla="*/ 1009733 h 2016000"/>
                <a:gd name="connsiteX39" fmla="*/ 514775 w 1890605"/>
                <a:gd name="connsiteY39" fmla="*/ 1179565 h 2016000"/>
                <a:gd name="connsiteX40" fmla="*/ 649877 w 1890605"/>
                <a:gd name="connsiteY40" fmla="*/ 1588134 h 2016000"/>
                <a:gd name="connsiteX41" fmla="*/ 550555 w 1890605"/>
                <a:gd name="connsiteY41" fmla="*/ 1588134 h 2016000"/>
                <a:gd name="connsiteX42" fmla="*/ 638119 w 1890605"/>
                <a:gd name="connsiteY42" fmla="*/ 1884003 h 2016000"/>
                <a:gd name="connsiteX43" fmla="*/ 578952 w 1890605"/>
                <a:gd name="connsiteY43" fmla="*/ 1992924 h 2016000"/>
                <a:gd name="connsiteX44" fmla="*/ 470039 w 1890605"/>
                <a:gd name="connsiteY44" fmla="*/ 1933753 h 2016000"/>
                <a:gd name="connsiteX45" fmla="*/ 367752 w 1890605"/>
                <a:gd name="connsiteY45" fmla="*/ 1588134 h 2016000"/>
                <a:gd name="connsiteX46" fmla="*/ 352826 w 1890605"/>
                <a:gd name="connsiteY46" fmla="*/ 1588134 h 2016000"/>
                <a:gd name="connsiteX47" fmla="*/ 315324 w 1890605"/>
                <a:gd name="connsiteY47" fmla="*/ 1918359 h 2016000"/>
                <a:gd name="connsiteX48" fmla="*/ 218349 w 1890605"/>
                <a:gd name="connsiteY48" fmla="*/ 1995558 h 2016000"/>
                <a:gd name="connsiteX49" fmla="*/ 141156 w 1890605"/>
                <a:gd name="connsiteY49" fmla="*/ 1898577 h 2016000"/>
                <a:gd name="connsiteX50" fmla="*/ 176411 w 1890605"/>
                <a:gd name="connsiteY50" fmla="*/ 1588134 h 2016000"/>
                <a:gd name="connsiteX51" fmla="*/ 0 w 1890605"/>
                <a:gd name="connsiteY51" fmla="*/ 1588134 h 2016000"/>
                <a:gd name="connsiteX52" fmla="*/ 198493 w 1890605"/>
                <a:gd name="connsiteY52" fmla="*/ 987860 h 2016000"/>
                <a:gd name="connsiteX53" fmla="*/ 198498 w 1890605"/>
                <a:gd name="connsiteY53" fmla="*/ 987739 h 2016000"/>
                <a:gd name="connsiteX54" fmla="*/ 269273 w 1890605"/>
                <a:gd name="connsiteY54" fmla="*/ 806702 h 2016000"/>
                <a:gd name="connsiteX55" fmla="*/ 394131 w 1890605"/>
                <a:gd name="connsiteY55" fmla="*/ 639544 h 2016000"/>
                <a:gd name="connsiteX56" fmla="*/ 499429 w 1890605"/>
                <a:gd name="connsiteY56" fmla="*/ 546642 h 2016000"/>
                <a:gd name="connsiteX57" fmla="*/ 606229 w 1890605"/>
                <a:gd name="connsiteY57" fmla="*/ 507880 h 2016000"/>
                <a:gd name="connsiteX58" fmla="*/ 731471 w 1890605"/>
                <a:gd name="connsiteY58" fmla="*/ 566228 h 2016000"/>
                <a:gd name="connsiteX59" fmla="*/ 748446 w 1890605"/>
                <a:gd name="connsiteY59" fmla="*/ 591976 h 2016000"/>
                <a:gd name="connsiteX60" fmla="*/ 850505 w 1890605"/>
                <a:gd name="connsiteY60" fmla="*/ 801241 h 2016000"/>
                <a:gd name="connsiteX61" fmla="*/ 930081 w 1890605"/>
                <a:gd name="connsiteY61" fmla="*/ 627602 h 2016000"/>
                <a:gd name="connsiteX62" fmla="*/ 1031567 w 1890605"/>
                <a:gd name="connsiteY62" fmla="*/ 479047 h 2016000"/>
                <a:gd name="connsiteX63" fmla="*/ 1138515 w 1890605"/>
                <a:gd name="connsiteY63" fmla="*/ 381290 h 2016000"/>
                <a:gd name="connsiteX64" fmla="*/ 1184014 w 1890605"/>
                <a:gd name="connsiteY64" fmla="*/ 341424 h 2016000"/>
                <a:gd name="connsiteX65" fmla="*/ 1249742 w 1890605"/>
                <a:gd name="connsiteY65" fmla="*/ 317438 h 2016000"/>
                <a:gd name="connsiteX66" fmla="*/ 1284511 w 1890605"/>
                <a:gd name="connsiteY66" fmla="*/ 314567 h 2016000"/>
                <a:gd name="connsiteX67" fmla="*/ 786365 w 1890605"/>
                <a:gd name="connsiteY67" fmla="*/ 232807 h 2016000"/>
                <a:gd name="connsiteX68" fmla="*/ 937402 w 1890605"/>
                <a:gd name="connsiteY68" fmla="*/ 383855 h 2016000"/>
                <a:gd name="connsiteX69" fmla="*/ 786365 w 1890605"/>
                <a:gd name="connsiteY69" fmla="*/ 534902 h 2016000"/>
                <a:gd name="connsiteX70" fmla="*/ 635328 w 1890605"/>
                <a:gd name="connsiteY70" fmla="*/ 383855 h 2016000"/>
                <a:gd name="connsiteX71" fmla="*/ 786365 w 1890605"/>
                <a:gd name="connsiteY71" fmla="*/ 232807 h 2016000"/>
                <a:gd name="connsiteX72" fmla="*/ 1490282 w 1890605"/>
                <a:gd name="connsiteY72" fmla="*/ 0 h 2016000"/>
                <a:gd name="connsiteX73" fmla="*/ 1662797 w 1890605"/>
                <a:gd name="connsiteY73" fmla="*/ 172527 h 2016000"/>
                <a:gd name="connsiteX74" fmla="*/ 1490281 w 1890605"/>
                <a:gd name="connsiteY74" fmla="*/ 345054 h 2016000"/>
                <a:gd name="connsiteX75" fmla="*/ 1317766 w 1890605"/>
                <a:gd name="connsiteY75" fmla="*/ 172527 h 2016000"/>
                <a:gd name="connsiteX76" fmla="*/ 1490282 w 1890605"/>
                <a:gd name="connsiteY76" fmla="*/ 0 h 2016000"/>
                <a:gd name="connsiteX0" fmla="*/ 1284511 w 1890605"/>
                <a:gd name="connsiteY0" fmla="*/ 314567 h 2016000"/>
                <a:gd name="connsiteX1" fmla="*/ 1443469 w 1890605"/>
                <a:gd name="connsiteY1" fmla="*/ 400846 h 2016000"/>
                <a:gd name="connsiteX2" fmla="*/ 1448554 w 1890605"/>
                <a:gd name="connsiteY2" fmla="*/ 414259 h 2016000"/>
                <a:gd name="connsiteX3" fmla="*/ 1621384 w 1890605"/>
                <a:gd name="connsiteY3" fmla="*/ 768638 h 2016000"/>
                <a:gd name="connsiteX4" fmla="*/ 1861833 w 1890605"/>
                <a:gd name="connsiteY4" fmla="*/ 957315 h 2016000"/>
                <a:gd name="connsiteX5" fmla="*/ 1887985 w 1890605"/>
                <a:gd name="connsiteY5" fmla="*/ 1036198 h 2016000"/>
                <a:gd name="connsiteX6" fmla="*/ 1874571 w 1890605"/>
                <a:gd name="connsiteY6" fmla="*/ 1062866 h 2016000"/>
                <a:gd name="connsiteX7" fmla="*/ 1861997 w 1890605"/>
                <a:gd name="connsiteY7" fmla="*/ 1073593 h 2016000"/>
                <a:gd name="connsiteX8" fmla="*/ 1695417 w 1890605"/>
                <a:gd name="connsiteY8" fmla="*/ 1999661 h 2016000"/>
                <a:gd name="connsiteX9" fmla="*/ 1673812 w 1890605"/>
                <a:gd name="connsiteY9" fmla="*/ 2014679 h 2016000"/>
                <a:gd name="connsiteX10" fmla="*/ 1658795 w 1890605"/>
                <a:gd name="connsiteY10" fmla="*/ 1993073 h 2016000"/>
                <a:gd name="connsiteX11" fmla="*/ 1821085 w 1890605"/>
                <a:gd name="connsiteY11" fmla="*/ 1090853 h 2016000"/>
                <a:gd name="connsiteX12" fmla="*/ 1795694 w 1890605"/>
                <a:gd name="connsiteY12" fmla="*/ 1089020 h 2016000"/>
                <a:gd name="connsiteX13" fmla="*/ 1769027 w 1890605"/>
                <a:gd name="connsiteY13" fmla="*/ 1075604 h 2016000"/>
                <a:gd name="connsiteX14" fmla="*/ 1522653 w 1890605"/>
                <a:gd name="connsiteY14" fmla="*/ 882279 h 2016000"/>
                <a:gd name="connsiteX15" fmla="*/ 1522339 w 1890605"/>
                <a:gd name="connsiteY15" fmla="*/ 881911 h 2016000"/>
                <a:gd name="connsiteX16" fmla="*/ 1513410 w 1890605"/>
                <a:gd name="connsiteY16" fmla="*/ 876753 h 2016000"/>
                <a:gd name="connsiteX17" fmla="*/ 1495274 w 1890605"/>
                <a:gd name="connsiteY17" fmla="*/ 853042 h 2016000"/>
                <a:gd name="connsiteX18" fmla="*/ 1375422 w 1890605"/>
                <a:gd name="connsiteY18" fmla="*/ 607293 h 2016000"/>
                <a:gd name="connsiteX19" fmla="*/ 1369575 w 1890605"/>
                <a:gd name="connsiteY19" fmla="*/ 618317 h 2016000"/>
                <a:gd name="connsiteX20" fmla="*/ 1141979 w 1890605"/>
                <a:gd name="connsiteY20" fmla="*/ 941840 h 2016000"/>
                <a:gd name="connsiteX21" fmla="*/ 1143866 w 1890605"/>
                <a:gd name="connsiteY21" fmla="*/ 951409 h 2016000"/>
                <a:gd name="connsiteX22" fmla="*/ 1190706 w 1890605"/>
                <a:gd name="connsiteY22" fmla="*/ 1447281 h 2016000"/>
                <a:gd name="connsiteX23" fmla="*/ 1320972 w 1890605"/>
                <a:gd name="connsiteY23" fmla="*/ 1887438 h 2016000"/>
                <a:gd name="connsiteX24" fmla="*/ 1253387 w 1890605"/>
                <a:gd name="connsiteY24" fmla="*/ 2011858 h 2016000"/>
                <a:gd name="connsiteX25" fmla="*/ 1253388 w 1890605"/>
                <a:gd name="connsiteY25" fmla="*/ 2011857 h 2016000"/>
                <a:gd name="connsiteX26" fmla="*/ 1128977 w 1890605"/>
                <a:gd name="connsiteY26" fmla="*/ 1944268 h 2016000"/>
                <a:gd name="connsiteX27" fmla="*/ 1004862 w 1890605"/>
                <a:gd name="connsiteY27" fmla="*/ 1524897 h 2016000"/>
                <a:gd name="connsiteX28" fmla="*/ 999504 w 1890605"/>
                <a:gd name="connsiteY28" fmla="*/ 1512050 h 2016000"/>
                <a:gd name="connsiteX29" fmla="*/ 952439 w 1890605"/>
                <a:gd name="connsiteY29" fmla="*/ 1926487 h 2016000"/>
                <a:gd name="connsiteX30" fmla="*/ 841666 w 1890605"/>
                <a:gd name="connsiteY30" fmla="*/ 2014671 h 2016000"/>
                <a:gd name="connsiteX31" fmla="*/ 753489 w 1890605"/>
                <a:gd name="connsiteY31" fmla="*/ 1903891 h 2016000"/>
                <a:gd name="connsiteX32" fmla="*/ 805071 w 1890605"/>
                <a:gd name="connsiteY32" fmla="*/ 1431143 h 2016000"/>
                <a:gd name="connsiteX33" fmla="*/ 805071 w 1890605"/>
                <a:gd name="connsiteY33" fmla="*/ 959546 h 2016000"/>
                <a:gd name="connsiteX34" fmla="*/ 782951 w 1890605"/>
                <a:gd name="connsiteY34" fmla="*/ 942189 h 2016000"/>
                <a:gd name="connsiteX35" fmla="*/ 762687 w 1890605"/>
                <a:gd name="connsiteY35" fmla="*/ 910975 h 2016000"/>
                <a:gd name="connsiteX36" fmla="*/ 688797 w 1890605"/>
                <a:gd name="connsiteY36" fmla="*/ 759469 h 2016000"/>
                <a:gd name="connsiteX37" fmla="*/ 683822 w 1890605"/>
                <a:gd name="connsiteY37" fmla="*/ 769434 h 2016000"/>
                <a:gd name="connsiteX38" fmla="*/ 514775 w 1890605"/>
                <a:gd name="connsiteY38" fmla="*/ 1009733 h 2016000"/>
                <a:gd name="connsiteX39" fmla="*/ 514775 w 1890605"/>
                <a:gd name="connsiteY39" fmla="*/ 1179565 h 2016000"/>
                <a:gd name="connsiteX40" fmla="*/ 649877 w 1890605"/>
                <a:gd name="connsiteY40" fmla="*/ 1588134 h 2016000"/>
                <a:gd name="connsiteX41" fmla="*/ 550555 w 1890605"/>
                <a:gd name="connsiteY41" fmla="*/ 1588134 h 2016000"/>
                <a:gd name="connsiteX42" fmla="*/ 638119 w 1890605"/>
                <a:gd name="connsiteY42" fmla="*/ 1884003 h 2016000"/>
                <a:gd name="connsiteX43" fmla="*/ 578952 w 1890605"/>
                <a:gd name="connsiteY43" fmla="*/ 1992924 h 2016000"/>
                <a:gd name="connsiteX44" fmla="*/ 470039 w 1890605"/>
                <a:gd name="connsiteY44" fmla="*/ 1933753 h 2016000"/>
                <a:gd name="connsiteX45" fmla="*/ 367752 w 1890605"/>
                <a:gd name="connsiteY45" fmla="*/ 1588134 h 2016000"/>
                <a:gd name="connsiteX46" fmla="*/ 352826 w 1890605"/>
                <a:gd name="connsiteY46" fmla="*/ 1588134 h 2016000"/>
                <a:gd name="connsiteX47" fmla="*/ 315324 w 1890605"/>
                <a:gd name="connsiteY47" fmla="*/ 1918359 h 2016000"/>
                <a:gd name="connsiteX48" fmla="*/ 218349 w 1890605"/>
                <a:gd name="connsiteY48" fmla="*/ 1995558 h 2016000"/>
                <a:gd name="connsiteX49" fmla="*/ 141156 w 1890605"/>
                <a:gd name="connsiteY49" fmla="*/ 1898577 h 2016000"/>
                <a:gd name="connsiteX50" fmla="*/ 176411 w 1890605"/>
                <a:gd name="connsiteY50" fmla="*/ 1588134 h 2016000"/>
                <a:gd name="connsiteX51" fmla="*/ 0 w 1890605"/>
                <a:gd name="connsiteY51" fmla="*/ 1588134 h 2016000"/>
                <a:gd name="connsiteX52" fmla="*/ 198493 w 1890605"/>
                <a:gd name="connsiteY52" fmla="*/ 987860 h 2016000"/>
                <a:gd name="connsiteX53" fmla="*/ 198498 w 1890605"/>
                <a:gd name="connsiteY53" fmla="*/ 987739 h 2016000"/>
                <a:gd name="connsiteX54" fmla="*/ 269273 w 1890605"/>
                <a:gd name="connsiteY54" fmla="*/ 806702 h 2016000"/>
                <a:gd name="connsiteX55" fmla="*/ 394131 w 1890605"/>
                <a:gd name="connsiteY55" fmla="*/ 639544 h 2016000"/>
                <a:gd name="connsiteX56" fmla="*/ 499429 w 1890605"/>
                <a:gd name="connsiteY56" fmla="*/ 546642 h 2016000"/>
                <a:gd name="connsiteX57" fmla="*/ 606229 w 1890605"/>
                <a:gd name="connsiteY57" fmla="*/ 507880 h 2016000"/>
                <a:gd name="connsiteX58" fmla="*/ 731471 w 1890605"/>
                <a:gd name="connsiteY58" fmla="*/ 566228 h 2016000"/>
                <a:gd name="connsiteX59" fmla="*/ 748446 w 1890605"/>
                <a:gd name="connsiteY59" fmla="*/ 591976 h 2016000"/>
                <a:gd name="connsiteX60" fmla="*/ 850505 w 1890605"/>
                <a:gd name="connsiteY60" fmla="*/ 801241 h 2016000"/>
                <a:gd name="connsiteX61" fmla="*/ 930081 w 1890605"/>
                <a:gd name="connsiteY61" fmla="*/ 627602 h 2016000"/>
                <a:gd name="connsiteX62" fmla="*/ 1031567 w 1890605"/>
                <a:gd name="connsiteY62" fmla="*/ 479047 h 2016000"/>
                <a:gd name="connsiteX63" fmla="*/ 1138515 w 1890605"/>
                <a:gd name="connsiteY63" fmla="*/ 381290 h 2016000"/>
                <a:gd name="connsiteX64" fmla="*/ 1184014 w 1890605"/>
                <a:gd name="connsiteY64" fmla="*/ 341424 h 2016000"/>
                <a:gd name="connsiteX65" fmla="*/ 1249742 w 1890605"/>
                <a:gd name="connsiteY65" fmla="*/ 317438 h 2016000"/>
                <a:gd name="connsiteX66" fmla="*/ 1284511 w 1890605"/>
                <a:gd name="connsiteY66" fmla="*/ 314567 h 2016000"/>
                <a:gd name="connsiteX67" fmla="*/ 786365 w 1890605"/>
                <a:gd name="connsiteY67" fmla="*/ 232807 h 2016000"/>
                <a:gd name="connsiteX68" fmla="*/ 937402 w 1890605"/>
                <a:gd name="connsiteY68" fmla="*/ 383855 h 2016000"/>
                <a:gd name="connsiteX69" fmla="*/ 786365 w 1890605"/>
                <a:gd name="connsiteY69" fmla="*/ 534902 h 2016000"/>
                <a:gd name="connsiteX70" fmla="*/ 635328 w 1890605"/>
                <a:gd name="connsiteY70" fmla="*/ 383855 h 2016000"/>
                <a:gd name="connsiteX71" fmla="*/ 786365 w 1890605"/>
                <a:gd name="connsiteY71" fmla="*/ 232807 h 2016000"/>
                <a:gd name="connsiteX72" fmla="*/ 1490282 w 1890605"/>
                <a:gd name="connsiteY72" fmla="*/ 0 h 2016000"/>
                <a:gd name="connsiteX73" fmla="*/ 1662797 w 1890605"/>
                <a:gd name="connsiteY73" fmla="*/ 172527 h 2016000"/>
                <a:gd name="connsiteX74" fmla="*/ 1490281 w 1890605"/>
                <a:gd name="connsiteY74" fmla="*/ 345054 h 2016000"/>
                <a:gd name="connsiteX75" fmla="*/ 1317766 w 1890605"/>
                <a:gd name="connsiteY75" fmla="*/ 172527 h 2016000"/>
                <a:gd name="connsiteX76" fmla="*/ 1490282 w 1890605"/>
                <a:gd name="connsiteY76" fmla="*/ 0 h 2016000"/>
                <a:gd name="connsiteX0" fmla="*/ 1284511 w 1890605"/>
                <a:gd name="connsiteY0" fmla="*/ 314567 h 2016000"/>
                <a:gd name="connsiteX1" fmla="*/ 1443469 w 1890605"/>
                <a:gd name="connsiteY1" fmla="*/ 400846 h 2016000"/>
                <a:gd name="connsiteX2" fmla="*/ 1448554 w 1890605"/>
                <a:gd name="connsiteY2" fmla="*/ 414259 h 2016000"/>
                <a:gd name="connsiteX3" fmla="*/ 1621384 w 1890605"/>
                <a:gd name="connsiteY3" fmla="*/ 768638 h 2016000"/>
                <a:gd name="connsiteX4" fmla="*/ 1861833 w 1890605"/>
                <a:gd name="connsiteY4" fmla="*/ 957315 h 2016000"/>
                <a:gd name="connsiteX5" fmla="*/ 1887985 w 1890605"/>
                <a:gd name="connsiteY5" fmla="*/ 1036198 h 2016000"/>
                <a:gd name="connsiteX6" fmla="*/ 1874571 w 1890605"/>
                <a:gd name="connsiteY6" fmla="*/ 1062866 h 2016000"/>
                <a:gd name="connsiteX7" fmla="*/ 1861997 w 1890605"/>
                <a:gd name="connsiteY7" fmla="*/ 1073593 h 2016000"/>
                <a:gd name="connsiteX8" fmla="*/ 1695417 w 1890605"/>
                <a:gd name="connsiteY8" fmla="*/ 1999661 h 2016000"/>
                <a:gd name="connsiteX9" fmla="*/ 1673812 w 1890605"/>
                <a:gd name="connsiteY9" fmla="*/ 2014679 h 2016000"/>
                <a:gd name="connsiteX10" fmla="*/ 1658795 w 1890605"/>
                <a:gd name="connsiteY10" fmla="*/ 1993073 h 2016000"/>
                <a:gd name="connsiteX11" fmla="*/ 1821085 w 1890605"/>
                <a:gd name="connsiteY11" fmla="*/ 1090853 h 2016000"/>
                <a:gd name="connsiteX12" fmla="*/ 1795694 w 1890605"/>
                <a:gd name="connsiteY12" fmla="*/ 1089020 h 2016000"/>
                <a:gd name="connsiteX13" fmla="*/ 1769027 w 1890605"/>
                <a:gd name="connsiteY13" fmla="*/ 1075604 h 2016000"/>
                <a:gd name="connsiteX14" fmla="*/ 1522653 w 1890605"/>
                <a:gd name="connsiteY14" fmla="*/ 882279 h 2016000"/>
                <a:gd name="connsiteX15" fmla="*/ 1522339 w 1890605"/>
                <a:gd name="connsiteY15" fmla="*/ 881911 h 2016000"/>
                <a:gd name="connsiteX16" fmla="*/ 1513410 w 1890605"/>
                <a:gd name="connsiteY16" fmla="*/ 876753 h 2016000"/>
                <a:gd name="connsiteX17" fmla="*/ 1495274 w 1890605"/>
                <a:gd name="connsiteY17" fmla="*/ 853042 h 2016000"/>
                <a:gd name="connsiteX18" fmla="*/ 1375422 w 1890605"/>
                <a:gd name="connsiteY18" fmla="*/ 607293 h 2016000"/>
                <a:gd name="connsiteX19" fmla="*/ 1369575 w 1890605"/>
                <a:gd name="connsiteY19" fmla="*/ 618317 h 2016000"/>
                <a:gd name="connsiteX20" fmla="*/ 1141979 w 1890605"/>
                <a:gd name="connsiteY20" fmla="*/ 941840 h 2016000"/>
                <a:gd name="connsiteX21" fmla="*/ 1143866 w 1890605"/>
                <a:gd name="connsiteY21" fmla="*/ 951409 h 2016000"/>
                <a:gd name="connsiteX22" fmla="*/ 1190706 w 1890605"/>
                <a:gd name="connsiteY22" fmla="*/ 1447281 h 2016000"/>
                <a:gd name="connsiteX23" fmla="*/ 1320972 w 1890605"/>
                <a:gd name="connsiteY23" fmla="*/ 1887438 h 2016000"/>
                <a:gd name="connsiteX24" fmla="*/ 1253387 w 1890605"/>
                <a:gd name="connsiteY24" fmla="*/ 2011858 h 2016000"/>
                <a:gd name="connsiteX25" fmla="*/ 1253388 w 1890605"/>
                <a:gd name="connsiteY25" fmla="*/ 2011857 h 2016000"/>
                <a:gd name="connsiteX26" fmla="*/ 1128977 w 1890605"/>
                <a:gd name="connsiteY26" fmla="*/ 1944268 h 2016000"/>
                <a:gd name="connsiteX27" fmla="*/ 1004862 w 1890605"/>
                <a:gd name="connsiteY27" fmla="*/ 1524897 h 2016000"/>
                <a:gd name="connsiteX28" fmla="*/ 999504 w 1890605"/>
                <a:gd name="connsiteY28" fmla="*/ 1512050 h 2016000"/>
                <a:gd name="connsiteX29" fmla="*/ 952439 w 1890605"/>
                <a:gd name="connsiteY29" fmla="*/ 1926487 h 2016000"/>
                <a:gd name="connsiteX30" fmla="*/ 841666 w 1890605"/>
                <a:gd name="connsiteY30" fmla="*/ 2014671 h 2016000"/>
                <a:gd name="connsiteX31" fmla="*/ 753489 w 1890605"/>
                <a:gd name="connsiteY31" fmla="*/ 1903891 h 2016000"/>
                <a:gd name="connsiteX32" fmla="*/ 805071 w 1890605"/>
                <a:gd name="connsiteY32" fmla="*/ 1431143 h 2016000"/>
                <a:gd name="connsiteX33" fmla="*/ 805071 w 1890605"/>
                <a:gd name="connsiteY33" fmla="*/ 959546 h 2016000"/>
                <a:gd name="connsiteX34" fmla="*/ 782951 w 1890605"/>
                <a:gd name="connsiteY34" fmla="*/ 942189 h 2016000"/>
                <a:gd name="connsiteX35" fmla="*/ 762687 w 1890605"/>
                <a:gd name="connsiteY35" fmla="*/ 910975 h 2016000"/>
                <a:gd name="connsiteX36" fmla="*/ 688797 w 1890605"/>
                <a:gd name="connsiteY36" fmla="*/ 759469 h 2016000"/>
                <a:gd name="connsiteX37" fmla="*/ 683822 w 1890605"/>
                <a:gd name="connsiteY37" fmla="*/ 769434 h 2016000"/>
                <a:gd name="connsiteX38" fmla="*/ 514775 w 1890605"/>
                <a:gd name="connsiteY38" fmla="*/ 1009733 h 2016000"/>
                <a:gd name="connsiteX39" fmla="*/ 514775 w 1890605"/>
                <a:gd name="connsiteY39" fmla="*/ 1179565 h 2016000"/>
                <a:gd name="connsiteX40" fmla="*/ 649877 w 1890605"/>
                <a:gd name="connsiteY40" fmla="*/ 1588134 h 2016000"/>
                <a:gd name="connsiteX41" fmla="*/ 550555 w 1890605"/>
                <a:gd name="connsiteY41" fmla="*/ 1588134 h 2016000"/>
                <a:gd name="connsiteX42" fmla="*/ 638119 w 1890605"/>
                <a:gd name="connsiteY42" fmla="*/ 1884003 h 2016000"/>
                <a:gd name="connsiteX43" fmla="*/ 578952 w 1890605"/>
                <a:gd name="connsiteY43" fmla="*/ 1992924 h 2016000"/>
                <a:gd name="connsiteX44" fmla="*/ 470039 w 1890605"/>
                <a:gd name="connsiteY44" fmla="*/ 1933753 h 2016000"/>
                <a:gd name="connsiteX45" fmla="*/ 367752 w 1890605"/>
                <a:gd name="connsiteY45" fmla="*/ 1588134 h 2016000"/>
                <a:gd name="connsiteX46" fmla="*/ 352826 w 1890605"/>
                <a:gd name="connsiteY46" fmla="*/ 1588134 h 2016000"/>
                <a:gd name="connsiteX47" fmla="*/ 315324 w 1890605"/>
                <a:gd name="connsiteY47" fmla="*/ 1918359 h 2016000"/>
                <a:gd name="connsiteX48" fmla="*/ 218349 w 1890605"/>
                <a:gd name="connsiteY48" fmla="*/ 1995558 h 2016000"/>
                <a:gd name="connsiteX49" fmla="*/ 141156 w 1890605"/>
                <a:gd name="connsiteY49" fmla="*/ 1898577 h 2016000"/>
                <a:gd name="connsiteX50" fmla="*/ 176411 w 1890605"/>
                <a:gd name="connsiteY50" fmla="*/ 1588134 h 2016000"/>
                <a:gd name="connsiteX51" fmla="*/ 0 w 1890605"/>
                <a:gd name="connsiteY51" fmla="*/ 1588134 h 2016000"/>
                <a:gd name="connsiteX52" fmla="*/ 198493 w 1890605"/>
                <a:gd name="connsiteY52" fmla="*/ 987860 h 2016000"/>
                <a:gd name="connsiteX53" fmla="*/ 198498 w 1890605"/>
                <a:gd name="connsiteY53" fmla="*/ 987739 h 2016000"/>
                <a:gd name="connsiteX54" fmla="*/ 269273 w 1890605"/>
                <a:gd name="connsiteY54" fmla="*/ 806702 h 2016000"/>
                <a:gd name="connsiteX55" fmla="*/ 394131 w 1890605"/>
                <a:gd name="connsiteY55" fmla="*/ 639544 h 2016000"/>
                <a:gd name="connsiteX56" fmla="*/ 499429 w 1890605"/>
                <a:gd name="connsiteY56" fmla="*/ 546642 h 2016000"/>
                <a:gd name="connsiteX57" fmla="*/ 606229 w 1890605"/>
                <a:gd name="connsiteY57" fmla="*/ 507880 h 2016000"/>
                <a:gd name="connsiteX58" fmla="*/ 731471 w 1890605"/>
                <a:gd name="connsiteY58" fmla="*/ 566228 h 2016000"/>
                <a:gd name="connsiteX59" fmla="*/ 748446 w 1890605"/>
                <a:gd name="connsiteY59" fmla="*/ 591976 h 2016000"/>
                <a:gd name="connsiteX60" fmla="*/ 850505 w 1890605"/>
                <a:gd name="connsiteY60" fmla="*/ 801241 h 2016000"/>
                <a:gd name="connsiteX61" fmla="*/ 930081 w 1890605"/>
                <a:gd name="connsiteY61" fmla="*/ 627602 h 2016000"/>
                <a:gd name="connsiteX62" fmla="*/ 1031567 w 1890605"/>
                <a:gd name="connsiteY62" fmla="*/ 479047 h 2016000"/>
                <a:gd name="connsiteX63" fmla="*/ 1138515 w 1890605"/>
                <a:gd name="connsiteY63" fmla="*/ 381290 h 2016000"/>
                <a:gd name="connsiteX64" fmla="*/ 1184014 w 1890605"/>
                <a:gd name="connsiteY64" fmla="*/ 341424 h 2016000"/>
                <a:gd name="connsiteX65" fmla="*/ 1249742 w 1890605"/>
                <a:gd name="connsiteY65" fmla="*/ 317438 h 2016000"/>
                <a:gd name="connsiteX66" fmla="*/ 1284511 w 1890605"/>
                <a:gd name="connsiteY66" fmla="*/ 314567 h 2016000"/>
                <a:gd name="connsiteX67" fmla="*/ 786365 w 1890605"/>
                <a:gd name="connsiteY67" fmla="*/ 232807 h 2016000"/>
                <a:gd name="connsiteX68" fmla="*/ 937402 w 1890605"/>
                <a:gd name="connsiteY68" fmla="*/ 383855 h 2016000"/>
                <a:gd name="connsiteX69" fmla="*/ 786365 w 1890605"/>
                <a:gd name="connsiteY69" fmla="*/ 534902 h 2016000"/>
                <a:gd name="connsiteX70" fmla="*/ 635328 w 1890605"/>
                <a:gd name="connsiteY70" fmla="*/ 383855 h 2016000"/>
                <a:gd name="connsiteX71" fmla="*/ 786365 w 1890605"/>
                <a:gd name="connsiteY71" fmla="*/ 232807 h 2016000"/>
                <a:gd name="connsiteX72" fmla="*/ 1490282 w 1890605"/>
                <a:gd name="connsiteY72" fmla="*/ 0 h 2016000"/>
                <a:gd name="connsiteX73" fmla="*/ 1662797 w 1890605"/>
                <a:gd name="connsiteY73" fmla="*/ 172527 h 2016000"/>
                <a:gd name="connsiteX74" fmla="*/ 1490281 w 1890605"/>
                <a:gd name="connsiteY74" fmla="*/ 345054 h 2016000"/>
                <a:gd name="connsiteX75" fmla="*/ 1317766 w 1890605"/>
                <a:gd name="connsiteY75" fmla="*/ 172527 h 2016000"/>
                <a:gd name="connsiteX76" fmla="*/ 1490282 w 1890605"/>
                <a:gd name="connsiteY76" fmla="*/ 0 h 2016000"/>
                <a:gd name="connsiteX0" fmla="*/ 1284511 w 1890605"/>
                <a:gd name="connsiteY0" fmla="*/ 314567 h 2016000"/>
                <a:gd name="connsiteX1" fmla="*/ 1443469 w 1890605"/>
                <a:gd name="connsiteY1" fmla="*/ 400846 h 2016000"/>
                <a:gd name="connsiteX2" fmla="*/ 1621384 w 1890605"/>
                <a:gd name="connsiteY2" fmla="*/ 768638 h 2016000"/>
                <a:gd name="connsiteX3" fmla="*/ 1861833 w 1890605"/>
                <a:gd name="connsiteY3" fmla="*/ 957315 h 2016000"/>
                <a:gd name="connsiteX4" fmla="*/ 1887985 w 1890605"/>
                <a:gd name="connsiteY4" fmla="*/ 1036198 h 2016000"/>
                <a:gd name="connsiteX5" fmla="*/ 1874571 w 1890605"/>
                <a:gd name="connsiteY5" fmla="*/ 1062866 h 2016000"/>
                <a:gd name="connsiteX6" fmla="*/ 1861997 w 1890605"/>
                <a:gd name="connsiteY6" fmla="*/ 1073593 h 2016000"/>
                <a:gd name="connsiteX7" fmla="*/ 1695417 w 1890605"/>
                <a:gd name="connsiteY7" fmla="*/ 1999661 h 2016000"/>
                <a:gd name="connsiteX8" fmla="*/ 1673812 w 1890605"/>
                <a:gd name="connsiteY8" fmla="*/ 2014679 h 2016000"/>
                <a:gd name="connsiteX9" fmla="*/ 1658795 w 1890605"/>
                <a:gd name="connsiteY9" fmla="*/ 1993073 h 2016000"/>
                <a:gd name="connsiteX10" fmla="*/ 1821085 w 1890605"/>
                <a:gd name="connsiteY10" fmla="*/ 1090853 h 2016000"/>
                <a:gd name="connsiteX11" fmla="*/ 1795694 w 1890605"/>
                <a:gd name="connsiteY11" fmla="*/ 1089020 h 2016000"/>
                <a:gd name="connsiteX12" fmla="*/ 1769027 w 1890605"/>
                <a:gd name="connsiteY12" fmla="*/ 1075604 h 2016000"/>
                <a:gd name="connsiteX13" fmla="*/ 1522653 w 1890605"/>
                <a:gd name="connsiteY13" fmla="*/ 882279 h 2016000"/>
                <a:gd name="connsiteX14" fmla="*/ 1522339 w 1890605"/>
                <a:gd name="connsiteY14" fmla="*/ 881911 h 2016000"/>
                <a:gd name="connsiteX15" fmla="*/ 1513410 w 1890605"/>
                <a:gd name="connsiteY15" fmla="*/ 876753 h 2016000"/>
                <a:gd name="connsiteX16" fmla="*/ 1495274 w 1890605"/>
                <a:gd name="connsiteY16" fmla="*/ 853042 h 2016000"/>
                <a:gd name="connsiteX17" fmla="*/ 1375422 w 1890605"/>
                <a:gd name="connsiteY17" fmla="*/ 607293 h 2016000"/>
                <a:gd name="connsiteX18" fmla="*/ 1369575 w 1890605"/>
                <a:gd name="connsiteY18" fmla="*/ 618317 h 2016000"/>
                <a:gd name="connsiteX19" fmla="*/ 1141979 w 1890605"/>
                <a:gd name="connsiteY19" fmla="*/ 941840 h 2016000"/>
                <a:gd name="connsiteX20" fmla="*/ 1143866 w 1890605"/>
                <a:gd name="connsiteY20" fmla="*/ 951409 h 2016000"/>
                <a:gd name="connsiteX21" fmla="*/ 1190706 w 1890605"/>
                <a:gd name="connsiteY21" fmla="*/ 1447281 h 2016000"/>
                <a:gd name="connsiteX22" fmla="*/ 1320972 w 1890605"/>
                <a:gd name="connsiteY22" fmla="*/ 1887438 h 2016000"/>
                <a:gd name="connsiteX23" fmla="*/ 1253387 w 1890605"/>
                <a:gd name="connsiteY23" fmla="*/ 2011858 h 2016000"/>
                <a:gd name="connsiteX24" fmla="*/ 1253388 w 1890605"/>
                <a:gd name="connsiteY24" fmla="*/ 2011857 h 2016000"/>
                <a:gd name="connsiteX25" fmla="*/ 1128977 w 1890605"/>
                <a:gd name="connsiteY25" fmla="*/ 1944268 h 2016000"/>
                <a:gd name="connsiteX26" fmla="*/ 1004862 w 1890605"/>
                <a:gd name="connsiteY26" fmla="*/ 1524897 h 2016000"/>
                <a:gd name="connsiteX27" fmla="*/ 999504 w 1890605"/>
                <a:gd name="connsiteY27" fmla="*/ 1512050 h 2016000"/>
                <a:gd name="connsiteX28" fmla="*/ 952439 w 1890605"/>
                <a:gd name="connsiteY28" fmla="*/ 1926487 h 2016000"/>
                <a:gd name="connsiteX29" fmla="*/ 841666 w 1890605"/>
                <a:gd name="connsiteY29" fmla="*/ 2014671 h 2016000"/>
                <a:gd name="connsiteX30" fmla="*/ 753489 w 1890605"/>
                <a:gd name="connsiteY30" fmla="*/ 1903891 h 2016000"/>
                <a:gd name="connsiteX31" fmla="*/ 805071 w 1890605"/>
                <a:gd name="connsiteY31" fmla="*/ 1431143 h 2016000"/>
                <a:gd name="connsiteX32" fmla="*/ 805071 w 1890605"/>
                <a:gd name="connsiteY32" fmla="*/ 959546 h 2016000"/>
                <a:gd name="connsiteX33" fmla="*/ 782951 w 1890605"/>
                <a:gd name="connsiteY33" fmla="*/ 942189 h 2016000"/>
                <a:gd name="connsiteX34" fmla="*/ 762687 w 1890605"/>
                <a:gd name="connsiteY34" fmla="*/ 910975 h 2016000"/>
                <a:gd name="connsiteX35" fmla="*/ 688797 w 1890605"/>
                <a:gd name="connsiteY35" fmla="*/ 759469 h 2016000"/>
                <a:gd name="connsiteX36" fmla="*/ 683822 w 1890605"/>
                <a:gd name="connsiteY36" fmla="*/ 769434 h 2016000"/>
                <a:gd name="connsiteX37" fmla="*/ 514775 w 1890605"/>
                <a:gd name="connsiteY37" fmla="*/ 1009733 h 2016000"/>
                <a:gd name="connsiteX38" fmla="*/ 514775 w 1890605"/>
                <a:gd name="connsiteY38" fmla="*/ 1179565 h 2016000"/>
                <a:gd name="connsiteX39" fmla="*/ 649877 w 1890605"/>
                <a:gd name="connsiteY39" fmla="*/ 1588134 h 2016000"/>
                <a:gd name="connsiteX40" fmla="*/ 550555 w 1890605"/>
                <a:gd name="connsiteY40" fmla="*/ 1588134 h 2016000"/>
                <a:gd name="connsiteX41" fmla="*/ 638119 w 1890605"/>
                <a:gd name="connsiteY41" fmla="*/ 1884003 h 2016000"/>
                <a:gd name="connsiteX42" fmla="*/ 578952 w 1890605"/>
                <a:gd name="connsiteY42" fmla="*/ 1992924 h 2016000"/>
                <a:gd name="connsiteX43" fmla="*/ 470039 w 1890605"/>
                <a:gd name="connsiteY43" fmla="*/ 1933753 h 2016000"/>
                <a:gd name="connsiteX44" fmla="*/ 367752 w 1890605"/>
                <a:gd name="connsiteY44" fmla="*/ 1588134 h 2016000"/>
                <a:gd name="connsiteX45" fmla="*/ 352826 w 1890605"/>
                <a:gd name="connsiteY45" fmla="*/ 1588134 h 2016000"/>
                <a:gd name="connsiteX46" fmla="*/ 315324 w 1890605"/>
                <a:gd name="connsiteY46" fmla="*/ 1918359 h 2016000"/>
                <a:gd name="connsiteX47" fmla="*/ 218349 w 1890605"/>
                <a:gd name="connsiteY47" fmla="*/ 1995558 h 2016000"/>
                <a:gd name="connsiteX48" fmla="*/ 141156 w 1890605"/>
                <a:gd name="connsiteY48" fmla="*/ 1898577 h 2016000"/>
                <a:gd name="connsiteX49" fmla="*/ 176411 w 1890605"/>
                <a:gd name="connsiteY49" fmla="*/ 1588134 h 2016000"/>
                <a:gd name="connsiteX50" fmla="*/ 0 w 1890605"/>
                <a:gd name="connsiteY50" fmla="*/ 1588134 h 2016000"/>
                <a:gd name="connsiteX51" fmla="*/ 198493 w 1890605"/>
                <a:gd name="connsiteY51" fmla="*/ 987860 h 2016000"/>
                <a:gd name="connsiteX52" fmla="*/ 198498 w 1890605"/>
                <a:gd name="connsiteY52" fmla="*/ 987739 h 2016000"/>
                <a:gd name="connsiteX53" fmla="*/ 269273 w 1890605"/>
                <a:gd name="connsiteY53" fmla="*/ 806702 h 2016000"/>
                <a:gd name="connsiteX54" fmla="*/ 394131 w 1890605"/>
                <a:gd name="connsiteY54" fmla="*/ 639544 h 2016000"/>
                <a:gd name="connsiteX55" fmla="*/ 499429 w 1890605"/>
                <a:gd name="connsiteY55" fmla="*/ 546642 h 2016000"/>
                <a:gd name="connsiteX56" fmla="*/ 606229 w 1890605"/>
                <a:gd name="connsiteY56" fmla="*/ 507880 h 2016000"/>
                <a:gd name="connsiteX57" fmla="*/ 731471 w 1890605"/>
                <a:gd name="connsiteY57" fmla="*/ 566228 h 2016000"/>
                <a:gd name="connsiteX58" fmla="*/ 748446 w 1890605"/>
                <a:gd name="connsiteY58" fmla="*/ 591976 h 2016000"/>
                <a:gd name="connsiteX59" fmla="*/ 850505 w 1890605"/>
                <a:gd name="connsiteY59" fmla="*/ 801241 h 2016000"/>
                <a:gd name="connsiteX60" fmla="*/ 930081 w 1890605"/>
                <a:gd name="connsiteY60" fmla="*/ 627602 h 2016000"/>
                <a:gd name="connsiteX61" fmla="*/ 1031567 w 1890605"/>
                <a:gd name="connsiteY61" fmla="*/ 479047 h 2016000"/>
                <a:gd name="connsiteX62" fmla="*/ 1138515 w 1890605"/>
                <a:gd name="connsiteY62" fmla="*/ 381290 h 2016000"/>
                <a:gd name="connsiteX63" fmla="*/ 1184014 w 1890605"/>
                <a:gd name="connsiteY63" fmla="*/ 341424 h 2016000"/>
                <a:gd name="connsiteX64" fmla="*/ 1249742 w 1890605"/>
                <a:gd name="connsiteY64" fmla="*/ 317438 h 2016000"/>
                <a:gd name="connsiteX65" fmla="*/ 1284511 w 1890605"/>
                <a:gd name="connsiteY65" fmla="*/ 314567 h 2016000"/>
                <a:gd name="connsiteX66" fmla="*/ 786365 w 1890605"/>
                <a:gd name="connsiteY66" fmla="*/ 232807 h 2016000"/>
                <a:gd name="connsiteX67" fmla="*/ 937402 w 1890605"/>
                <a:gd name="connsiteY67" fmla="*/ 383855 h 2016000"/>
                <a:gd name="connsiteX68" fmla="*/ 786365 w 1890605"/>
                <a:gd name="connsiteY68" fmla="*/ 534902 h 2016000"/>
                <a:gd name="connsiteX69" fmla="*/ 635328 w 1890605"/>
                <a:gd name="connsiteY69" fmla="*/ 383855 h 2016000"/>
                <a:gd name="connsiteX70" fmla="*/ 786365 w 1890605"/>
                <a:gd name="connsiteY70" fmla="*/ 232807 h 2016000"/>
                <a:gd name="connsiteX71" fmla="*/ 1490282 w 1890605"/>
                <a:gd name="connsiteY71" fmla="*/ 0 h 2016000"/>
                <a:gd name="connsiteX72" fmla="*/ 1662797 w 1890605"/>
                <a:gd name="connsiteY72" fmla="*/ 172527 h 2016000"/>
                <a:gd name="connsiteX73" fmla="*/ 1490281 w 1890605"/>
                <a:gd name="connsiteY73" fmla="*/ 345054 h 2016000"/>
                <a:gd name="connsiteX74" fmla="*/ 1317766 w 1890605"/>
                <a:gd name="connsiteY74" fmla="*/ 172527 h 2016000"/>
                <a:gd name="connsiteX75" fmla="*/ 1490282 w 1890605"/>
                <a:gd name="connsiteY75" fmla="*/ 0 h 2016000"/>
                <a:gd name="connsiteX0" fmla="*/ 1284511 w 1890605"/>
                <a:gd name="connsiteY0" fmla="*/ 314567 h 2016000"/>
                <a:gd name="connsiteX1" fmla="*/ 1443469 w 1890605"/>
                <a:gd name="connsiteY1" fmla="*/ 400846 h 2016000"/>
                <a:gd name="connsiteX2" fmla="*/ 1621384 w 1890605"/>
                <a:gd name="connsiteY2" fmla="*/ 768638 h 2016000"/>
                <a:gd name="connsiteX3" fmla="*/ 1861833 w 1890605"/>
                <a:gd name="connsiteY3" fmla="*/ 957315 h 2016000"/>
                <a:gd name="connsiteX4" fmla="*/ 1887985 w 1890605"/>
                <a:gd name="connsiteY4" fmla="*/ 1036198 h 2016000"/>
                <a:gd name="connsiteX5" fmla="*/ 1874571 w 1890605"/>
                <a:gd name="connsiteY5" fmla="*/ 1062866 h 2016000"/>
                <a:gd name="connsiteX6" fmla="*/ 1861997 w 1890605"/>
                <a:gd name="connsiteY6" fmla="*/ 1073593 h 2016000"/>
                <a:gd name="connsiteX7" fmla="*/ 1695417 w 1890605"/>
                <a:gd name="connsiteY7" fmla="*/ 1999661 h 2016000"/>
                <a:gd name="connsiteX8" fmla="*/ 1673812 w 1890605"/>
                <a:gd name="connsiteY8" fmla="*/ 2014679 h 2016000"/>
                <a:gd name="connsiteX9" fmla="*/ 1658795 w 1890605"/>
                <a:gd name="connsiteY9" fmla="*/ 1993073 h 2016000"/>
                <a:gd name="connsiteX10" fmla="*/ 1821085 w 1890605"/>
                <a:gd name="connsiteY10" fmla="*/ 1090853 h 2016000"/>
                <a:gd name="connsiteX11" fmla="*/ 1795694 w 1890605"/>
                <a:gd name="connsiteY11" fmla="*/ 1089020 h 2016000"/>
                <a:gd name="connsiteX12" fmla="*/ 1769027 w 1890605"/>
                <a:gd name="connsiteY12" fmla="*/ 1075604 h 2016000"/>
                <a:gd name="connsiteX13" fmla="*/ 1522653 w 1890605"/>
                <a:gd name="connsiteY13" fmla="*/ 882279 h 2016000"/>
                <a:gd name="connsiteX14" fmla="*/ 1522339 w 1890605"/>
                <a:gd name="connsiteY14" fmla="*/ 881911 h 2016000"/>
                <a:gd name="connsiteX15" fmla="*/ 1513410 w 1890605"/>
                <a:gd name="connsiteY15" fmla="*/ 876753 h 2016000"/>
                <a:gd name="connsiteX16" fmla="*/ 1495274 w 1890605"/>
                <a:gd name="connsiteY16" fmla="*/ 853042 h 2016000"/>
                <a:gd name="connsiteX17" fmla="*/ 1369575 w 1890605"/>
                <a:gd name="connsiteY17" fmla="*/ 618317 h 2016000"/>
                <a:gd name="connsiteX18" fmla="*/ 1141979 w 1890605"/>
                <a:gd name="connsiteY18" fmla="*/ 941840 h 2016000"/>
                <a:gd name="connsiteX19" fmla="*/ 1143866 w 1890605"/>
                <a:gd name="connsiteY19" fmla="*/ 951409 h 2016000"/>
                <a:gd name="connsiteX20" fmla="*/ 1190706 w 1890605"/>
                <a:gd name="connsiteY20" fmla="*/ 1447281 h 2016000"/>
                <a:gd name="connsiteX21" fmla="*/ 1320972 w 1890605"/>
                <a:gd name="connsiteY21" fmla="*/ 1887438 h 2016000"/>
                <a:gd name="connsiteX22" fmla="*/ 1253387 w 1890605"/>
                <a:gd name="connsiteY22" fmla="*/ 2011858 h 2016000"/>
                <a:gd name="connsiteX23" fmla="*/ 1253388 w 1890605"/>
                <a:gd name="connsiteY23" fmla="*/ 2011857 h 2016000"/>
                <a:gd name="connsiteX24" fmla="*/ 1128977 w 1890605"/>
                <a:gd name="connsiteY24" fmla="*/ 1944268 h 2016000"/>
                <a:gd name="connsiteX25" fmla="*/ 1004862 w 1890605"/>
                <a:gd name="connsiteY25" fmla="*/ 1524897 h 2016000"/>
                <a:gd name="connsiteX26" fmla="*/ 999504 w 1890605"/>
                <a:gd name="connsiteY26" fmla="*/ 1512050 h 2016000"/>
                <a:gd name="connsiteX27" fmla="*/ 952439 w 1890605"/>
                <a:gd name="connsiteY27" fmla="*/ 1926487 h 2016000"/>
                <a:gd name="connsiteX28" fmla="*/ 841666 w 1890605"/>
                <a:gd name="connsiteY28" fmla="*/ 2014671 h 2016000"/>
                <a:gd name="connsiteX29" fmla="*/ 753489 w 1890605"/>
                <a:gd name="connsiteY29" fmla="*/ 1903891 h 2016000"/>
                <a:gd name="connsiteX30" fmla="*/ 805071 w 1890605"/>
                <a:gd name="connsiteY30" fmla="*/ 1431143 h 2016000"/>
                <a:gd name="connsiteX31" fmla="*/ 805071 w 1890605"/>
                <a:gd name="connsiteY31" fmla="*/ 959546 h 2016000"/>
                <a:gd name="connsiteX32" fmla="*/ 782951 w 1890605"/>
                <a:gd name="connsiteY32" fmla="*/ 942189 h 2016000"/>
                <a:gd name="connsiteX33" fmla="*/ 762687 w 1890605"/>
                <a:gd name="connsiteY33" fmla="*/ 910975 h 2016000"/>
                <a:gd name="connsiteX34" fmla="*/ 688797 w 1890605"/>
                <a:gd name="connsiteY34" fmla="*/ 759469 h 2016000"/>
                <a:gd name="connsiteX35" fmla="*/ 683822 w 1890605"/>
                <a:gd name="connsiteY35" fmla="*/ 769434 h 2016000"/>
                <a:gd name="connsiteX36" fmla="*/ 514775 w 1890605"/>
                <a:gd name="connsiteY36" fmla="*/ 1009733 h 2016000"/>
                <a:gd name="connsiteX37" fmla="*/ 514775 w 1890605"/>
                <a:gd name="connsiteY37" fmla="*/ 1179565 h 2016000"/>
                <a:gd name="connsiteX38" fmla="*/ 649877 w 1890605"/>
                <a:gd name="connsiteY38" fmla="*/ 1588134 h 2016000"/>
                <a:gd name="connsiteX39" fmla="*/ 550555 w 1890605"/>
                <a:gd name="connsiteY39" fmla="*/ 1588134 h 2016000"/>
                <a:gd name="connsiteX40" fmla="*/ 638119 w 1890605"/>
                <a:gd name="connsiteY40" fmla="*/ 1884003 h 2016000"/>
                <a:gd name="connsiteX41" fmla="*/ 578952 w 1890605"/>
                <a:gd name="connsiteY41" fmla="*/ 1992924 h 2016000"/>
                <a:gd name="connsiteX42" fmla="*/ 470039 w 1890605"/>
                <a:gd name="connsiteY42" fmla="*/ 1933753 h 2016000"/>
                <a:gd name="connsiteX43" fmla="*/ 367752 w 1890605"/>
                <a:gd name="connsiteY43" fmla="*/ 1588134 h 2016000"/>
                <a:gd name="connsiteX44" fmla="*/ 352826 w 1890605"/>
                <a:gd name="connsiteY44" fmla="*/ 1588134 h 2016000"/>
                <a:gd name="connsiteX45" fmla="*/ 315324 w 1890605"/>
                <a:gd name="connsiteY45" fmla="*/ 1918359 h 2016000"/>
                <a:gd name="connsiteX46" fmla="*/ 218349 w 1890605"/>
                <a:gd name="connsiteY46" fmla="*/ 1995558 h 2016000"/>
                <a:gd name="connsiteX47" fmla="*/ 141156 w 1890605"/>
                <a:gd name="connsiteY47" fmla="*/ 1898577 h 2016000"/>
                <a:gd name="connsiteX48" fmla="*/ 176411 w 1890605"/>
                <a:gd name="connsiteY48" fmla="*/ 1588134 h 2016000"/>
                <a:gd name="connsiteX49" fmla="*/ 0 w 1890605"/>
                <a:gd name="connsiteY49" fmla="*/ 1588134 h 2016000"/>
                <a:gd name="connsiteX50" fmla="*/ 198493 w 1890605"/>
                <a:gd name="connsiteY50" fmla="*/ 987860 h 2016000"/>
                <a:gd name="connsiteX51" fmla="*/ 198498 w 1890605"/>
                <a:gd name="connsiteY51" fmla="*/ 987739 h 2016000"/>
                <a:gd name="connsiteX52" fmla="*/ 269273 w 1890605"/>
                <a:gd name="connsiteY52" fmla="*/ 806702 h 2016000"/>
                <a:gd name="connsiteX53" fmla="*/ 394131 w 1890605"/>
                <a:gd name="connsiteY53" fmla="*/ 639544 h 2016000"/>
                <a:gd name="connsiteX54" fmla="*/ 499429 w 1890605"/>
                <a:gd name="connsiteY54" fmla="*/ 546642 h 2016000"/>
                <a:gd name="connsiteX55" fmla="*/ 606229 w 1890605"/>
                <a:gd name="connsiteY55" fmla="*/ 507880 h 2016000"/>
                <a:gd name="connsiteX56" fmla="*/ 731471 w 1890605"/>
                <a:gd name="connsiteY56" fmla="*/ 566228 h 2016000"/>
                <a:gd name="connsiteX57" fmla="*/ 748446 w 1890605"/>
                <a:gd name="connsiteY57" fmla="*/ 591976 h 2016000"/>
                <a:gd name="connsiteX58" fmla="*/ 850505 w 1890605"/>
                <a:gd name="connsiteY58" fmla="*/ 801241 h 2016000"/>
                <a:gd name="connsiteX59" fmla="*/ 930081 w 1890605"/>
                <a:gd name="connsiteY59" fmla="*/ 627602 h 2016000"/>
                <a:gd name="connsiteX60" fmla="*/ 1031567 w 1890605"/>
                <a:gd name="connsiteY60" fmla="*/ 479047 h 2016000"/>
                <a:gd name="connsiteX61" fmla="*/ 1138515 w 1890605"/>
                <a:gd name="connsiteY61" fmla="*/ 381290 h 2016000"/>
                <a:gd name="connsiteX62" fmla="*/ 1184014 w 1890605"/>
                <a:gd name="connsiteY62" fmla="*/ 341424 h 2016000"/>
                <a:gd name="connsiteX63" fmla="*/ 1249742 w 1890605"/>
                <a:gd name="connsiteY63" fmla="*/ 317438 h 2016000"/>
                <a:gd name="connsiteX64" fmla="*/ 1284511 w 1890605"/>
                <a:gd name="connsiteY64" fmla="*/ 314567 h 2016000"/>
                <a:gd name="connsiteX65" fmla="*/ 786365 w 1890605"/>
                <a:gd name="connsiteY65" fmla="*/ 232807 h 2016000"/>
                <a:gd name="connsiteX66" fmla="*/ 937402 w 1890605"/>
                <a:gd name="connsiteY66" fmla="*/ 383855 h 2016000"/>
                <a:gd name="connsiteX67" fmla="*/ 786365 w 1890605"/>
                <a:gd name="connsiteY67" fmla="*/ 534902 h 2016000"/>
                <a:gd name="connsiteX68" fmla="*/ 635328 w 1890605"/>
                <a:gd name="connsiteY68" fmla="*/ 383855 h 2016000"/>
                <a:gd name="connsiteX69" fmla="*/ 786365 w 1890605"/>
                <a:gd name="connsiteY69" fmla="*/ 232807 h 2016000"/>
                <a:gd name="connsiteX70" fmla="*/ 1490282 w 1890605"/>
                <a:gd name="connsiteY70" fmla="*/ 0 h 2016000"/>
                <a:gd name="connsiteX71" fmla="*/ 1662797 w 1890605"/>
                <a:gd name="connsiteY71" fmla="*/ 172527 h 2016000"/>
                <a:gd name="connsiteX72" fmla="*/ 1490281 w 1890605"/>
                <a:gd name="connsiteY72" fmla="*/ 345054 h 2016000"/>
                <a:gd name="connsiteX73" fmla="*/ 1317766 w 1890605"/>
                <a:gd name="connsiteY73" fmla="*/ 172527 h 2016000"/>
                <a:gd name="connsiteX74" fmla="*/ 1490282 w 1890605"/>
                <a:gd name="connsiteY74" fmla="*/ 0 h 2016000"/>
                <a:gd name="connsiteX0" fmla="*/ 1284511 w 1890605"/>
                <a:gd name="connsiteY0" fmla="*/ 314567 h 2016000"/>
                <a:gd name="connsiteX1" fmla="*/ 1443469 w 1890605"/>
                <a:gd name="connsiteY1" fmla="*/ 400846 h 2016000"/>
                <a:gd name="connsiteX2" fmla="*/ 1621384 w 1890605"/>
                <a:gd name="connsiteY2" fmla="*/ 768638 h 2016000"/>
                <a:gd name="connsiteX3" fmla="*/ 1861833 w 1890605"/>
                <a:gd name="connsiteY3" fmla="*/ 957315 h 2016000"/>
                <a:gd name="connsiteX4" fmla="*/ 1887985 w 1890605"/>
                <a:gd name="connsiteY4" fmla="*/ 1036198 h 2016000"/>
                <a:gd name="connsiteX5" fmla="*/ 1874571 w 1890605"/>
                <a:gd name="connsiteY5" fmla="*/ 1062866 h 2016000"/>
                <a:gd name="connsiteX6" fmla="*/ 1861997 w 1890605"/>
                <a:gd name="connsiteY6" fmla="*/ 1073593 h 2016000"/>
                <a:gd name="connsiteX7" fmla="*/ 1695417 w 1890605"/>
                <a:gd name="connsiteY7" fmla="*/ 1999661 h 2016000"/>
                <a:gd name="connsiteX8" fmla="*/ 1673812 w 1890605"/>
                <a:gd name="connsiteY8" fmla="*/ 2014679 h 2016000"/>
                <a:gd name="connsiteX9" fmla="*/ 1658795 w 1890605"/>
                <a:gd name="connsiteY9" fmla="*/ 1993073 h 2016000"/>
                <a:gd name="connsiteX10" fmla="*/ 1821085 w 1890605"/>
                <a:gd name="connsiteY10" fmla="*/ 1090853 h 2016000"/>
                <a:gd name="connsiteX11" fmla="*/ 1795694 w 1890605"/>
                <a:gd name="connsiteY11" fmla="*/ 1089020 h 2016000"/>
                <a:gd name="connsiteX12" fmla="*/ 1769027 w 1890605"/>
                <a:gd name="connsiteY12" fmla="*/ 1075604 h 2016000"/>
                <a:gd name="connsiteX13" fmla="*/ 1522653 w 1890605"/>
                <a:gd name="connsiteY13" fmla="*/ 882279 h 2016000"/>
                <a:gd name="connsiteX14" fmla="*/ 1522339 w 1890605"/>
                <a:gd name="connsiteY14" fmla="*/ 881911 h 2016000"/>
                <a:gd name="connsiteX15" fmla="*/ 1513410 w 1890605"/>
                <a:gd name="connsiteY15" fmla="*/ 876753 h 2016000"/>
                <a:gd name="connsiteX16" fmla="*/ 1495274 w 1890605"/>
                <a:gd name="connsiteY16" fmla="*/ 853042 h 2016000"/>
                <a:gd name="connsiteX17" fmla="*/ 1369575 w 1890605"/>
                <a:gd name="connsiteY17" fmla="*/ 618317 h 2016000"/>
                <a:gd name="connsiteX18" fmla="*/ 1141979 w 1890605"/>
                <a:gd name="connsiteY18" fmla="*/ 941840 h 2016000"/>
                <a:gd name="connsiteX19" fmla="*/ 1143866 w 1890605"/>
                <a:gd name="connsiteY19" fmla="*/ 951409 h 2016000"/>
                <a:gd name="connsiteX20" fmla="*/ 1190706 w 1890605"/>
                <a:gd name="connsiteY20" fmla="*/ 1447281 h 2016000"/>
                <a:gd name="connsiteX21" fmla="*/ 1320972 w 1890605"/>
                <a:gd name="connsiteY21" fmla="*/ 1887438 h 2016000"/>
                <a:gd name="connsiteX22" fmla="*/ 1253387 w 1890605"/>
                <a:gd name="connsiteY22" fmla="*/ 2011858 h 2016000"/>
                <a:gd name="connsiteX23" fmla="*/ 1253388 w 1890605"/>
                <a:gd name="connsiteY23" fmla="*/ 2011857 h 2016000"/>
                <a:gd name="connsiteX24" fmla="*/ 1128977 w 1890605"/>
                <a:gd name="connsiteY24" fmla="*/ 1944268 h 2016000"/>
                <a:gd name="connsiteX25" fmla="*/ 1004862 w 1890605"/>
                <a:gd name="connsiteY25" fmla="*/ 1524897 h 2016000"/>
                <a:gd name="connsiteX26" fmla="*/ 999504 w 1890605"/>
                <a:gd name="connsiteY26" fmla="*/ 1512050 h 2016000"/>
                <a:gd name="connsiteX27" fmla="*/ 952439 w 1890605"/>
                <a:gd name="connsiteY27" fmla="*/ 1926487 h 2016000"/>
                <a:gd name="connsiteX28" fmla="*/ 841666 w 1890605"/>
                <a:gd name="connsiteY28" fmla="*/ 2014671 h 2016000"/>
                <a:gd name="connsiteX29" fmla="*/ 753489 w 1890605"/>
                <a:gd name="connsiteY29" fmla="*/ 1903891 h 2016000"/>
                <a:gd name="connsiteX30" fmla="*/ 805071 w 1890605"/>
                <a:gd name="connsiteY30" fmla="*/ 1431143 h 2016000"/>
                <a:gd name="connsiteX31" fmla="*/ 805071 w 1890605"/>
                <a:gd name="connsiteY31" fmla="*/ 959546 h 2016000"/>
                <a:gd name="connsiteX32" fmla="*/ 782951 w 1890605"/>
                <a:gd name="connsiteY32" fmla="*/ 942189 h 2016000"/>
                <a:gd name="connsiteX33" fmla="*/ 762687 w 1890605"/>
                <a:gd name="connsiteY33" fmla="*/ 910975 h 2016000"/>
                <a:gd name="connsiteX34" fmla="*/ 683822 w 1890605"/>
                <a:gd name="connsiteY34" fmla="*/ 769434 h 2016000"/>
                <a:gd name="connsiteX35" fmla="*/ 514775 w 1890605"/>
                <a:gd name="connsiteY35" fmla="*/ 1009733 h 2016000"/>
                <a:gd name="connsiteX36" fmla="*/ 514775 w 1890605"/>
                <a:gd name="connsiteY36" fmla="*/ 1179565 h 2016000"/>
                <a:gd name="connsiteX37" fmla="*/ 649877 w 1890605"/>
                <a:gd name="connsiteY37" fmla="*/ 1588134 h 2016000"/>
                <a:gd name="connsiteX38" fmla="*/ 550555 w 1890605"/>
                <a:gd name="connsiteY38" fmla="*/ 1588134 h 2016000"/>
                <a:gd name="connsiteX39" fmla="*/ 638119 w 1890605"/>
                <a:gd name="connsiteY39" fmla="*/ 1884003 h 2016000"/>
                <a:gd name="connsiteX40" fmla="*/ 578952 w 1890605"/>
                <a:gd name="connsiteY40" fmla="*/ 1992924 h 2016000"/>
                <a:gd name="connsiteX41" fmla="*/ 470039 w 1890605"/>
                <a:gd name="connsiteY41" fmla="*/ 1933753 h 2016000"/>
                <a:gd name="connsiteX42" fmla="*/ 367752 w 1890605"/>
                <a:gd name="connsiteY42" fmla="*/ 1588134 h 2016000"/>
                <a:gd name="connsiteX43" fmla="*/ 352826 w 1890605"/>
                <a:gd name="connsiteY43" fmla="*/ 1588134 h 2016000"/>
                <a:gd name="connsiteX44" fmla="*/ 315324 w 1890605"/>
                <a:gd name="connsiteY44" fmla="*/ 1918359 h 2016000"/>
                <a:gd name="connsiteX45" fmla="*/ 218349 w 1890605"/>
                <a:gd name="connsiteY45" fmla="*/ 1995558 h 2016000"/>
                <a:gd name="connsiteX46" fmla="*/ 141156 w 1890605"/>
                <a:gd name="connsiteY46" fmla="*/ 1898577 h 2016000"/>
                <a:gd name="connsiteX47" fmla="*/ 176411 w 1890605"/>
                <a:gd name="connsiteY47" fmla="*/ 1588134 h 2016000"/>
                <a:gd name="connsiteX48" fmla="*/ 0 w 1890605"/>
                <a:gd name="connsiteY48" fmla="*/ 1588134 h 2016000"/>
                <a:gd name="connsiteX49" fmla="*/ 198493 w 1890605"/>
                <a:gd name="connsiteY49" fmla="*/ 987860 h 2016000"/>
                <a:gd name="connsiteX50" fmla="*/ 198498 w 1890605"/>
                <a:gd name="connsiteY50" fmla="*/ 987739 h 2016000"/>
                <a:gd name="connsiteX51" fmla="*/ 269273 w 1890605"/>
                <a:gd name="connsiteY51" fmla="*/ 806702 h 2016000"/>
                <a:gd name="connsiteX52" fmla="*/ 394131 w 1890605"/>
                <a:gd name="connsiteY52" fmla="*/ 639544 h 2016000"/>
                <a:gd name="connsiteX53" fmla="*/ 499429 w 1890605"/>
                <a:gd name="connsiteY53" fmla="*/ 546642 h 2016000"/>
                <a:gd name="connsiteX54" fmla="*/ 606229 w 1890605"/>
                <a:gd name="connsiteY54" fmla="*/ 507880 h 2016000"/>
                <a:gd name="connsiteX55" fmla="*/ 731471 w 1890605"/>
                <a:gd name="connsiteY55" fmla="*/ 566228 h 2016000"/>
                <a:gd name="connsiteX56" fmla="*/ 748446 w 1890605"/>
                <a:gd name="connsiteY56" fmla="*/ 591976 h 2016000"/>
                <a:gd name="connsiteX57" fmla="*/ 850505 w 1890605"/>
                <a:gd name="connsiteY57" fmla="*/ 801241 h 2016000"/>
                <a:gd name="connsiteX58" fmla="*/ 930081 w 1890605"/>
                <a:gd name="connsiteY58" fmla="*/ 627602 h 2016000"/>
                <a:gd name="connsiteX59" fmla="*/ 1031567 w 1890605"/>
                <a:gd name="connsiteY59" fmla="*/ 479047 h 2016000"/>
                <a:gd name="connsiteX60" fmla="*/ 1138515 w 1890605"/>
                <a:gd name="connsiteY60" fmla="*/ 381290 h 2016000"/>
                <a:gd name="connsiteX61" fmla="*/ 1184014 w 1890605"/>
                <a:gd name="connsiteY61" fmla="*/ 341424 h 2016000"/>
                <a:gd name="connsiteX62" fmla="*/ 1249742 w 1890605"/>
                <a:gd name="connsiteY62" fmla="*/ 317438 h 2016000"/>
                <a:gd name="connsiteX63" fmla="*/ 1284511 w 1890605"/>
                <a:gd name="connsiteY63" fmla="*/ 314567 h 2016000"/>
                <a:gd name="connsiteX64" fmla="*/ 786365 w 1890605"/>
                <a:gd name="connsiteY64" fmla="*/ 232807 h 2016000"/>
                <a:gd name="connsiteX65" fmla="*/ 937402 w 1890605"/>
                <a:gd name="connsiteY65" fmla="*/ 383855 h 2016000"/>
                <a:gd name="connsiteX66" fmla="*/ 786365 w 1890605"/>
                <a:gd name="connsiteY66" fmla="*/ 534902 h 2016000"/>
                <a:gd name="connsiteX67" fmla="*/ 635328 w 1890605"/>
                <a:gd name="connsiteY67" fmla="*/ 383855 h 2016000"/>
                <a:gd name="connsiteX68" fmla="*/ 786365 w 1890605"/>
                <a:gd name="connsiteY68" fmla="*/ 232807 h 2016000"/>
                <a:gd name="connsiteX69" fmla="*/ 1490282 w 1890605"/>
                <a:gd name="connsiteY69" fmla="*/ 0 h 2016000"/>
                <a:gd name="connsiteX70" fmla="*/ 1662797 w 1890605"/>
                <a:gd name="connsiteY70" fmla="*/ 172527 h 2016000"/>
                <a:gd name="connsiteX71" fmla="*/ 1490281 w 1890605"/>
                <a:gd name="connsiteY71" fmla="*/ 345054 h 2016000"/>
                <a:gd name="connsiteX72" fmla="*/ 1317766 w 1890605"/>
                <a:gd name="connsiteY72" fmla="*/ 172527 h 2016000"/>
                <a:gd name="connsiteX73" fmla="*/ 1490282 w 1890605"/>
                <a:gd name="connsiteY73" fmla="*/ 0 h 2016000"/>
                <a:gd name="connsiteX0" fmla="*/ 1284511 w 1890605"/>
                <a:gd name="connsiteY0" fmla="*/ 314567 h 2016000"/>
                <a:gd name="connsiteX1" fmla="*/ 1443469 w 1890605"/>
                <a:gd name="connsiteY1" fmla="*/ 400846 h 2016000"/>
                <a:gd name="connsiteX2" fmla="*/ 1621384 w 1890605"/>
                <a:gd name="connsiteY2" fmla="*/ 768638 h 2016000"/>
                <a:gd name="connsiteX3" fmla="*/ 1861833 w 1890605"/>
                <a:gd name="connsiteY3" fmla="*/ 957315 h 2016000"/>
                <a:gd name="connsiteX4" fmla="*/ 1887985 w 1890605"/>
                <a:gd name="connsiteY4" fmla="*/ 1036198 h 2016000"/>
                <a:gd name="connsiteX5" fmla="*/ 1874571 w 1890605"/>
                <a:gd name="connsiteY5" fmla="*/ 1062866 h 2016000"/>
                <a:gd name="connsiteX6" fmla="*/ 1861997 w 1890605"/>
                <a:gd name="connsiteY6" fmla="*/ 1073593 h 2016000"/>
                <a:gd name="connsiteX7" fmla="*/ 1695417 w 1890605"/>
                <a:gd name="connsiteY7" fmla="*/ 1999661 h 2016000"/>
                <a:gd name="connsiteX8" fmla="*/ 1673812 w 1890605"/>
                <a:gd name="connsiteY8" fmla="*/ 2014679 h 2016000"/>
                <a:gd name="connsiteX9" fmla="*/ 1658795 w 1890605"/>
                <a:gd name="connsiteY9" fmla="*/ 1993073 h 2016000"/>
                <a:gd name="connsiteX10" fmla="*/ 1821085 w 1890605"/>
                <a:gd name="connsiteY10" fmla="*/ 1090853 h 2016000"/>
                <a:gd name="connsiteX11" fmla="*/ 1795694 w 1890605"/>
                <a:gd name="connsiteY11" fmla="*/ 1089020 h 2016000"/>
                <a:gd name="connsiteX12" fmla="*/ 1769027 w 1890605"/>
                <a:gd name="connsiteY12" fmla="*/ 1075604 h 2016000"/>
                <a:gd name="connsiteX13" fmla="*/ 1522653 w 1890605"/>
                <a:gd name="connsiteY13" fmla="*/ 882279 h 2016000"/>
                <a:gd name="connsiteX14" fmla="*/ 1522339 w 1890605"/>
                <a:gd name="connsiteY14" fmla="*/ 881911 h 2016000"/>
                <a:gd name="connsiteX15" fmla="*/ 1513410 w 1890605"/>
                <a:gd name="connsiteY15" fmla="*/ 876753 h 2016000"/>
                <a:gd name="connsiteX16" fmla="*/ 1495274 w 1890605"/>
                <a:gd name="connsiteY16" fmla="*/ 853042 h 2016000"/>
                <a:gd name="connsiteX17" fmla="*/ 1369575 w 1890605"/>
                <a:gd name="connsiteY17" fmla="*/ 618317 h 2016000"/>
                <a:gd name="connsiteX18" fmla="*/ 1141979 w 1890605"/>
                <a:gd name="connsiteY18" fmla="*/ 941840 h 2016000"/>
                <a:gd name="connsiteX19" fmla="*/ 1190706 w 1890605"/>
                <a:gd name="connsiteY19" fmla="*/ 1447281 h 2016000"/>
                <a:gd name="connsiteX20" fmla="*/ 1320972 w 1890605"/>
                <a:gd name="connsiteY20" fmla="*/ 1887438 h 2016000"/>
                <a:gd name="connsiteX21" fmla="*/ 1253387 w 1890605"/>
                <a:gd name="connsiteY21" fmla="*/ 2011858 h 2016000"/>
                <a:gd name="connsiteX22" fmla="*/ 1253388 w 1890605"/>
                <a:gd name="connsiteY22" fmla="*/ 2011857 h 2016000"/>
                <a:gd name="connsiteX23" fmla="*/ 1128977 w 1890605"/>
                <a:gd name="connsiteY23" fmla="*/ 1944268 h 2016000"/>
                <a:gd name="connsiteX24" fmla="*/ 1004862 w 1890605"/>
                <a:gd name="connsiteY24" fmla="*/ 1524897 h 2016000"/>
                <a:gd name="connsiteX25" fmla="*/ 999504 w 1890605"/>
                <a:gd name="connsiteY25" fmla="*/ 1512050 h 2016000"/>
                <a:gd name="connsiteX26" fmla="*/ 952439 w 1890605"/>
                <a:gd name="connsiteY26" fmla="*/ 1926487 h 2016000"/>
                <a:gd name="connsiteX27" fmla="*/ 841666 w 1890605"/>
                <a:gd name="connsiteY27" fmla="*/ 2014671 h 2016000"/>
                <a:gd name="connsiteX28" fmla="*/ 753489 w 1890605"/>
                <a:gd name="connsiteY28" fmla="*/ 1903891 h 2016000"/>
                <a:gd name="connsiteX29" fmla="*/ 805071 w 1890605"/>
                <a:gd name="connsiteY29" fmla="*/ 1431143 h 2016000"/>
                <a:gd name="connsiteX30" fmla="*/ 805071 w 1890605"/>
                <a:gd name="connsiteY30" fmla="*/ 959546 h 2016000"/>
                <a:gd name="connsiteX31" fmla="*/ 782951 w 1890605"/>
                <a:gd name="connsiteY31" fmla="*/ 942189 h 2016000"/>
                <a:gd name="connsiteX32" fmla="*/ 762687 w 1890605"/>
                <a:gd name="connsiteY32" fmla="*/ 910975 h 2016000"/>
                <a:gd name="connsiteX33" fmla="*/ 683822 w 1890605"/>
                <a:gd name="connsiteY33" fmla="*/ 769434 h 2016000"/>
                <a:gd name="connsiteX34" fmla="*/ 514775 w 1890605"/>
                <a:gd name="connsiteY34" fmla="*/ 1009733 h 2016000"/>
                <a:gd name="connsiteX35" fmla="*/ 514775 w 1890605"/>
                <a:gd name="connsiteY35" fmla="*/ 1179565 h 2016000"/>
                <a:gd name="connsiteX36" fmla="*/ 649877 w 1890605"/>
                <a:gd name="connsiteY36" fmla="*/ 1588134 h 2016000"/>
                <a:gd name="connsiteX37" fmla="*/ 550555 w 1890605"/>
                <a:gd name="connsiteY37" fmla="*/ 1588134 h 2016000"/>
                <a:gd name="connsiteX38" fmla="*/ 638119 w 1890605"/>
                <a:gd name="connsiteY38" fmla="*/ 1884003 h 2016000"/>
                <a:gd name="connsiteX39" fmla="*/ 578952 w 1890605"/>
                <a:gd name="connsiteY39" fmla="*/ 1992924 h 2016000"/>
                <a:gd name="connsiteX40" fmla="*/ 470039 w 1890605"/>
                <a:gd name="connsiteY40" fmla="*/ 1933753 h 2016000"/>
                <a:gd name="connsiteX41" fmla="*/ 367752 w 1890605"/>
                <a:gd name="connsiteY41" fmla="*/ 1588134 h 2016000"/>
                <a:gd name="connsiteX42" fmla="*/ 352826 w 1890605"/>
                <a:gd name="connsiteY42" fmla="*/ 1588134 h 2016000"/>
                <a:gd name="connsiteX43" fmla="*/ 315324 w 1890605"/>
                <a:gd name="connsiteY43" fmla="*/ 1918359 h 2016000"/>
                <a:gd name="connsiteX44" fmla="*/ 218349 w 1890605"/>
                <a:gd name="connsiteY44" fmla="*/ 1995558 h 2016000"/>
                <a:gd name="connsiteX45" fmla="*/ 141156 w 1890605"/>
                <a:gd name="connsiteY45" fmla="*/ 1898577 h 2016000"/>
                <a:gd name="connsiteX46" fmla="*/ 176411 w 1890605"/>
                <a:gd name="connsiteY46" fmla="*/ 1588134 h 2016000"/>
                <a:gd name="connsiteX47" fmla="*/ 0 w 1890605"/>
                <a:gd name="connsiteY47" fmla="*/ 1588134 h 2016000"/>
                <a:gd name="connsiteX48" fmla="*/ 198493 w 1890605"/>
                <a:gd name="connsiteY48" fmla="*/ 987860 h 2016000"/>
                <a:gd name="connsiteX49" fmla="*/ 198498 w 1890605"/>
                <a:gd name="connsiteY49" fmla="*/ 987739 h 2016000"/>
                <a:gd name="connsiteX50" fmla="*/ 269273 w 1890605"/>
                <a:gd name="connsiteY50" fmla="*/ 806702 h 2016000"/>
                <a:gd name="connsiteX51" fmla="*/ 394131 w 1890605"/>
                <a:gd name="connsiteY51" fmla="*/ 639544 h 2016000"/>
                <a:gd name="connsiteX52" fmla="*/ 499429 w 1890605"/>
                <a:gd name="connsiteY52" fmla="*/ 546642 h 2016000"/>
                <a:gd name="connsiteX53" fmla="*/ 606229 w 1890605"/>
                <a:gd name="connsiteY53" fmla="*/ 507880 h 2016000"/>
                <a:gd name="connsiteX54" fmla="*/ 731471 w 1890605"/>
                <a:gd name="connsiteY54" fmla="*/ 566228 h 2016000"/>
                <a:gd name="connsiteX55" fmla="*/ 748446 w 1890605"/>
                <a:gd name="connsiteY55" fmla="*/ 591976 h 2016000"/>
                <a:gd name="connsiteX56" fmla="*/ 850505 w 1890605"/>
                <a:gd name="connsiteY56" fmla="*/ 801241 h 2016000"/>
                <a:gd name="connsiteX57" fmla="*/ 930081 w 1890605"/>
                <a:gd name="connsiteY57" fmla="*/ 627602 h 2016000"/>
                <a:gd name="connsiteX58" fmla="*/ 1031567 w 1890605"/>
                <a:gd name="connsiteY58" fmla="*/ 479047 h 2016000"/>
                <a:gd name="connsiteX59" fmla="*/ 1138515 w 1890605"/>
                <a:gd name="connsiteY59" fmla="*/ 381290 h 2016000"/>
                <a:gd name="connsiteX60" fmla="*/ 1184014 w 1890605"/>
                <a:gd name="connsiteY60" fmla="*/ 341424 h 2016000"/>
                <a:gd name="connsiteX61" fmla="*/ 1249742 w 1890605"/>
                <a:gd name="connsiteY61" fmla="*/ 317438 h 2016000"/>
                <a:gd name="connsiteX62" fmla="*/ 1284511 w 1890605"/>
                <a:gd name="connsiteY62" fmla="*/ 314567 h 2016000"/>
                <a:gd name="connsiteX63" fmla="*/ 786365 w 1890605"/>
                <a:gd name="connsiteY63" fmla="*/ 232807 h 2016000"/>
                <a:gd name="connsiteX64" fmla="*/ 937402 w 1890605"/>
                <a:gd name="connsiteY64" fmla="*/ 383855 h 2016000"/>
                <a:gd name="connsiteX65" fmla="*/ 786365 w 1890605"/>
                <a:gd name="connsiteY65" fmla="*/ 534902 h 2016000"/>
                <a:gd name="connsiteX66" fmla="*/ 635328 w 1890605"/>
                <a:gd name="connsiteY66" fmla="*/ 383855 h 2016000"/>
                <a:gd name="connsiteX67" fmla="*/ 786365 w 1890605"/>
                <a:gd name="connsiteY67" fmla="*/ 232807 h 2016000"/>
                <a:gd name="connsiteX68" fmla="*/ 1490282 w 1890605"/>
                <a:gd name="connsiteY68" fmla="*/ 0 h 2016000"/>
                <a:gd name="connsiteX69" fmla="*/ 1662797 w 1890605"/>
                <a:gd name="connsiteY69" fmla="*/ 172527 h 2016000"/>
                <a:gd name="connsiteX70" fmla="*/ 1490281 w 1890605"/>
                <a:gd name="connsiteY70" fmla="*/ 345054 h 2016000"/>
                <a:gd name="connsiteX71" fmla="*/ 1317766 w 1890605"/>
                <a:gd name="connsiteY71" fmla="*/ 172527 h 2016000"/>
                <a:gd name="connsiteX72" fmla="*/ 1490282 w 1890605"/>
                <a:gd name="connsiteY72" fmla="*/ 0 h 2016000"/>
                <a:gd name="connsiteX0" fmla="*/ 1284511 w 1890605"/>
                <a:gd name="connsiteY0" fmla="*/ 314567 h 2016000"/>
                <a:gd name="connsiteX1" fmla="*/ 1443469 w 1890605"/>
                <a:gd name="connsiteY1" fmla="*/ 400846 h 2016000"/>
                <a:gd name="connsiteX2" fmla="*/ 1621384 w 1890605"/>
                <a:gd name="connsiteY2" fmla="*/ 768638 h 2016000"/>
                <a:gd name="connsiteX3" fmla="*/ 1861833 w 1890605"/>
                <a:gd name="connsiteY3" fmla="*/ 957315 h 2016000"/>
                <a:gd name="connsiteX4" fmla="*/ 1887985 w 1890605"/>
                <a:gd name="connsiteY4" fmla="*/ 1036198 h 2016000"/>
                <a:gd name="connsiteX5" fmla="*/ 1874571 w 1890605"/>
                <a:gd name="connsiteY5" fmla="*/ 1062866 h 2016000"/>
                <a:gd name="connsiteX6" fmla="*/ 1861997 w 1890605"/>
                <a:gd name="connsiteY6" fmla="*/ 1073593 h 2016000"/>
                <a:gd name="connsiteX7" fmla="*/ 1695417 w 1890605"/>
                <a:gd name="connsiteY7" fmla="*/ 1999661 h 2016000"/>
                <a:gd name="connsiteX8" fmla="*/ 1673812 w 1890605"/>
                <a:gd name="connsiteY8" fmla="*/ 2014679 h 2016000"/>
                <a:gd name="connsiteX9" fmla="*/ 1658795 w 1890605"/>
                <a:gd name="connsiteY9" fmla="*/ 1993073 h 2016000"/>
                <a:gd name="connsiteX10" fmla="*/ 1821085 w 1890605"/>
                <a:gd name="connsiteY10" fmla="*/ 1090853 h 2016000"/>
                <a:gd name="connsiteX11" fmla="*/ 1795694 w 1890605"/>
                <a:gd name="connsiteY11" fmla="*/ 1089020 h 2016000"/>
                <a:gd name="connsiteX12" fmla="*/ 1769027 w 1890605"/>
                <a:gd name="connsiteY12" fmla="*/ 1075604 h 2016000"/>
                <a:gd name="connsiteX13" fmla="*/ 1522653 w 1890605"/>
                <a:gd name="connsiteY13" fmla="*/ 882279 h 2016000"/>
                <a:gd name="connsiteX14" fmla="*/ 1522339 w 1890605"/>
                <a:gd name="connsiteY14" fmla="*/ 881911 h 2016000"/>
                <a:gd name="connsiteX15" fmla="*/ 1513410 w 1890605"/>
                <a:gd name="connsiteY15" fmla="*/ 876753 h 2016000"/>
                <a:gd name="connsiteX16" fmla="*/ 1495274 w 1890605"/>
                <a:gd name="connsiteY16" fmla="*/ 853042 h 2016000"/>
                <a:gd name="connsiteX17" fmla="*/ 1369575 w 1890605"/>
                <a:gd name="connsiteY17" fmla="*/ 618317 h 2016000"/>
                <a:gd name="connsiteX18" fmla="*/ 1141979 w 1890605"/>
                <a:gd name="connsiteY18" fmla="*/ 941840 h 2016000"/>
                <a:gd name="connsiteX19" fmla="*/ 1190706 w 1890605"/>
                <a:gd name="connsiteY19" fmla="*/ 1447281 h 2016000"/>
                <a:gd name="connsiteX20" fmla="*/ 1320972 w 1890605"/>
                <a:gd name="connsiteY20" fmla="*/ 1887438 h 2016000"/>
                <a:gd name="connsiteX21" fmla="*/ 1253387 w 1890605"/>
                <a:gd name="connsiteY21" fmla="*/ 2011858 h 2016000"/>
                <a:gd name="connsiteX22" fmla="*/ 1253388 w 1890605"/>
                <a:gd name="connsiteY22" fmla="*/ 2011857 h 2016000"/>
                <a:gd name="connsiteX23" fmla="*/ 1128977 w 1890605"/>
                <a:gd name="connsiteY23" fmla="*/ 1944268 h 2016000"/>
                <a:gd name="connsiteX24" fmla="*/ 1004862 w 1890605"/>
                <a:gd name="connsiteY24" fmla="*/ 1524897 h 2016000"/>
                <a:gd name="connsiteX25" fmla="*/ 999504 w 1890605"/>
                <a:gd name="connsiteY25" fmla="*/ 1512050 h 2016000"/>
                <a:gd name="connsiteX26" fmla="*/ 952439 w 1890605"/>
                <a:gd name="connsiteY26" fmla="*/ 1926487 h 2016000"/>
                <a:gd name="connsiteX27" fmla="*/ 841666 w 1890605"/>
                <a:gd name="connsiteY27" fmla="*/ 2014671 h 2016000"/>
                <a:gd name="connsiteX28" fmla="*/ 753489 w 1890605"/>
                <a:gd name="connsiteY28" fmla="*/ 1903891 h 2016000"/>
                <a:gd name="connsiteX29" fmla="*/ 805071 w 1890605"/>
                <a:gd name="connsiteY29" fmla="*/ 1431143 h 2016000"/>
                <a:gd name="connsiteX30" fmla="*/ 805071 w 1890605"/>
                <a:gd name="connsiteY30" fmla="*/ 959546 h 2016000"/>
                <a:gd name="connsiteX31" fmla="*/ 782951 w 1890605"/>
                <a:gd name="connsiteY31" fmla="*/ 942189 h 2016000"/>
                <a:gd name="connsiteX32" fmla="*/ 762687 w 1890605"/>
                <a:gd name="connsiteY32" fmla="*/ 910975 h 2016000"/>
                <a:gd name="connsiteX33" fmla="*/ 683822 w 1890605"/>
                <a:gd name="connsiteY33" fmla="*/ 769434 h 2016000"/>
                <a:gd name="connsiteX34" fmla="*/ 514775 w 1890605"/>
                <a:gd name="connsiteY34" fmla="*/ 1009733 h 2016000"/>
                <a:gd name="connsiteX35" fmla="*/ 514775 w 1890605"/>
                <a:gd name="connsiteY35" fmla="*/ 1179565 h 2016000"/>
                <a:gd name="connsiteX36" fmla="*/ 649877 w 1890605"/>
                <a:gd name="connsiteY36" fmla="*/ 1588134 h 2016000"/>
                <a:gd name="connsiteX37" fmla="*/ 550555 w 1890605"/>
                <a:gd name="connsiteY37" fmla="*/ 1588134 h 2016000"/>
                <a:gd name="connsiteX38" fmla="*/ 638119 w 1890605"/>
                <a:gd name="connsiteY38" fmla="*/ 1884003 h 2016000"/>
                <a:gd name="connsiteX39" fmla="*/ 578952 w 1890605"/>
                <a:gd name="connsiteY39" fmla="*/ 1992924 h 2016000"/>
                <a:gd name="connsiteX40" fmla="*/ 470039 w 1890605"/>
                <a:gd name="connsiteY40" fmla="*/ 1933753 h 2016000"/>
                <a:gd name="connsiteX41" fmla="*/ 367752 w 1890605"/>
                <a:gd name="connsiteY41" fmla="*/ 1588134 h 2016000"/>
                <a:gd name="connsiteX42" fmla="*/ 352826 w 1890605"/>
                <a:gd name="connsiteY42" fmla="*/ 1588134 h 2016000"/>
                <a:gd name="connsiteX43" fmla="*/ 315324 w 1890605"/>
                <a:gd name="connsiteY43" fmla="*/ 1918359 h 2016000"/>
                <a:gd name="connsiteX44" fmla="*/ 218349 w 1890605"/>
                <a:gd name="connsiteY44" fmla="*/ 1995558 h 2016000"/>
                <a:gd name="connsiteX45" fmla="*/ 141156 w 1890605"/>
                <a:gd name="connsiteY45" fmla="*/ 1898577 h 2016000"/>
                <a:gd name="connsiteX46" fmla="*/ 176411 w 1890605"/>
                <a:gd name="connsiteY46" fmla="*/ 1588134 h 2016000"/>
                <a:gd name="connsiteX47" fmla="*/ 0 w 1890605"/>
                <a:gd name="connsiteY47" fmla="*/ 1588134 h 2016000"/>
                <a:gd name="connsiteX48" fmla="*/ 198493 w 1890605"/>
                <a:gd name="connsiteY48" fmla="*/ 987860 h 2016000"/>
                <a:gd name="connsiteX49" fmla="*/ 198498 w 1890605"/>
                <a:gd name="connsiteY49" fmla="*/ 987739 h 2016000"/>
                <a:gd name="connsiteX50" fmla="*/ 269273 w 1890605"/>
                <a:gd name="connsiteY50" fmla="*/ 806702 h 2016000"/>
                <a:gd name="connsiteX51" fmla="*/ 394131 w 1890605"/>
                <a:gd name="connsiteY51" fmla="*/ 639544 h 2016000"/>
                <a:gd name="connsiteX52" fmla="*/ 499429 w 1890605"/>
                <a:gd name="connsiteY52" fmla="*/ 546642 h 2016000"/>
                <a:gd name="connsiteX53" fmla="*/ 606229 w 1890605"/>
                <a:gd name="connsiteY53" fmla="*/ 507880 h 2016000"/>
                <a:gd name="connsiteX54" fmla="*/ 731471 w 1890605"/>
                <a:gd name="connsiteY54" fmla="*/ 566228 h 2016000"/>
                <a:gd name="connsiteX55" fmla="*/ 748446 w 1890605"/>
                <a:gd name="connsiteY55" fmla="*/ 591976 h 2016000"/>
                <a:gd name="connsiteX56" fmla="*/ 850505 w 1890605"/>
                <a:gd name="connsiteY56" fmla="*/ 801241 h 2016000"/>
                <a:gd name="connsiteX57" fmla="*/ 930081 w 1890605"/>
                <a:gd name="connsiteY57" fmla="*/ 627602 h 2016000"/>
                <a:gd name="connsiteX58" fmla="*/ 1031567 w 1890605"/>
                <a:gd name="connsiteY58" fmla="*/ 479047 h 2016000"/>
                <a:gd name="connsiteX59" fmla="*/ 1138515 w 1890605"/>
                <a:gd name="connsiteY59" fmla="*/ 381290 h 2016000"/>
                <a:gd name="connsiteX60" fmla="*/ 1184014 w 1890605"/>
                <a:gd name="connsiteY60" fmla="*/ 341424 h 2016000"/>
                <a:gd name="connsiteX61" fmla="*/ 1249742 w 1890605"/>
                <a:gd name="connsiteY61" fmla="*/ 317438 h 2016000"/>
                <a:gd name="connsiteX62" fmla="*/ 1284511 w 1890605"/>
                <a:gd name="connsiteY62" fmla="*/ 314567 h 2016000"/>
                <a:gd name="connsiteX63" fmla="*/ 786365 w 1890605"/>
                <a:gd name="connsiteY63" fmla="*/ 232807 h 2016000"/>
                <a:gd name="connsiteX64" fmla="*/ 937402 w 1890605"/>
                <a:gd name="connsiteY64" fmla="*/ 383855 h 2016000"/>
                <a:gd name="connsiteX65" fmla="*/ 786365 w 1890605"/>
                <a:gd name="connsiteY65" fmla="*/ 534902 h 2016000"/>
                <a:gd name="connsiteX66" fmla="*/ 635328 w 1890605"/>
                <a:gd name="connsiteY66" fmla="*/ 383855 h 2016000"/>
                <a:gd name="connsiteX67" fmla="*/ 786365 w 1890605"/>
                <a:gd name="connsiteY67" fmla="*/ 232807 h 2016000"/>
                <a:gd name="connsiteX68" fmla="*/ 1490282 w 1890605"/>
                <a:gd name="connsiteY68" fmla="*/ 0 h 2016000"/>
                <a:gd name="connsiteX69" fmla="*/ 1662797 w 1890605"/>
                <a:gd name="connsiteY69" fmla="*/ 172527 h 2016000"/>
                <a:gd name="connsiteX70" fmla="*/ 1490281 w 1890605"/>
                <a:gd name="connsiteY70" fmla="*/ 345054 h 2016000"/>
                <a:gd name="connsiteX71" fmla="*/ 1317766 w 1890605"/>
                <a:gd name="connsiteY71" fmla="*/ 172527 h 2016000"/>
                <a:gd name="connsiteX72" fmla="*/ 1490282 w 1890605"/>
                <a:gd name="connsiteY72" fmla="*/ 0 h 2016000"/>
                <a:gd name="connsiteX0" fmla="*/ 1284511 w 1890605"/>
                <a:gd name="connsiteY0" fmla="*/ 314567 h 2016000"/>
                <a:gd name="connsiteX1" fmla="*/ 1443469 w 1890605"/>
                <a:gd name="connsiteY1" fmla="*/ 400846 h 2016000"/>
                <a:gd name="connsiteX2" fmla="*/ 1621384 w 1890605"/>
                <a:gd name="connsiteY2" fmla="*/ 768638 h 2016000"/>
                <a:gd name="connsiteX3" fmla="*/ 1861833 w 1890605"/>
                <a:gd name="connsiteY3" fmla="*/ 957315 h 2016000"/>
                <a:gd name="connsiteX4" fmla="*/ 1887985 w 1890605"/>
                <a:gd name="connsiteY4" fmla="*/ 1036198 h 2016000"/>
                <a:gd name="connsiteX5" fmla="*/ 1874571 w 1890605"/>
                <a:gd name="connsiteY5" fmla="*/ 1062866 h 2016000"/>
                <a:gd name="connsiteX6" fmla="*/ 1861997 w 1890605"/>
                <a:gd name="connsiteY6" fmla="*/ 1073593 h 2016000"/>
                <a:gd name="connsiteX7" fmla="*/ 1695417 w 1890605"/>
                <a:gd name="connsiteY7" fmla="*/ 1999661 h 2016000"/>
                <a:gd name="connsiteX8" fmla="*/ 1673812 w 1890605"/>
                <a:gd name="connsiteY8" fmla="*/ 2014679 h 2016000"/>
                <a:gd name="connsiteX9" fmla="*/ 1658795 w 1890605"/>
                <a:gd name="connsiteY9" fmla="*/ 1993073 h 2016000"/>
                <a:gd name="connsiteX10" fmla="*/ 1821085 w 1890605"/>
                <a:gd name="connsiteY10" fmla="*/ 1090853 h 2016000"/>
                <a:gd name="connsiteX11" fmla="*/ 1795694 w 1890605"/>
                <a:gd name="connsiteY11" fmla="*/ 1089020 h 2016000"/>
                <a:gd name="connsiteX12" fmla="*/ 1769027 w 1890605"/>
                <a:gd name="connsiteY12" fmla="*/ 1075604 h 2016000"/>
                <a:gd name="connsiteX13" fmla="*/ 1522653 w 1890605"/>
                <a:gd name="connsiteY13" fmla="*/ 882279 h 2016000"/>
                <a:gd name="connsiteX14" fmla="*/ 1522339 w 1890605"/>
                <a:gd name="connsiteY14" fmla="*/ 881911 h 2016000"/>
                <a:gd name="connsiteX15" fmla="*/ 1513410 w 1890605"/>
                <a:gd name="connsiteY15" fmla="*/ 876753 h 2016000"/>
                <a:gd name="connsiteX16" fmla="*/ 1495274 w 1890605"/>
                <a:gd name="connsiteY16" fmla="*/ 853042 h 2016000"/>
                <a:gd name="connsiteX17" fmla="*/ 1369575 w 1890605"/>
                <a:gd name="connsiteY17" fmla="*/ 618317 h 2016000"/>
                <a:gd name="connsiteX18" fmla="*/ 1141979 w 1890605"/>
                <a:gd name="connsiteY18" fmla="*/ 941840 h 2016000"/>
                <a:gd name="connsiteX19" fmla="*/ 1190706 w 1890605"/>
                <a:gd name="connsiteY19" fmla="*/ 1447281 h 2016000"/>
                <a:gd name="connsiteX20" fmla="*/ 1320972 w 1890605"/>
                <a:gd name="connsiteY20" fmla="*/ 1887438 h 2016000"/>
                <a:gd name="connsiteX21" fmla="*/ 1253387 w 1890605"/>
                <a:gd name="connsiteY21" fmla="*/ 2011858 h 2016000"/>
                <a:gd name="connsiteX22" fmla="*/ 1253388 w 1890605"/>
                <a:gd name="connsiteY22" fmla="*/ 2011857 h 2016000"/>
                <a:gd name="connsiteX23" fmla="*/ 1128977 w 1890605"/>
                <a:gd name="connsiteY23" fmla="*/ 1944268 h 2016000"/>
                <a:gd name="connsiteX24" fmla="*/ 1004862 w 1890605"/>
                <a:gd name="connsiteY24" fmla="*/ 1524897 h 2016000"/>
                <a:gd name="connsiteX25" fmla="*/ 999504 w 1890605"/>
                <a:gd name="connsiteY25" fmla="*/ 1512050 h 2016000"/>
                <a:gd name="connsiteX26" fmla="*/ 952439 w 1890605"/>
                <a:gd name="connsiteY26" fmla="*/ 1926487 h 2016000"/>
                <a:gd name="connsiteX27" fmla="*/ 841666 w 1890605"/>
                <a:gd name="connsiteY27" fmla="*/ 2014671 h 2016000"/>
                <a:gd name="connsiteX28" fmla="*/ 753489 w 1890605"/>
                <a:gd name="connsiteY28" fmla="*/ 1903891 h 2016000"/>
                <a:gd name="connsiteX29" fmla="*/ 805071 w 1890605"/>
                <a:gd name="connsiteY29" fmla="*/ 1431143 h 2016000"/>
                <a:gd name="connsiteX30" fmla="*/ 805071 w 1890605"/>
                <a:gd name="connsiteY30" fmla="*/ 959546 h 2016000"/>
                <a:gd name="connsiteX31" fmla="*/ 782951 w 1890605"/>
                <a:gd name="connsiteY31" fmla="*/ 942189 h 2016000"/>
                <a:gd name="connsiteX32" fmla="*/ 762687 w 1890605"/>
                <a:gd name="connsiteY32" fmla="*/ 910975 h 2016000"/>
                <a:gd name="connsiteX33" fmla="*/ 683822 w 1890605"/>
                <a:gd name="connsiteY33" fmla="*/ 769434 h 2016000"/>
                <a:gd name="connsiteX34" fmla="*/ 514775 w 1890605"/>
                <a:gd name="connsiteY34" fmla="*/ 1009733 h 2016000"/>
                <a:gd name="connsiteX35" fmla="*/ 514775 w 1890605"/>
                <a:gd name="connsiteY35" fmla="*/ 1179565 h 2016000"/>
                <a:gd name="connsiteX36" fmla="*/ 649877 w 1890605"/>
                <a:gd name="connsiteY36" fmla="*/ 1588134 h 2016000"/>
                <a:gd name="connsiteX37" fmla="*/ 550555 w 1890605"/>
                <a:gd name="connsiteY37" fmla="*/ 1588134 h 2016000"/>
                <a:gd name="connsiteX38" fmla="*/ 638119 w 1890605"/>
                <a:gd name="connsiteY38" fmla="*/ 1884003 h 2016000"/>
                <a:gd name="connsiteX39" fmla="*/ 578952 w 1890605"/>
                <a:gd name="connsiteY39" fmla="*/ 1992924 h 2016000"/>
                <a:gd name="connsiteX40" fmla="*/ 470039 w 1890605"/>
                <a:gd name="connsiteY40" fmla="*/ 1933753 h 2016000"/>
                <a:gd name="connsiteX41" fmla="*/ 367752 w 1890605"/>
                <a:gd name="connsiteY41" fmla="*/ 1588134 h 2016000"/>
                <a:gd name="connsiteX42" fmla="*/ 352826 w 1890605"/>
                <a:gd name="connsiteY42" fmla="*/ 1588134 h 2016000"/>
                <a:gd name="connsiteX43" fmla="*/ 315324 w 1890605"/>
                <a:gd name="connsiteY43" fmla="*/ 1918359 h 2016000"/>
                <a:gd name="connsiteX44" fmla="*/ 218349 w 1890605"/>
                <a:gd name="connsiteY44" fmla="*/ 1995558 h 2016000"/>
                <a:gd name="connsiteX45" fmla="*/ 141156 w 1890605"/>
                <a:gd name="connsiteY45" fmla="*/ 1898577 h 2016000"/>
                <a:gd name="connsiteX46" fmla="*/ 176411 w 1890605"/>
                <a:gd name="connsiteY46" fmla="*/ 1588134 h 2016000"/>
                <a:gd name="connsiteX47" fmla="*/ 0 w 1890605"/>
                <a:gd name="connsiteY47" fmla="*/ 1588134 h 2016000"/>
                <a:gd name="connsiteX48" fmla="*/ 198493 w 1890605"/>
                <a:gd name="connsiteY48" fmla="*/ 987860 h 2016000"/>
                <a:gd name="connsiteX49" fmla="*/ 198498 w 1890605"/>
                <a:gd name="connsiteY49" fmla="*/ 987739 h 2016000"/>
                <a:gd name="connsiteX50" fmla="*/ 269273 w 1890605"/>
                <a:gd name="connsiteY50" fmla="*/ 806702 h 2016000"/>
                <a:gd name="connsiteX51" fmla="*/ 394131 w 1890605"/>
                <a:gd name="connsiteY51" fmla="*/ 639544 h 2016000"/>
                <a:gd name="connsiteX52" fmla="*/ 499429 w 1890605"/>
                <a:gd name="connsiteY52" fmla="*/ 546642 h 2016000"/>
                <a:gd name="connsiteX53" fmla="*/ 606229 w 1890605"/>
                <a:gd name="connsiteY53" fmla="*/ 507880 h 2016000"/>
                <a:gd name="connsiteX54" fmla="*/ 731471 w 1890605"/>
                <a:gd name="connsiteY54" fmla="*/ 566228 h 2016000"/>
                <a:gd name="connsiteX55" fmla="*/ 748446 w 1890605"/>
                <a:gd name="connsiteY55" fmla="*/ 591976 h 2016000"/>
                <a:gd name="connsiteX56" fmla="*/ 850505 w 1890605"/>
                <a:gd name="connsiteY56" fmla="*/ 801241 h 2016000"/>
                <a:gd name="connsiteX57" fmla="*/ 930081 w 1890605"/>
                <a:gd name="connsiteY57" fmla="*/ 627602 h 2016000"/>
                <a:gd name="connsiteX58" fmla="*/ 1031567 w 1890605"/>
                <a:gd name="connsiteY58" fmla="*/ 479047 h 2016000"/>
                <a:gd name="connsiteX59" fmla="*/ 1138515 w 1890605"/>
                <a:gd name="connsiteY59" fmla="*/ 381290 h 2016000"/>
                <a:gd name="connsiteX60" fmla="*/ 1184014 w 1890605"/>
                <a:gd name="connsiteY60" fmla="*/ 341424 h 2016000"/>
                <a:gd name="connsiteX61" fmla="*/ 1249742 w 1890605"/>
                <a:gd name="connsiteY61" fmla="*/ 317438 h 2016000"/>
                <a:gd name="connsiteX62" fmla="*/ 1284511 w 1890605"/>
                <a:gd name="connsiteY62" fmla="*/ 314567 h 2016000"/>
                <a:gd name="connsiteX63" fmla="*/ 786365 w 1890605"/>
                <a:gd name="connsiteY63" fmla="*/ 232807 h 2016000"/>
                <a:gd name="connsiteX64" fmla="*/ 937402 w 1890605"/>
                <a:gd name="connsiteY64" fmla="*/ 383855 h 2016000"/>
                <a:gd name="connsiteX65" fmla="*/ 786365 w 1890605"/>
                <a:gd name="connsiteY65" fmla="*/ 534902 h 2016000"/>
                <a:gd name="connsiteX66" fmla="*/ 635328 w 1890605"/>
                <a:gd name="connsiteY66" fmla="*/ 383855 h 2016000"/>
                <a:gd name="connsiteX67" fmla="*/ 786365 w 1890605"/>
                <a:gd name="connsiteY67" fmla="*/ 232807 h 2016000"/>
                <a:gd name="connsiteX68" fmla="*/ 1490282 w 1890605"/>
                <a:gd name="connsiteY68" fmla="*/ 0 h 2016000"/>
                <a:gd name="connsiteX69" fmla="*/ 1662797 w 1890605"/>
                <a:gd name="connsiteY69" fmla="*/ 172527 h 2016000"/>
                <a:gd name="connsiteX70" fmla="*/ 1490281 w 1890605"/>
                <a:gd name="connsiteY70" fmla="*/ 345054 h 2016000"/>
                <a:gd name="connsiteX71" fmla="*/ 1317766 w 1890605"/>
                <a:gd name="connsiteY71" fmla="*/ 172527 h 2016000"/>
                <a:gd name="connsiteX72" fmla="*/ 1490282 w 1890605"/>
                <a:gd name="connsiteY72" fmla="*/ 0 h 2016000"/>
                <a:gd name="connsiteX0" fmla="*/ 1284511 w 1890605"/>
                <a:gd name="connsiteY0" fmla="*/ 314567 h 2016000"/>
                <a:gd name="connsiteX1" fmla="*/ 1443469 w 1890605"/>
                <a:gd name="connsiteY1" fmla="*/ 400846 h 2016000"/>
                <a:gd name="connsiteX2" fmla="*/ 1621384 w 1890605"/>
                <a:gd name="connsiteY2" fmla="*/ 768638 h 2016000"/>
                <a:gd name="connsiteX3" fmla="*/ 1861833 w 1890605"/>
                <a:gd name="connsiteY3" fmla="*/ 957315 h 2016000"/>
                <a:gd name="connsiteX4" fmla="*/ 1887985 w 1890605"/>
                <a:gd name="connsiteY4" fmla="*/ 1036198 h 2016000"/>
                <a:gd name="connsiteX5" fmla="*/ 1874571 w 1890605"/>
                <a:gd name="connsiteY5" fmla="*/ 1062866 h 2016000"/>
                <a:gd name="connsiteX6" fmla="*/ 1861997 w 1890605"/>
                <a:gd name="connsiteY6" fmla="*/ 1073593 h 2016000"/>
                <a:gd name="connsiteX7" fmla="*/ 1695417 w 1890605"/>
                <a:gd name="connsiteY7" fmla="*/ 1999661 h 2016000"/>
                <a:gd name="connsiteX8" fmla="*/ 1673812 w 1890605"/>
                <a:gd name="connsiteY8" fmla="*/ 2014679 h 2016000"/>
                <a:gd name="connsiteX9" fmla="*/ 1658795 w 1890605"/>
                <a:gd name="connsiteY9" fmla="*/ 1993073 h 2016000"/>
                <a:gd name="connsiteX10" fmla="*/ 1821085 w 1890605"/>
                <a:gd name="connsiteY10" fmla="*/ 1090853 h 2016000"/>
                <a:gd name="connsiteX11" fmla="*/ 1795694 w 1890605"/>
                <a:gd name="connsiteY11" fmla="*/ 1089020 h 2016000"/>
                <a:gd name="connsiteX12" fmla="*/ 1769027 w 1890605"/>
                <a:gd name="connsiteY12" fmla="*/ 1075604 h 2016000"/>
                <a:gd name="connsiteX13" fmla="*/ 1522653 w 1890605"/>
                <a:gd name="connsiteY13" fmla="*/ 882279 h 2016000"/>
                <a:gd name="connsiteX14" fmla="*/ 1513410 w 1890605"/>
                <a:gd name="connsiteY14" fmla="*/ 876753 h 2016000"/>
                <a:gd name="connsiteX15" fmla="*/ 1495274 w 1890605"/>
                <a:gd name="connsiteY15" fmla="*/ 853042 h 2016000"/>
                <a:gd name="connsiteX16" fmla="*/ 1369575 w 1890605"/>
                <a:gd name="connsiteY16" fmla="*/ 618317 h 2016000"/>
                <a:gd name="connsiteX17" fmla="*/ 1141979 w 1890605"/>
                <a:gd name="connsiteY17" fmla="*/ 941840 h 2016000"/>
                <a:gd name="connsiteX18" fmla="*/ 1190706 w 1890605"/>
                <a:gd name="connsiteY18" fmla="*/ 1447281 h 2016000"/>
                <a:gd name="connsiteX19" fmla="*/ 1320972 w 1890605"/>
                <a:gd name="connsiteY19" fmla="*/ 1887438 h 2016000"/>
                <a:gd name="connsiteX20" fmla="*/ 1253387 w 1890605"/>
                <a:gd name="connsiteY20" fmla="*/ 2011858 h 2016000"/>
                <a:gd name="connsiteX21" fmla="*/ 1253388 w 1890605"/>
                <a:gd name="connsiteY21" fmla="*/ 2011857 h 2016000"/>
                <a:gd name="connsiteX22" fmla="*/ 1128977 w 1890605"/>
                <a:gd name="connsiteY22" fmla="*/ 1944268 h 2016000"/>
                <a:gd name="connsiteX23" fmla="*/ 1004862 w 1890605"/>
                <a:gd name="connsiteY23" fmla="*/ 1524897 h 2016000"/>
                <a:gd name="connsiteX24" fmla="*/ 999504 w 1890605"/>
                <a:gd name="connsiteY24" fmla="*/ 1512050 h 2016000"/>
                <a:gd name="connsiteX25" fmla="*/ 952439 w 1890605"/>
                <a:gd name="connsiteY25" fmla="*/ 1926487 h 2016000"/>
                <a:gd name="connsiteX26" fmla="*/ 841666 w 1890605"/>
                <a:gd name="connsiteY26" fmla="*/ 2014671 h 2016000"/>
                <a:gd name="connsiteX27" fmla="*/ 753489 w 1890605"/>
                <a:gd name="connsiteY27" fmla="*/ 1903891 h 2016000"/>
                <a:gd name="connsiteX28" fmla="*/ 805071 w 1890605"/>
                <a:gd name="connsiteY28" fmla="*/ 1431143 h 2016000"/>
                <a:gd name="connsiteX29" fmla="*/ 805071 w 1890605"/>
                <a:gd name="connsiteY29" fmla="*/ 959546 h 2016000"/>
                <a:gd name="connsiteX30" fmla="*/ 782951 w 1890605"/>
                <a:gd name="connsiteY30" fmla="*/ 942189 h 2016000"/>
                <a:gd name="connsiteX31" fmla="*/ 762687 w 1890605"/>
                <a:gd name="connsiteY31" fmla="*/ 910975 h 2016000"/>
                <a:gd name="connsiteX32" fmla="*/ 683822 w 1890605"/>
                <a:gd name="connsiteY32" fmla="*/ 769434 h 2016000"/>
                <a:gd name="connsiteX33" fmla="*/ 514775 w 1890605"/>
                <a:gd name="connsiteY33" fmla="*/ 1009733 h 2016000"/>
                <a:gd name="connsiteX34" fmla="*/ 514775 w 1890605"/>
                <a:gd name="connsiteY34" fmla="*/ 1179565 h 2016000"/>
                <a:gd name="connsiteX35" fmla="*/ 649877 w 1890605"/>
                <a:gd name="connsiteY35" fmla="*/ 1588134 h 2016000"/>
                <a:gd name="connsiteX36" fmla="*/ 550555 w 1890605"/>
                <a:gd name="connsiteY36" fmla="*/ 1588134 h 2016000"/>
                <a:gd name="connsiteX37" fmla="*/ 638119 w 1890605"/>
                <a:gd name="connsiteY37" fmla="*/ 1884003 h 2016000"/>
                <a:gd name="connsiteX38" fmla="*/ 578952 w 1890605"/>
                <a:gd name="connsiteY38" fmla="*/ 1992924 h 2016000"/>
                <a:gd name="connsiteX39" fmla="*/ 470039 w 1890605"/>
                <a:gd name="connsiteY39" fmla="*/ 1933753 h 2016000"/>
                <a:gd name="connsiteX40" fmla="*/ 367752 w 1890605"/>
                <a:gd name="connsiteY40" fmla="*/ 1588134 h 2016000"/>
                <a:gd name="connsiteX41" fmla="*/ 352826 w 1890605"/>
                <a:gd name="connsiteY41" fmla="*/ 1588134 h 2016000"/>
                <a:gd name="connsiteX42" fmla="*/ 315324 w 1890605"/>
                <a:gd name="connsiteY42" fmla="*/ 1918359 h 2016000"/>
                <a:gd name="connsiteX43" fmla="*/ 218349 w 1890605"/>
                <a:gd name="connsiteY43" fmla="*/ 1995558 h 2016000"/>
                <a:gd name="connsiteX44" fmla="*/ 141156 w 1890605"/>
                <a:gd name="connsiteY44" fmla="*/ 1898577 h 2016000"/>
                <a:gd name="connsiteX45" fmla="*/ 176411 w 1890605"/>
                <a:gd name="connsiteY45" fmla="*/ 1588134 h 2016000"/>
                <a:gd name="connsiteX46" fmla="*/ 0 w 1890605"/>
                <a:gd name="connsiteY46" fmla="*/ 1588134 h 2016000"/>
                <a:gd name="connsiteX47" fmla="*/ 198493 w 1890605"/>
                <a:gd name="connsiteY47" fmla="*/ 987860 h 2016000"/>
                <a:gd name="connsiteX48" fmla="*/ 198498 w 1890605"/>
                <a:gd name="connsiteY48" fmla="*/ 987739 h 2016000"/>
                <a:gd name="connsiteX49" fmla="*/ 269273 w 1890605"/>
                <a:gd name="connsiteY49" fmla="*/ 806702 h 2016000"/>
                <a:gd name="connsiteX50" fmla="*/ 394131 w 1890605"/>
                <a:gd name="connsiteY50" fmla="*/ 639544 h 2016000"/>
                <a:gd name="connsiteX51" fmla="*/ 499429 w 1890605"/>
                <a:gd name="connsiteY51" fmla="*/ 546642 h 2016000"/>
                <a:gd name="connsiteX52" fmla="*/ 606229 w 1890605"/>
                <a:gd name="connsiteY52" fmla="*/ 507880 h 2016000"/>
                <a:gd name="connsiteX53" fmla="*/ 731471 w 1890605"/>
                <a:gd name="connsiteY53" fmla="*/ 566228 h 2016000"/>
                <a:gd name="connsiteX54" fmla="*/ 748446 w 1890605"/>
                <a:gd name="connsiteY54" fmla="*/ 591976 h 2016000"/>
                <a:gd name="connsiteX55" fmla="*/ 850505 w 1890605"/>
                <a:gd name="connsiteY55" fmla="*/ 801241 h 2016000"/>
                <a:gd name="connsiteX56" fmla="*/ 930081 w 1890605"/>
                <a:gd name="connsiteY56" fmla="*/ 627602 h 2016000"/>
                <a:gd name="connsiteX57" fmla="*/ 1031567 w 1890605"/>
                <a:gd name="connsiteY57" fmla="*/ 479047 h 2016000"/>
                <a:gd name="connsiteX58" fmla="*/ 1138515 w 1890605"/>
                <a:gd name="connsiteY58" fmla="*/ 381290 h 2016000"/>
                <a:gd name="connsiteX59" fmla="*/ 1184014 w 1890605"/>
                <a:gd name="connsiteY59" fmla="*/ 341424 h 2016000"/>
                <a:gd name="connsiteX60" fmla="*/ 1249742 w 1890605"/>
                <a:gd name="connsiteY60" fmla="*/ 317438 h 2016000"/>
                <a:gd name="connsiteX61" fmla="*/ 1284511 w 1890605"/>
                <a:gd name="connsiteY61" fmla="*/ 314567 h 2016000"/>
                <a:gd name="connsiteX62" fmla="*/ 786365 w 1890605"/>
                <a:gd name="connsiteY62" fmla="*/ 232807 h 2016000"/>
                <a:gd name="connsiteX63" fmla="*/ 937402 w 1890605"/>
                <a:gd name="connsiteY63" fmla="*/ 383855 h 2016000"/>
                <a:gd name="connsiteX64" fmla="*/ 786365 w 1890605"/>
                <a:gd name="connsiteY64" fmla="*/ 534902 h 2016000"/>
                <a:gd name="connsiteX65" fmla="*/ 635328 w 1890605"/>
                <a:gd name="connsiteY65" fmla="*/ 383855 h 2016000"/>
                <a:gd name="connsiteX66" fmla="*/ 786365 w 1890605"/>
                <a:gd name="connsiteY66" fmla="*/ 232807 h 2016000"/>
                <a:gd name="connsiteX67" fmla="*/ 1490282 w 1890605"/>
                <a:gd name="connsiteY67" fmla="*/ 0 h 2016000"/>
                <a:gd name="connsiteX68" fmla="*/ 1662797 w 1890605"/>
                <a:gd name="connsiteY68" fmla="*/ 172527 h 2016000"/>
                <a:gd name="connsiteX69" fmla="*/ 1490281 w 1890605"/>
                <a:gd name="connsiteY69" fmla="*/ 345054 h 2016000"/>
                <a:gd name="connsiteX70" fmla="*/ 1317766 w 1890605"/>
                <a:gd name="connsiteY70" fmla="*/ 172527 h 2016000"/>
                <a:gd name="connsiteX71" fmla="*/ 1490282 w 1890605"/>
                <a:gd name="connsiteY71" fmla="*/ 0 h 2016000"/>
                <a:gd name="connsiteX0" fmla="*/ 1284511 w 1890605"/>
                <a:gd name="connsiteY0" fmla="*/ 314567 h 2016000"/>
                <a:gd name="connsiteX1" fmla="*/ 1443469 w 1890605"/>
                <a:gd name="connsiteY1" fmla="*/ 400846 h 2016000"/>
                <a:gd name="connsiteX2" fmla="*/ 1621384 w 1890605"/>
                <a:gd name="connsiteY2" fmla="*/ 768638 h 2016000"/>
                <a:gd name="connsiteX3" fmla="*/ 1861833 w 1890605"/>
                <a:gd name="connsiteY3" fmla="*/ 957315 h 2016000"/>
                <a:gd name="connsiteX4" fmla="*/ 1887985 w 1890605"/>
                <a:gd name="connsiteY4" fmla="*/ 1036198 h 2016000"/>
                <a:gd name="connsiteX5" fmla="*/ 1874571 w 1890605"/>
                <a:gd name="connsiteY5" fmla="*/ 1062866 h 2016000"/>
                <a:gd name="connsiteX6" fmla="*/ 1861997 w 1890605"/>
                <a:gd name="connsiteY6" fmla="*/ 1073593 h 2016000"/>
                <a:gd name="connsiteX7" fmla="*/ 1695417 w 1890605"/>
                <a:gd name="connsiteY7" fmla="*/ 1999661 h 2016000"/>
                <a:gd name="connsiteX8" fmla="*/ 1673812 w 1890605"/>
                <a:gd name="connsiteY8" fmla="*/ 2014679 h 2016000"/>
                <a:gd name="connsiteX9" fmla="*/ 1658795 w 1890605"/>
                <a:gd name="connsiteY9" fmla="*/ 1993073 h 2016000"/>
                <a:gd name="connsiteX10" fmla="*/ 1821085 w 1890605"/>
                <a:gd name="connsiteY10" fmla="*/ 1090853 h 2016000"/>
                <a:gd name="connsiteX11" fmla="*/ 1795694 w 1890605"/>
                <a:gd name="connsiteY11" fmla="*/ 1089020 h 2016000"/>
                <a:gd name="connsiteX12" fmla="*/ 1769027 w 1890605"/>
                <a:gd name="connsiteY12" fmla="*/ 1075604 h 2016000"/>
                <a:gd name="connsiteX13" fmla="*/ 1513410 w 1890605"/>
                <a:gd name="connsiteY13" fmla="*/ 876753 h 2016000"/>
                <a:gd name="connsiteX14" fmla="*/ 1495274 w 1890605"/>
                <a:gd name="connsiteY14" fmla="*/ 853042 h 2016000"/>
                <a:gd name="connsiteX15" fmla="*/ 1369575 w 1890605"/>
                <a:gd name="connsiteY15" fmla="*/ 618317 h 2016000"/>
                <a:gd name="connsiteX16" fmla="*/ 1141979 w 1890605"/>
                <a:gd name="connsiteY16" fmla="*/ 941840 h 2016000"/>
                <a:gd name="connsiteX17" fmla="*/ 1190706 w 1890605"/>
                <a:gd name="connsiteY17" fmla="*/ 1447281 h 2016000"/>
                <a:gd name="connsiteX18" fmla="*/ 1320972 w 1890605"/>
                <a:gd name="connsiteY18" fmla="*/ 1887438 h 2016000"/>
                <a:gd name="connsiteX19" fmla="*/ 1253387 w 1890605"/>
                <a:gd name="connsiteY19" fmla="*/ 2011858 h 2016000"/>
                <a:gd name="connsiteX20" fmla="*/ 1253388 w 1890605"/>
                <a:gd name="connsiteY20" fmla="*/ 2011857 h 2016000"/>
                <a:gd name="connsiteX21" fmla="*/ 1128977 w 1890605"/>
                <a:gd name="connsiteY21" fmla="*/ 1944268 h 2016000"/>
                <a:gd name="connsiteX22" fmla="*/ 1004862 w 1890605"/>
                <a:gd name="connsiteY22" fmla="*/ 1524897 h 2016000"/>
                <a:gd name="connsiteX23" fmla="*/ 999504 w 1890605"/>
                <a:gd name="connsiteY23" fmla="*/ 1512050 h 2016000"/>
                <a:gd name="connsiteX24" fmla="*/ 952439 w 1890605"/>
                <a:gd name="connsiteY24" fmla="*/ 1926487 h 2016000"/>
                <a:gd name="connsiteX25" fmla="*/ 841666 w 1890605"/>
                <a:gd name="connsiteY25" fmla="*/ 2014671 h 2016000"/>
                <a:gd name="connsiteX26" fmla="*/ 753489 w 1890605"/>
                <a:gd name="connsiteY26" fmla="*/ 1903891 h 2016000"/>
                <a:gd name="connsiteX27" fmla="*/ 805071 w 1890605"/>
                <a:gd name="connsiteY27" fmla="*/ 1431143 h 2016000"/>
                <a:gd name="connsiteX28" fmla="*/ 805071 w 1890605"/>
                <a:gd name="connsiteY28" fmla="*/ 959546 h 2016000"/>
                <a:gd name="connsiteX29" fmla="*/ 782951 w 1890605"/>
                <a:gd name="connsiteY29" fmla="*/ 942189 h 2016000"/>
                <a:gd name="connsiteX30" fmla="*/ 762687 w 1890605"/>
                <a:gd name="connsiteY30" fmla="*/ 910975 h 2016000"/>
                <a:gd name="connsiteX31" fmla="*/ 683822 w 1890605"/>
                <a:gd name="connsiteY31" fmla="*/ 769434 h 2016000"/>
                <a:gd name="connsiteX32" fmla="*/ 514775 w 1890605"/>
                <a:gd name="connsiteY32" fmla="*/ 1009733 h 2016000"/>
                <a:gd name="connsiteX33" fmla="*/ 514775 w 1890605"/>
                <a:gd name="connsiteY33" fmla="*/ 1179565 h 2016000"/>
                <a:gd name="connsiteX34" fmla="*/ 649877 w 1890605"/>
                <a:gd name="connsiteY34" fmla="*/ 1588134 h 2016000"/>
                <a:gd name="connsiteX35" fmla="*/ 550555 w 1890605"/>
                <a:gd name="connsiteY35" fmla="*/ 1588134 h 2016000"/>
                <a:gd name="connsiteX36" fmla="*/ 638119 w 1890605"/>
                <a:gd name="connsiteY36" fmla="*/ 1884003 h 2016000"/>
                <a:gd name="connsiteX37" fmla="*/ 578952 w 1890605"/>
                <a:gd name="connsiteY37" fmla="*/ 1992924 h 2016000"/>
                <a:gd name="connsiteX38" fmla="*/ 470039 w 1890605"/>
                <a:gd name="connsiteY38" fmla="*/ 1933753 h 2016000"/>
                <a:gd name="connsiteX39" fmla="*/ 367752 w 1890605"/>
                <a:gd name="connsiteY39" fmla="*/ 1588134 h 2016000"/>
                <a:gd name="connsiteX40" fmla="*/ 352826 w 1890605"/>
                <a:gd name="connsiteY40" fmla="*/ 1588134 h 2016000"/>
                <a:gd name="connsiteX41" fmla="*/ 315324 w 1890605"/>
                <a:gd name="connsiteY41" fmla="*/ 1918359 h 2016000"/>
                <a:gd name="connsiteX42" fmla="*/ 218349 w 1890605"/>
                <a:gd name="connsiteY42" fmla="*/ 1995558 h 2016000"/>
                <a:gd name="connsiteX43" fmla="*/ 141156 w 1890605"/>
                <a:gd name="connsiteY43" fmla="*/ 1898577 h 2016000"/>
                <a:gd name="connsiteX44" fmla="*/ 176411 w 1890605"/>
                <a:gd name="connsiteY44" fmla="*/ 1588134 h 2016000"/>
                <a:gd name="connsiteX45" fmla="*/ 0 w 1890605"/>
                <a:gd name="connsiteY45" fmla="*/ 1588134 h 2016000"/>
                <a:gd name="connsiteX46" fmla="*/ 198493 w 1890605"/>
                <a:gd name="connsiteY46" fmla="*/ 987860 h 2016000"/>
                <a:gd name="connsiteX47" fmla="*/ 198498 w 1890605"/>
                <a:gd name="connsiteY47" fmla="*/ 987739 h 2016000"/>
                <a:gd name="connsiteX48" fmla="*/ 269273 w 1890605"/>
                <a:gd name="connsiteY48" fmla="*/ 806702 h 2016000"/>
                <a:gd name="connsiteX49" fmla="*/ 394131 w 1890605"/>
                <a:gd name="connsiteY49" fmla="*/ 639544 h 2016000"/>
                <a:gd name="connsiteX50" fmla="*/ 499429 w 1890605"/>
                <a:gd name="connsiteY50" fmla="*/ 546642 h 2016000"/>
                <a:gd name="connsiteX51" fmla="*/ 606229 w 1890605"/>
                <a:gd name="connsiteY51" fmla="*/ 507880 h 2016000"/>
                <a:gd name="connsiteX52" fmla="*/ 731471 w 1890605"/>
                <a:gd name="connsiteY52" fmla="*/ 566228 h 2016000"/>
                <a:gd name="connsiteX53" fmla="*/ 748446 w 1890605"/>
                <a:gd name="connsiteY53" fmla="*/ 591976 h 2016000"/>
                <a:gd name="connsiteX54" fmla="*/ 850505 w 1890605"/>
                <a:gd name="connsiteY54" fmla="*/ 801241 h 2016000"/>
                <a:gd name="connsiteX55" fmla="*/ 930081 w 1890605"/>
                <a:gd name="connsiteY55" fmla="*/ 627602 h 2016000"/>
                <a:gd name="connsiteX56" fmla="*/ 1031567 w 1890605"/>
                <a:gd name="connsiteY56" fmla="*/ 479047 h 2016000"/>
                <a:gd name="connsiteX57" fmla="*/ 1138515 w 1890605"/>
                <a:gd name="connsiteY57" fmla="*/ 381290 h 2016000"/>
                <a:gd name="connsiteX58" fmla="*/ 1184014 w 1890605"/>
                <a:gd name="connsiteY58" fmla="*/ 341424 h 2016000"/>
                <a:gd name="connsiteX59" fmla="*/ 1249742 w 1890605"/>
                <a:gd name="connsiteY59" fmla="*/ 317438 h 2016000"/>
                <a:gd name="connsiteX60" fmla="*/ 1284511 w 1890605"/>
                <a:gd name="connsiteY60" fmla="*/ 314567 h 2016000"/>
                <a:gd name="connsiteX61" fmla="*/ 786365 w 1890605"/>
                <a:gd name="connsiteY61" fmla="*/ 232807 h 2016000"/>
                <a:gd name="connsiteX62" fmla="*/ 937402 w 1890605"/>
                <a:gd name="connsiteY62" fmla="*/ 383855 h 2016000"/>
                <a:gd name="connsiteX63" fmla="*/ 786365 w 1890605"/>
                <a:gd name="connsiteY63" fmla="*/ 534902 h 2016000"/>
                <a:gd name="connsiteX64" fmla="*/ 635328 w 1890605"/>
                <a:gd name="connsiteY64" fmla="*/ 383855 h 2016000"/>
                <a:gd name="connsiteX65" fmla="*/ 786365 w 1890605"/>
                <a:gd name="connsiteY65" fmla="*/ 232807 h 2016000"/>
                <a:gd name="connsiteX66" fmla="*/ 1490282 w 1890605"/>
                <a:gd name="connsiteY66" fmla="*/ 0 h 2016000"/>
                <a:gd name="connsiteX67" fmla="*/ 1662797 w 1890605"/>
                <a:gd name="connsiteY67" fmla="*/ 172527 h 2016000"/>
                <a:gd name="connsiteX68" fmla="*/ 1490281 w 1890605"/>
                <a:gd name="connsiteY68" fmla="*/ 345054 h 2016000"/>
                <a:gd name="connsiteX69" fmla="*/ 1317766 w 1890605"/>
                <a:gd name="connsiteY69" fmla="*/ 172527 h 2016000"/>
                <a:gd name="connsiteX70" fmla="*/ 1490282 w 1890605"/>
                <a:gd name="connsiteY70" fmla="*/ 0 h 2016000"/>
                <a:gd name="connsiteX0" fmla="*/ 1284511 w 1890605"/>
                <a:gd name="connsiteY0" fmla="*/ 314567 h 2016000"/>
                <a:gd name="connsiteX1" fmla="*/ 1443469 w 1890605"/>
                <a:gd name="connsiteY1" fmla="*/ 400846 h 2016000"/>
                <a:gd name="connsiteX2" fmla="*/ 1621384 w 1890605"/>
                <a:gd name="connsiteY2" fmla="*/ 768638 h 2016000"/>
                <a:gd name="connsiteX3" fmla="*/ 1861833 w 1890605"/>
                <a:gd name="connsiteY3" fmla="*/ 957315 h 2016000"/>
                <a:gd name="connsiteX4" fmla="*/ 1887985 w 1890605"/>
                <a:gd name="connsiteY4" fmla="*/ 1036198 h 2016000"/>
                <a:gd name="connsiteX5" fmla="*/ 1874571 w 1890605"/>
                <a:gd name="connsiteY5" fmla="*/ 1062866 h 2016000"/>
                <a:gd name="connsiteX6" fmla="*/ 1861997 w 1890605"/>
                <a:gd name="connsiteY6" fmla="*/ 1073593 h 2016000"/>
                <a:gd name="connsiteX7" fmla="*/ 1695417 w 1890605"/>
                <a:gd name="connsiteY7" fmla="*/ 1999661 h 2016000"/>
                <a:gd name="connsiteX8" fmla="*/ 1673812 w 1890605"/>
                <a:gd name="connsiteY8" fmla="*/ 2014679 h 2016000"/>
                <a:gd name="connsiteX9" fmla="*/ 1658795 w 1890605"/>
                <a:gd name="connsiteY9" fmla="*/ 1993073 h 2016000"/>
                <a:gd name="connsiteX10" fmla="*/ 1821085 w 1890605"/>
                <a:gd name="connsiteY10" fmla="*/ 1090853 h 2016000"/>
                <a:gd name="connsiteX11" fmla="*/ 1795694 w 1890605"/>
                <a:gd name="connsiteY11" fmla="*/ 1089020 h 2016000"/>
                <a:gd name="connsiteX12" fmla="*/ 1769027 w 1890605"/>
                <a:gd name="connsiteY12" fmla="*/ 1075604 h 2016000"/>
                <a:gd name="connsiteX13" fmla="*/ 1513410 w 1890605"/>
                <a:gd name="connsiteY13" fmla="*/ 876753 h 2016000"/>
                <a:gd name="connsiteX14" fmla="*/ 1495274 w 1890605"/>
                <a:gd name="connsiteY14" fmla="*/ 853042 h 2016000"/>
                <a:gd name="connsiteX15" fmla="*/ 1369575 w 1890605"/>
                <a:gd name="connsiteY15" fmla="*/ 618317 h 2016000"/>
                <a:gd name="connsiteX16" fmla="*/ 1141979 w 1890605"/>
                <a:gd name="connsiteY16" fmla="*/ 941840 h 2016000"/>
                <a:gd name="connsiteX17" fmla="*/ 1190706 w 1890605"/>
                <a:gd name="connsiteY17" fmla="*/ 1447281 h 2016000"/>
                <a:gd name="connsiteX18" fmla="*/ 1320972 w 1890605"/>
                <a:gd name="connsiteY18" fmla="*/ 1887438 h 2016000"/>
                <a:gd name="connsiteX19" fmla="*/ 1253387 w 1890605"/>
                <a:gd name="connsiteY19" fmla="*/ 2011858 h 2016000"/>
                <a:gd name="connsiteX20" fmla="*/ 1253388 w 1890605"/>
                <a:gd name="connsiteY20" fmla="*/ 2011857 h 2016000"/>
                <a:gd name="connsiteX21" fmla="*/ 1128977 w 1890605"/>
                <a:gd name="connsiteY21" fmla="*/ 1944268 h 2016000"/>
                <a:gd name="connsiteX22" fmla="*/ 999504 w 1890605"/>
                <a:gd name="connsiteY22" fmla="*/ 1512050 h 2016000"/>
                <a:gd name="connsiteX23" fmla="*/ 952439 w 1890605"/>
                <a:gd name="connsiteY23" fmla="*/ 1926487 h 2016000"/>
                <a:gd name="connsiteX24" fmla="*/ 841666 w 1890605"/>
                <a:gd name="connsiteY24" fmla="*/ 2014671 h 2016000"/>
                <a:gd name="connsiteX25" fmla="*/ 753489 w 1890605"/>
                <a:gd name="connsiteY25" fmla="*/ 1903891 h 2016000"/>
                <a:gd name="connsiteX26" fmla="*/ 805071 w 1890605"/>
                <a:gd name="connsiteY26" fmla="*/ 1431143 h 2016000"/>
                <a:gd name="connsiteX27" fmla="*/ 805071 w 1890605"/>
                <a:gd name="connsiteY27" fmla="*/ 959546 h 2016000"/>
                <a:gd name="connsiteX28" fmla="*/ 782951 w 1890605"/>
                <a:gd name="connsiteY28" fmla="*/ 942189 h 2016000"/>
                <a:gd name="connsiteX29" fmla="*/ 762687 w 1890605"/>
                <a:gd name="connsiteY29" fmla="*/ 910975 h 2016000"/>
                <a:gd name="connsiteX30" fmla="*/ 683822 w 1890605"/>
                <a:gd name="connsiteY30" fmla="*/ 769434 h 2016000"/>
                <a:gd name="connsiteX31" fmla="*/ 514775 w 1890605"/>
                <a:gd name="connsiteY31" fmla="*/ 1009733 h 2016000"/>
                <a:gd name="connsiteX32" fmla="*/ 514775 w 1890605"/>
                <a:gd name="connsiteY32" fmla="*/ 1179565 h 2016000"/>
                <a:gd name="connsiteX33" fmla="*/ 649877 w 1890605"/>
                <a:gd name="connsiteY33" fmla="*/ 1588134 h 2016000"/>
                <a:gd name="connsiteX34" fmla="*/ 550555 w 1890605"/>
                <a:gd name="connsiteY34" fmla="*/ 1588134 h 2016000"/>
                <a:gd name="connsiteX35" fmla="*/ 638119 w 1890605"/>
                <a:gd name="connsiteY35" fmla="*/ 1884003 h 2016000"/>
                <a:gd name="connsiteX36" fmla="*/ 578952 w 1890605"/>
                <a:gd name="connsiteY36" fmla="*/ 1992924 h 2016000"/>
                <a:gd name="connsiteX37" fmla="*/ 470039 w 1890605"/>
                <a:gd name="connsiteY37" fmla="*/ 1933753 h 2016000"/>
                <a:gd name="connsiteX38" fmla="*/ 367752 w 1890605"/>
                <a:gd name="connsiteY38" fmla="*/ 1588134 h 2016000"/>
                <a:gd name="connsiteX39" fmla="*/ 352826 w 1890605"/>
                <a:gd name="connsiteY39" fmla="*/ 1588134 h 2016000"/>
                <a:gd name="connsiteX40" fmla="*/ 315324 w 1890605"/>
                <a:gd name="connsiteY40" fmla="*/ 1918359 h 2016000"/>
                <a:gd name="connsiteX41" fmla="*/ 218349 w 1890605"/>
                <a:gd name="connsiteY41" fmla="*/ 1995558 h 2016000"/>
                <a:gd name="connsiteX42" fmla="*/ 141156 w 1890605"/>
                <a:gd name="connsiteY42" fmla="*/ 1898577 h 2016000"/>
                <a:gd name="connsiteX43" fmla="*/ 176411 w 1890605"/>
                <a:gd name="connsiteY43" fmla="*/ 1588134 h 2016000"/>
                <a:gd name="connsiteX44" fmla="*/ 0 w 1890605"/>
                <a:gd name="connsiteY44" fmla="*/ 1588134 h 2016000"/>
                <a:gd name="connsiteX45" fmla="*/ 198493 w 1890605"/>
                <a:gd name="connsiteY45" fmla="*/ 987860 h 2016000"/>
                <a:gd name="connsiteX46" fmla="*/ 198498 w 1890605"/>
                <a:gd name="connsiteY46" fmla="*/ 987739 h 2016000"/>
                <a:gd name="connsiteX47" fmla="*/ 269273 w 1890605"/>
                <a:gd name="connsiteY47" fmla="*/ 806702 h 2016000"/>
                <a:gd name="connsiteX48" fmla="*/ 394131 w 1890605"/>
                <a:gd name="connsiteY48" fmla="*/ 639544 h 2016000"/>
                <a:gd name="connsiteX49" fmla="*/ 499429 w 1890605"/>
                <a:gd name="connsiteY49" fmla="*/ 546642 h 2016000"/>
                <a:gd name="connsiteX50" fmla="*/ 606229 w 1890605"/>
                <a:gd name="connsiteY50" fmla="*/ 507880 h 2016000"/>
                <a:gd name="connsiteX51" fmla="*/ 731471 w 1890605"/>
                <a:gd name="connsiteY51" fmla="*/ 566228 h 2016000"/>
                <a:gd name="connsiteX52" fmla="*/ 748446 w 1890605"/>
                <a:gd name="connsiteY52" fmla="*/ 591976 h 2016000"/>
                <a:gd name="connsiteX53" fmla="*/ 850505 w 1890605"/>
                <a:gd name="connsiteY53" fmla="*/ 801241 h 2016000"/>
                <a:gd name="connsiteX54" fmla="*/ 930081 w 1890605"/>
                <a:gd name="connsiteY54" fmla="*/ 627602 h 2016000"/>
                <a:gd name="connsiteX55" fmla="*/ 1031567 w 1890605"/>
                <a:gd name="connsiteY55" fmla="*/ 479047 h 2016000"/>
                <a:gd name="connsiteX56" fmla="*/ 1138515 w 1890605"/>
                <a:gd name="connsiteY56" fmla="*/ 381290 h 2016000"/>
                <a:gd name="connsiteX57" fmla="*/ 1184014 w 1890605"/>
                <a:gd name="connsiteY57" fmla="*/ 341424 h 2016000"/>
                <a:gd name="connsiteX58" fmla="*/ 1249742 w 1890605"/>
                <a:gd name="connsiteY58" fmla="*/ 317438 h 2016000"/>
                <a:gd name="connsiteX59" fmla="*/ 1284511 w 1890605"/>
                <a:gd name="connsiteY59" fmla="*/ 314567 h 2016000"/>
                <a:gd name="connsiteX60" fmla="*/ 786365 w 1890605"/>
                <a:gd name="connsiteY60" fmla="*/ 232807 h 2016000"/>
                <a:gd name="connsiteX61" fmla="*/ 937402 w 1890605"/>
                <a:gd name="connsiteY61" fmla="*/ 383855 h 2016000"/>
                <a:gd name="connsiteX62" fmla="*/ 786365 w 1890605"/>
                <a:gd name="connsiteY62" fmla="*/ 534902 h 2016000"/>
                <a:gd name="connsiteX63" fmla="*/ 635328 w 1890605"/>
                <a:gd name="connsiteY63" fmla="*/ 383855 h 2016000"/>
                <a:gd name="connsiteX64" fmla="*/ 786365 w 1890605"/>
                <a:gd name="connsiteY64" fmla="*/ 232807 h 2016000"/>
                <a:gd name="connsiteX65" fmla="*/ 1490282 w 1890605"/>
                <a:gd name="connsiteY65" fmla="*/ 0 h 2016000"/>
                <a:gd name="connsiteX66" fmla="*/ 1662797 w 1890605"/>
                <a:gd name="connsiteY66" fmla="*/ 172527 h 2016000"/>
                <a:gd name="connsiteX67" fmla="*/ 1490281 w 1890605"/>
                <a:gd name="connsiteY67" fmla="*/ 345054 h 2016000"/>
                <a:gd name="connsiteX68" fmla="*/ 1317766 w 1890605"/>
                <a:gd name="connsiteY68" fmla="*/ 172527 h 2016000"/>
                <a:gd name="connsiteX69" fmla="*/ 1490282 w 1890605"/>
                <a:gd name="connsiteY69" fmla="*/ 0 h 2016000"/>
                <a:gd name="connsiteX0" fmla="*/ 1284511 w 1890605"/>
                <a:gd name="connsiteY0" fmla="*/ 314567 h 2016000"/>
                <a:gd name="connsiteX1" fmla="*/ 1443469 w 1890605"/>
                <a:gd name="connsiteY1" fmla="*/ 400846 h 2016000"/>
                <a:gd name="connsiteX2" fmla="*/ 1621384 w 1890605"/>
                <a:gd name="connsiteY2" fmla="*/ 768638 h 2016000"/>
                <a:gd name="connsiteX3" fmla="*/ 1861833 w 1890605"/>
                <a:gd name="connsiteY3" fmla="*/ 957315 h 2016000"/>
                <a:gd name="connsiteX4" fmla="*/ 1887985 w 1890605"/>
                <a:gd name="connsiteY4" fmla="*/ 1036198 h 2016000"/>
                <a:gd name="connsiteX5" fmla="*/ 1874571 w 1890605"/>
                <a:gd name="connsiteY5" fmla="*/ 1062866 h 2016000"/>
                <a:gd name="connsiteX6" fmla="*/ 1861997 w 1890605"/>
                <a:gd name="connsiteY6" fmla="*/ 1073593 h 2016000"/>
                <a:gd name="connsiteX7" fmla="*/ 1695417 w 1890605"/>
                <a:gd name="connsiteY7" fmla="*/ 1999661 h 2016000"/>
                <a:gd name="connsiteX8" fmla="*/ 1673812 w 1890605"/>
                <a:gd name="connsiteY8" fmla="*/ 2014679 h 2016000"/>
                <a:gd name="connsiteX9" fmla="*/ 1658795 w 1890605"/>
                <a:gd name="connsiteY9" fmla="*/ 1993073 h 2016000"/>
                <a:gd name="connsiteX10" fmla="*/ 1821085 w 1890605"/>
                <a:gd name="connsiteY10" fmla="*/ 1090853 h 2016000"/>
                <a:gd name="connsiteX11" fmla="*/ 1795694 w 1890605"/>
                <a:gd name="connsiteY11" fmla="*/ 1089020 h 2016000"/>
                <a:gd name="connsiteX12" fmla="*/ 1769027 w 1890605"/>
                <a:gd name="connsiteY12" fmla="*/ 1075604 h 2016000"/>
                <a:gd name="connsiteX13" fmla="*/ 1513410 w 1890605"/>
                <a:gd name="connsiteY13" fmla="*/ 876753 h 2016000"/>
                <a:gd name="connsiteX14" fmla="*/ 1495274 w 1890605"/>
                <a:gd name="connsiteY14" fmla="*/ 853042 h 2016000"/>
                <a:gd name="connsiteX15" fmla="*/ 1369575 w 1890605"/>
                <a:gd name="connsiteY15" fmla="*/ 618317 h 2016000"/>
                <a:gd name="connsiteX16" fmla="*/ 1141979 w 1890605"/>
                <a:gd name="connsiteY16" fmla="*/ 941840 h 2016000"/>
                <a:gd name="connsiteX17" fmla="*/ 1190706 w 1890605"/>
                <a:gd name="connsiteY17" fmla="*/ 1447281 h 2016000"/>
                <a:gd name="connsiteX18" fmla="*/ 1320972 w 1890605"/>
                <a:gd name="connsiteY18" fmla="*/ 1887438 h 2016000"/>
                <a:gd name="connsiteX19" fmla="*/ 1253387 w 1890605"/>
                <a:gd name="connsiteY19" fmla="*/ 2011858 h 2016000"/>
                <a:gd name="connsiteX20" fmla="*/ 1253388 w 1890605"/>
                <a:gd name="connsiteY20" fmla="*/ 2011857 h 2016000"/>
                <a:gd name="connsiteX21" fmla="*/ 1128977 w 1890605"/>
                <a:gd name="connsiteY21" fmla="*/ 1944268 h 2016000"/>
                <a:gd name="connsiteX22" fmla="*/ 999504 w 1890605"/>
                <a:gd name="connsiteY22" fmla="*/ 1512050 h 2016000"/>
                <a:gd name="connsiteX23" fmla="*/ 952439 w 1890605"/>
                <a:gd name="connsiteY23" fmla="*/ 1926487 h 2016000"/>
                <a:gd name="connsiteX24" fmla="*/ 841666 w 1890605"/>
                <a:gd name="connsiteY24" fmla="*/ 2014671 h 2016000"/>
                <a:gd name="connsiteX25" fmla="*/ 753489 w 1890605"/>
                <a:gd name="connsiteY25" fmla="*/ 1903891 h 2016000"/>
                <a:gd name="connsiteX26" fmla="*/ 805071 w 1890605"/>
                <a:gd name="connsiteY26" fmla="*/ 1431143 h 2016000"/>
                <a:gd name="connsiteX27" fmla="*/ 805071 w 1890605"/>
                <a:gd name="connsiteY27" fmla="*/ 959546 h 2016000"/>
                <a:gd name="connsiteX28" fmla="*/ 782951 w 1890605"/>
                <a:gd name="connsiteY28" fmla="*/ 942189 h 2016000"/>
                <a:gd name="connsiteX29" fmla="*/ 762687 w 1890605"/>
                <a:gd name="connsiteY29" fmla="*/ 910975 h 2016000"/>
                <a:gd name="connsiteX30" fmla="*/ 683822 w 1890605"/>
                <a:gd name="connsiteY30" fmla="*/ 769434 h 2016000"/>
                <a:gd name="connsiteX31" fmla="*/ 514775 w 1890605"/>
                <a:gd name="connsiteY31" fmla="*/ 1009733 h 2016000"/>
                <a:gd name="connsiteX32" fmla="*/ 514775 w 1890605"/>
                <a:gd name="connsiteY32" fmla="*/ 1179565 h 2016000"/>
                <a:gd name="connsiteX33" fmla="*/ 649877 w 1890605"/>
                <a:gd name="connsiteY33" fmla="*/ 1588134 h 2016000"/>
                <a:gd name="connsiteX34" fmla="*/ 550555 w 1890605"/>
                <a:gd name="connsiteY34" fmla="*/ 1588134 h 2016000"/>
                <a:gd name="connsiteX35" fmla="*/ 638119 w 1890605"/>
                <a:gd name="connsiteY35" fmla="*/ 1884003 h 2016000"/>
                <a:gd name="connsiteX36" fmla="*/ 578952 w 1890605"/>
                <a:gd name="connsiteY36" fmla="*/ 1992924 h 2016000"/>
                <a:gd name="connsiteX37" fmla="*/ 470039 w 1890605"/>
                <a:gd name="connsiteY37" fmla="*/ 1933753 h 2016000"/>
                <a:gd name="connsiteX38" fmla="*/ 367752 w 1890605"/>
                <a:gd name="connsiteY38" fmla="*/ 1588134 h 2016000"/>
                <a:gd name="connsiteX39" fmla="*/ 352826 w 1890605"/>
                <a:gd name="connsiteY39" fmla="*/ 1588134 h 2016000"/>
                <a:gd name="connsiteX40" fmla="*/ 315324 w 1890605"/>
                <a:gd name="connsiteY40" fmla="*/ 1918359 h 2016000"/>
                <a:gd name="connsiteX41" fmla="*/ 218349 w 1890605"/>
                <a:gd name="connsiteY41" fmla="*/ 1995558 h 2016000"/>
                <a:gd name="connsiteX42" fmla="*/ 141156 w 1890605"/>
                <a:gd name="connsiteY42" fmla="*/ 1898577 h 2016000"/>
                <a:gd name="connsiteX43" fmla="*/ 176411 w 1890605"/>
                <a:gd name="connsiteY43" fmla="*/ 1588134 h 2016000"/>
                <a:gd name="connsiteX44" fmla="*/ 0 w 1890605"/>
                <a:gd name="connsiteY44" fmla="*/ 1588134 h 2016000"/>
                <a:gd name="connsiteX45" fmla="*/ 198493 w 1890605"/>
                <a:gd name="connsiteY45" fmla="*/ 987860 h 2016000"/>
                <a:gd name="connsiteX46" fmla="*/ 198498 w 1890605"/>
                <a:gd name="connsiteY46" fmla="*/ 987739 h 2016000"/>
                <a:gd name="connsiteX47" fmla="*/ 269273 w 1890605"/>
                <a:gd name="connsiteY47" fmla="*/ 806702 h 2016000"/>
                <a:gd name="connsiteX48" fmla="*/ 394131 w 1890605"/>
                <a:gd name="connsiteY48" fmla="*/ 639544 h 2016000"/>
                <a:gd name="connsiteX49" fmla="*/ 499429 w 1890605"/>
                <a:gd name="connsiteY49" fmla="*/ 546642 h 2016000"/>
                <a:gd name="connsiteX50" fmla="*/ 606229 w 1890605"/>
                <a:gd name="connsiteY50" fmla="*/ 507880 h 2016000"/>
                <a:gd name="connsiteX51" fmla="*/ 731471 w 1890605"/>
                <a:gd name="connsiteY51" fmla="*/ 566228 h 2016000"/>
                <a:gd name="connsiteX52" fmla="*/ 748446 w 1890605"/>
                <a:gd name="connsiteY52" fmla="*/ 591976 h 2016000"/>
                <a:gd name="connsiteX53" fmla="*/ 850505 w 1890605"/>
                <a:gd name="connsiteY53" fmla="*/ 801241 h 2016000"/>
                <a:gd name="connsiteX54" fmla="*/ 930081 w 1890605"/>
                <a:gd name="connsiteY54" fmla="*/ 627602 h 2016000"/>
                <a:gd name="connsiteX55" fmla="*/ 1031567 w 1890605"/>
                <a:gd name="connsiteY55" fmla="*/ 479047 h 2016000"/>
                <a:gd name="connsiteX56" fmla="*/ 1138515 w 1890605"/>
                <a:gd name="connsiteY56" fmla="*/ 381290 h 2016000"/>
                <a:gd name="connsiteX57" fmla="*/ 1184014 w 1890605"/>
                <a:gd name="connsiteY57" fmla="*/ 341424 h 2016000"/>
                <a:gd name="connsiteX58" fmla="*/ 1249742 w 1890605"/>
                <a:gd name="connsiteY58" fmla="*/ 317438 h 2016000"/>
                <a:gd name="connsiteX59" fmla="*/ 1284511 w 1890605"/>
                <a:gd name="connsiteY59" fmla="*/ 314567 h 2016000"/>
                <a:gd name="connsiteX60" fmla="*/ 786365 w 1890605"/>
                <a:gd name="connsiteY60" fmla="*/ 232807 h 2016000"/>
                <a:gd name="connsiteX61" fmla="*/ 937402 w 1890605"/>
                <a:gd name="connsiteY61" fmla="*/ 383855 h 2016000"/>
                <a:gd name="connsiteX62" fmla="*/ 786365 w 1890605"/>
                <a:gd name="connsiteY62" fmla="*/ 534902 h 2016000"/>
                <a:gd name="connsiteX63" fmla="*/ 635328 w 1890605"/>
                <a:gd name="connsiteY63" fmla="*/ 383855 h 2016000"/>
                <a:gd name="connsiteX64" fmla="*/ 786365 w 1890605"/>
                <a:gd name="connsiteY64" fmla="*/ 232807 h 2016000"/>
                <a:gd name="connsiteX65" fmla="*/ 1490282 w 1890605"/>
                <a:gd name="connsiteY65" fmla="*/ 0 h 2016000"/>
                <a:gd name="connsiteX66" fmla="*/ 1662797 w 1890605"/>
                <a:gd name="connsiteY66" fmla="*/ 172527 h 2016000"/>
                <a:gd name="connsiteX67" fmla="*/ 1490281 w 1890605"/>
                <a:gd name="connsiteY67" fmla="*/ 345054 h 2016000"/>
                <a:gd name="connsiteX68" fmla="*/ 1317766 w 1890605"/>
                <a:gd name="connsiteY68" fmla="*/ 172527 h 2016000"/>
                <a:gd name="connsiteX69" fmla="*/ 1490282 w 1890605"/>
                <a:gd name="connsiteY69" fmla="*/ 0 h 2016000"/>
                <a:gd name="connsiteX0" fmla="*/ 1284511 w 1890605"/>
                <a:gd name="connsiteY0" fmla="*/ 314567 h 2016000"/>
                <a:gd name="connsiteX1" fmla="*/ 1443469 w 1890605"/>
                <a:gd name="connsiteY1" fmla="*/ 400846 h 2016000"/>
                <a:gd name="connsiteX2" fmla="*/ 1621384 w 1890605"/>
                <a:gd name="connsiteY2" fmla="*/ 768638 h 2016000"/>
                <a:gd name="connsiteX3" fmla="*/ 1861833 w 1890605"/>
                <a:gd name="connsiteY3" fmla="*/ 957315 h 2016000"/>
                <a:gd name="connsiteX4" fmla="*/ 1887985 w 1890605"/>
                <a:gd name="connsiteY4" fmla="*/ 1036198 h 2016000"/>
                <a:gd name="connsiteX5" fmla="*/ 1874571 w 1890605"/>
                <a:gd name="connsiteY5" fmla="*/ 1062866 h 2016000"/>
                <a:gd name="connsiteX6" fmla="*/ 1861997 w 1890605"/>
                <a:gd name="connsiteY6" fmla="*/ 1073593 h 2016000"/>
                <a:gd name="connsiteX7" fmla="*/ 1695417 w 1890605"/>
                <a:gd name="connsiteY7" fmla="*/ 1999661 h 2016000"/>
                <a:gd name="connsiteX8" fmla="*/ 1673812 w 1890605"/>
                <a:gd name="connsiteY8" fmla="*/ 2014679 h 2016000"/>
                <a:gd name="connsiteX9" fmla="*/ 1658795 w 1890605"/>
                <a:gd name="connsiteY9" fmla="*/ 1993073 h 2016000"/>
                <a:gd name="connsiteX10" fmla="*/ 1821085 w 1890605"/>
                <a:gd name="connsiteY10" fmla="*/ 1090853 h 2016000"/>
                <a:gd name="connsiteX11" fmla="*/ 1795694 w 1890605"/>
                <a:gd name="connsiteY11" fmla="*/ 1089020 h 2016000"/>
                <a:gd name="connsiteX12" fmla="*/ 1769027 w 1890605"/>
                <a:gd name="connsiteY12" fmla="*/ 1075604 h 2016000"/>
                <a:gd name="connsiteX13" fmla="*/ 1513410 w 1890605"/>
                <a:gd name="connsiteY13" fmla="*/ 876753 h 2016000"/>
                <a:gd name="connsiteX14" fmla="*/ 1495274 w 1890605"/>
                <a:gd name="connsiteY14" fmla="*/ 853042 h 2016000"/>
                <a:gd name="connsiteX15" fmla="*/ 1369575 w 1890605"/>
                <a:gd name="connsiteY15" fmla="*/ 618317 h 2016000"/>
                <a:gd name="connsiteX16" fmla="*/ 1141979 w 1890605"/>
                <a:gd name="connsiteY16" fmla="*/ 941840 h 2016000"/>
                <a:gd name="connsiteX17" fmla="*/ 1190706 w 1890605"/>
                <a:gd name="connsiteY17" fmla="*/ 1447281 h 2016000"/>
                <a:gd name="connsiteX18" fmla="*/ 1320972 w 1890605"/>
                <a:gd name="connsiteY18" fmla="*/ 1887438 h 2016000"/>
                <a:gd name="connsiteX19" fmla="*/ 1253387 w 1890605"/>
                <a:gd name="connsiteY19" fmla="*/ 2011858 h 2016000"/>
                <a:gd name="connsiteX20" fmla="*/ 1253388 w 1890605"/>
                <a:gd name="connsiteY20" fmla="*/ 2011857 h 2016000"/>
                <a:gd name="connsiteX21" fmla="*/ 1128977 w 1890605"/>
                <a:gd name="connsiteY21" fmla="*/ 1944268 h 2016000"/>
                <a:gd name="connsiteX22" fmla="*/ 999504 w 1890605"/>
                <a:gd name="connsiteY22" fmla="*/ 1512050 h 2016000"/>
                <a:gd name="connsiteX23" fmla="*/ 952439 w 1890605"/>
                <a:gd name="connsiteY23" fmla="*/ 1926487 h 2016000"/>
                <a:gd name="connsiteX24" fmla="*/ 841666 w 1890605"/>
                <a:gd name="connsiteY24" fmla="*/ 2014671 h 2016000"/>
                <a:gd name="connsiteX25" fmla="*/ 753489 w 1890605"/>
                <a:gd name="connsiteY25" fmla="*/ 1903891 h 2016000"/>
                <a:gd name="connsiteX26" fmla="*/ 805071 w 1890605"/>
                <a:gd name="connsiteY26" fmla="*/ 1431143 h 2016000"/>
                <a:gd name="connsiteX27" fmla="*/ 805071 w 1890605"/>
                <a:gd name="connsiteY27" fmla="*/ 959546 h 2016000"/>
                <a:gd name="connsiteX28" fmla="*/ 782951 w 1890605"/>
                <a:gd name="connsiteY28" fmla="*/ 942189 h 2016000"/>
                <a:gd name="connsiteX29" fmla="*/ 762687 w 1890605"/>
                <a:gd name="connsiteY29" fmla="*/ 910975 h 2016000"/>
                <a:gd name="connsiteX30" fmla="*/ 683822 w 1890605"/>
                <a:gd name="connsiteY30" fmla="*/ 769434 h 2016000"/>
                <a:gd name="connsiteX31" fmla="*/ 514775 w 1890605"/>
                <a:gd name="connsiteY31" fmla="*/ 1009733 h 2016000"/>
                <a:gd name="connsiteX32" fmla="*/ 514775 w 1890605"/>
                <a:gd name="connsiteY32" fmla="*/ 1179565 h 2016000"/>
                <a:gd name="connsiteX33" fmla="*/ 649877 w 1890605"/>
                <a:gd name="connsiteY33" fmla="*/ 1588134 h 2016000"/>
                <a:gd name="connsiteX34" fmla="*/ 550555 w 1890605"/>
                <a:gd name="connsiteY34" fmla="*/ 1588134 h 2016000"/>
                <a:gd name="connsiteX35" fmla="*/ 638119 w 1890605"/>
                <a:gd name="connsiteY35" fmla="*/ 1884003 h 2016000"/>
                <a:gd name="connsiteX36" fmla="*/ 578952 w 1890605"/>
                <a:gd name="connsiteY36" fmla="*/ 1992924 h 2016000"/>
                <a:gd name="connsiteX37" fmla="*/ 470039 w 1890605"/>
                <a:gd name="connsiteY37" fmla="*/ 1933753 h 2016000"/>
                <a:gd name="connsiteX38" fmla="*/ 367752 w 1890605"/>
                <a:gd name="connsiteY38" fmla="*/ 1588134 h 2016000"/>
                <a:gd name="connsiteX39" fmla="*/ 352826 w 1890605"/>
                <a:gd name="connsiteY39" fmla="*/ 1588134 h 2016000"/>
                <a:gd name="connsiteX40" fmla="*/ 315324 w 1890605"/>
                <a:gd name="connsiteY40" fmla="*/ 1918359 h 2016000"/>
                <a:gd name="connsiteX41" fmla="*/ 218349 w 1890605"/>
                <a:gd name="connsiteY41" fmla="*/ 1995558 h 2016000"/>
                <a:gd name="connsiteX42" fmla="*/ 141156 w 1890605"/>
                <a:gd name="connsiteY42" fmla="*/ 1898577 h 2016000"/>
                <a:gd name="connsiteX43" fmla="*/ 176411 w 1890605"/>
                <a:gd name="connsiteY43" fmla="*/ 1588134 h 2016000"/>
                <a:gd name="connsiteX44" fmla="*/ 0 w 1890605"/>
                <a:gd name="connsiteY44" fmla="*/ 1588134 h 2016000"/>
                <a:gd name="connsiteX45" fmla="*/ 198493 w 1890605"/>
                <a:gd name="connsiteY45" fmla="*/ 987860 h 2016000"/>
                <a:gd name="connsiteX46" fmla="*/ 198498 w 1890605"/>
                <a:gd name="connsiteY46" fmla="*/ 987739 h 2016000"/>
                <a:gd name="connsiteX47" fmla="*/ 269273 w 1890605"/>
                <a:gd name="connsiteY47" fmla="*/ 806702 h 2016000"/>
                <a:gd name="connsiteX48" fmla="*/ 394131 w 1890605"/>
                <a:gd name="connsiteY48" fmla="*/ 639544 h 2016000"/>
                <a:gd name="connsiteX49" fmla="*/ 499429 w 1890605"/>
                <a:gd name="connsiteY49" fmla="*/ 546642 h 2016000"/>
                <a:gd name="connsiteX50" fmla="*/ 606229 w 1890605"/>
                <a:gd name="connsiteY50" fmla="*/ 507880 h 2016000"/>
                <a:gd name="connsiteX51" fmla="*/ 731471 w 1890605"/>
                <a:gd name="connsiteY51" fmla="*/ 566228 h 2016000"/>
                <a:gd name="connsiteX52" fmla="*/ 748446 w 1890605"/>
                <a:gd name="connsiteY52" fmla="*/ 591976 h 2016000"/>
                <a:gd name="connsiteX53" fmla="*/ 850505 w 1890605"/>
                <a:gd name="connsiteY53" fmla="*/ 801241 h 2016000"/>
                <a:gd name="connsiteX54" fmla="*/ 930081 w 1890605"/>
                <a:gd name="connsiteY54" fmla="*/ 627602 h 2016000"/>
                <a:gd name="connsiteX55" fmla="*/ 1031567 w 1890605"/>
                <a:gd name="connsiteY55" fmla="*/ 479047 h 2016000"/>
                <a:gd name="connsiteX56" fmla="*/ 1138515 w 1890605"/>
                <a:gd name="connsiteY56" fmla="*/ 381290 h 2016000"/>
                <a:gd name="connsiteX57" fmla="*/ 1184014 w 1890605"/>
                <a:gd name="connsiteY57" fmla="*/ 341424 h 2016000"/>
                <a:gd name="connsiteX58" fmla="*/ 1249742 w 1890605"/>
                <a:gd name="connsiteY58" fmla="*/ 317438 h 2016000"/>
                <a:gd name="connsiteX59" fmla="*/ 1284511 w 1890605"/>
                <a:gd name="connsiteY59" fmla="*/ 314567 h 2016000"/>
                <a:gd name="connsiteX60" fmla="*/ 786365 w 1890605"/>
                <a:gd name="connsiteY60" fmla="*/ 232807 h 2016000"/>
                <a:gd name="connsiteX61" fmla="*/ 937402 w 1890605"/>
                <a:gd name="connsiteY61" fmla="*/ 383855 h 2016000"/>
                <a:gd name="connsiteX62" fmla="*/ 786365 w 1890605"/>
                <a:gd name="connsiteY62" fmla="*/ 534902 h 2016000"/>
                <a:gd name="connsiteX63" fmla="*/ 635328 w 1890605"/>
                <a:gd name="connsiteY63" fmla="*/ 383855 h 2016000"/>
                <a:gd name="connsiteX64" fmla="*/ 786365 w 1890605"/>
                <a:gd name="connsiteY64" fmla="*/ 232807 h 2016000"/>
                <a:gd name="connsiteX65" fmla="*/ 1490282 w 1890605"/>
                <a:gd name="connsiteY65" fmla="*/ 0 h 2016000"/>
                <a:gd name="connsiteX66" fmla="*/ 1662797 w 1890605"/>
                <a:gd name="connsiteY66" fmla="*/ 172527 h 2016000"/>
                <a:gd name="connsiteX67" fmla="*/ 1490281 w 1890605"/>
                <a:gd name="connsiteY67" fmla="*/ 345054 h 2016000"/>
                <a:gd name="connsiteX68" fmla="*/ 1317766 w 1890605"/>
                <a:gd name="connsiteY68" fmla="*/ 172527 h 2016000"/>
                <a:gd name="connsiteX69" fmla="*/ 1490282 w 1890605"/>
                <a:gd name="connsiteY69" fmla="*/ 0 h 2016000"/>
                <a:gd name="connsiteX0" fmla="*/ 1284511 w 1890605"/>
                <a:gd name="connsiteY0" fmla="*/ 314567 h 2016000"/>
                <a:gd name="connsiteX1" fmla="*/ 1443469 w 1890605"/>
                <a:gd name="connsiteY1" fmla="*/ 400846 h 2016000"/>
                <a:gd name="connsiteX2" fmla="*/ 1621384 w 1890605"/>
                <a:gd name="connsiteY2" fmla="*/ 768638 h 2016000"/>
                <a:gd name="connsiteX3" fmla="*/ 1861833 w 1890605"/>
                <a:gd name="connsiteY3" fmla="*/ 957315 h 2016000"/>
                <a:gd name="connsiteX4" fmla="*/ 1887985 w 1890605"/>
                <a:gd name="connsiteY4" fmla="*/ 1036198 h 2016000"/>
                <a:gd name="connsiteX5" fmla="*/ 1874571 w 1890605"/>
                <a:gd name="connsiteY5" fmla="*/ 1062866 h 2016000"/>
                <a:gd name="connsiteX6" fmla="*/ 1861997 w 1890605"/>
                <a:gd name="connsiteY6" fmla="*/ 1073593 h 2016000"/>
                <a:gd name="connsiteX7" fmla="*/ 1695417 w 1890605"/>
                <a:gd name="connsiteY7" fmla="*/ 1999661 h 2016000"/>
                <a:gd name="connsiteX8" fmla="*/ 1673812 w 1890605"/>
                <a:gd name="connsiteY8" fmla="*/ 2014679 h 2016000"/>
                <a:gd name="connsiteX9" fmla="*/ 1658795 w 1890605"/>
                <a:gd name="connsiteY9" fmla="*/ 1993073 h 2016000"/>
                <a:gd name="connsiteX10" fmla="*/ 1821085 w 1890605"/>
                <a:gd name="connsiteY10" fmla="*/ 1090853 h 2016000"/>
                <a:gd name="connsiteX11" fmla="*/ 1795694 w 1890605"/>
                <a:gd name="connsiteY11" fmla="*/ 1089020 h 2016000"/>
                <a:gd name="connsiteX12" fmla="*/ 1769027 w 1890605"/>
                <a:gd name="connsiteY12" fmla="*/ 1075604 h 2016000"/>
                <a:gd name="connsiteX13" fmla="*/ 1513410 w 1890605"/>
                <a:gd name="connsiteY13" fmla="*/ 876753 h 2016000"/>
                <a:gd name="connsiteX14" fmla="*/ 1495274 w 1890605"/>
                <a:gd name="connsiteY14" fmla="*/ 853042 h 2016000"/>
                <a:gd name="connsiteX15" fmla="*/ 1369575 w 1890605"/>
                <a:gd name="connsiteY15" fmla="*/ 618317 h 2016000"/>
                <a:gd name="connsiteX16" fmla="*/ 1141979 w 1890605"/>
                <a:gd name="connsiteY16" fmla="*/ 941840 h 2016000"/>
                <a:gd name="connsiteX17" fmla="*/ 1190706 w 1890605"/>
                <a:gd name="connsiteY17" fmla="*/ 1447281 h 2016000"/>
                <a:gd name="connsiteX18" fmla="*/ 1320972 w 1890605"/>
                <a:gd name="connsiteY18" fmla="*/ 1887438 h 2016000"/>
                <a:gd name="connsiteX19" fmla="*/ 1253387 w 1890605"/>
                <a:gd name="connsiteY19" fmla="*/ 2011858 h 2016000"/>
                <a:gd name="connsiteX20" fmla="*/ 1253388 w 1890605"/>
                <a:gd name="connsiteY20" fmla="*/ 2011857 h 2016000"/>
                <a:gd name="connsiteX21" fmla="*/ 1128977 w 1890605"/>
                <a:gd name="connsiteY21" fmla="*/ 1944268 h 2016000"/>
                <a:gd name="connsiteX22" fmla="*/ 999504 w 1890605"/>
                <a:gd name="connsiteY22" fmla="*/ 1512050 h 2016000"/>
                <a:gd name="connsiteX23" fmla="*/ 952439 w 1890605"/>
                <a:gd name="connsiteY23" fmla="*/ 1926487 h 2016000"/>
                <a:gd name="connsiteX24" fmla="*/ 841666 w 1890605"/>
                <a:gd name="connsiteY24" fmla="*/ 2014671 h 2016000"/>
                <a:gd name="connsiteX25" fmla="*/ 753489 w 1890605"/>
                <a:gd name="connsiteY25" fmla="*/ 1903891 h 2016000"/>
                <a:gd name="connsiteX26" fmla="*/ 805071 w 1890605"/>
                <a:gd name="connsiteY26" fmla="*/ 1431143 h 2016000"/>
                <a:gd name="connsiteX27" fmla="*/ 805071 w 1890605"/>
                <a:gd name="connsiteY27" fmla="*/ 959546 h 2016000"/>
                <a:gd name="connsiteX28" fmla="*/ 782951 w 1890605"/>
                <a:gd name="connsiteY28" fmla="*/ 942189 h 2016000"/>
                <a:gd name="connsiteX29" fmla="*/ 762687 w 1890605"/>
                <a:gd name="connsiteY29" fmla="*/ 910975 h 2016000"/>
                <a:gd name="connsiteX30" fmla="*/ 683822 w 1890605"/>
                <a:gd name="connsiteY30" fmla="*/ 769434 h 2016000"/>
                <a:gd name="connsiteX31" fmla="*/ 514775 w 1890605"/>
                <a:gd name="connsiteY31" fmla="*/ 1009733 h 2016000"/>
                <a:gd name="connsiteX32" fmla="*/ 514775 w 1890605"/>
                <a:gd name="connsiteY32" fmla="*/ 1179565 h 2016000"/>
                <a:gd name="connsiteX33" fmla="*/ 649877 w 1890605"/>
                <a:gd name="connsiteY33" fmla="*/ 1588134 h 2016000"/>
                <a:gd name="connsiteX34" fmla="*/ 550555 w 1890605"/>
                <a:gd name="connsiteY34" fmla="*/ 1588134 h 2016000"/>
                <a:gd name="connsiteX35" fmla="*/ 638119 w 1890605"/>
                <a:gd name="connsiteY35" fmla="*/ 1884003 h 2016000"/>
                <a:gd name="connsiteX36" fmla="*/ 578952 w 1890605"/>
                <a:gd name="connsiteY36" fmla="*/ 1992924 h 2016000"/>
                <a:gd name="connsiteX37" fmla="*/ 470039 w 1890605"/>
                <a:gd name="connsiteY37" fmla="*/ 1933753 h 2016000"/>
                <a:gd name="connsiteX38" fmla="*/ 367752 w 1890605"/>
                <a:gd name="connsiteY38" fmla="*/ 1588134 h 2016000"/>
                <a:gd name="connsiteX39" fmla="*/ 352826 w 1890605"/>
                <a:gd name="connsiteY39" fmla="*/ 1588134 h 2016000"/>
                <a:gd name="connsiteX40" fmla="*/ 315324 w 1890605"/>
                <a:gd name="connsiteY40" fmla="*/ 1918359 h 2016000"/>
                <a:gd name="connsiteX41" fmla="*/ 218349 w 1890605"/>
                <a:gd name="connsiteY41" fmla="*/ 1995558 h 2016000"/>
                <a:gd name="connsiteX42" fmla="*/ 141156 w 1890605"/>
                <a:gd name="connsiteY42" fmla="*/ 1898577 h 2016000"/>
                <a:gd name="connsiteX43" fmla="*/ 176411 w 1890605"/>
                <a:gd name="connsiteY43" fmla="*/ 1588134 h 2016000"/>
                <a:gd name="connsiteX44" fmla="*/ 0 w 1890605"/>
                <a:gd name="connsiteY44" fmla="*/ 1588134 h 2016000"/>
                <a:gd name="connsiteX45" fmla="*/ 198493 w 1890605"/>
                <a:gd name="connsiteY45" fmla="*/ 987860 h 2016000"/>
                <a:gd name="connsiteX46" fmla="*/ 198498 w 1890605"/>
                <a:gd name="connsiteY46" fmla="*/ 987739 h 2016000"/>
                <a:gd name="connsiteX47" fmla="*/ 269273 w 1890605"/>
                <a:gd name="connsiteY47" fmla="*/ 806702 h 2016000"/>
                <a:gd name="connsiteX48" fmla="*/ 394131 w 1890605"/>
                <a:gd name="connsiteY48" fmla="*/ 639544 h 2016000"/>
                <a:gd name="connsiteX49" fmla="*/ 499429 w 1890605"/>
                <a:gd name="connsiteY49" fmla="*/ 546642 h 2016000"/>
                <a:gd name="connsiteX50" fmla="*/ 606229 w 1890605"/>
                <a:gd name="connsiteY50" fmla="*/ 507880 h 2016000"/>
                <a:gd name="connsiteX51" fmla="*/ 731471 w 1890605"/>
                <a:gd name="connsiteY51" fmla="*/ 566228 h 2016000"/>
                <a:gd name="connsiteX52" fmla="*/ 748446 w 1890605"/>
                <a:gd name="connsiteY52" fmla="*/ 591976 h 2016000"/>
                <a:gd name="connsiteX53" fmla="*/ 850505 w 1890605"/>
                <a:gd name="connsiteY53" fmla="*/ 801241 h 2016000"/>
                <a:gd name="connsiteX54" fmla="*/ 930081 w 1890605"/>
                <a:gd name="connsiteY54" fmla="*/ 627602 h 2016000"/>
                <a:gd name="connsiteX55" fmla="*/ 1031567 w 1890605"/>
                <a:gd name="connsiteY55" fmla="*/ 479047 h 2016000"/>
                <a:gd name="connsiteX56" fmla="*/ 1132165 w 1890605"/>
                <a:gd name="connsiteY56" fmla="*/ 371765 h 2016000"/>
                <a:gd name="connsiteX57" fmla="*/ 1184014 w 1890605"/>
                <a:gd name="connsiteY57" fmla="*/ 341424 h 2016000"/>
                <a:gd name="connsiteX58" fmla="*/ 1249742 w 1890605"/>
                <a:gd name="connsiteY58" fmla="*/ 317438 h 2016000"/>
                <a:gd name="connsiteX59" fmla="*/ 1284511 w 1890605"/>
                <a:gd name="connsiteY59" fmla="*/ 314567 h 2016000"/>
                <a:gd name="connsiteX60" fmla="*/ 786365 w 1890605"/>
                <a:gd name="connsiteY60" fmla="*/ 232807 h 2016000"/>
                <a:gd name="connsiteX61" fmla="*/ 937402 w 1890605"/>
                <a:gd name="connsiteY61" fmla="*/ 383855 h 2016000"/>
                <a:gd name="connsiteX62" fmla="*/ 786365 w 1890605"/>
                <a:gd name="connsiteY62" fmla="*/ 534902 h 2016000"/>
                <a:gd name="connsiteX63" fmla="*/ 635328 w 1890605"/>
                <a:gd name="connsiteY63" fmla="*/ 383855 h 2016000"/>
                <a:gd name="connsiteX64" fmla="*/ 786365 w 1890605"/>
                <a:gd name="connsiteY64" fmla="*/ 232807 h 2016000"/>
                <a:gd name="connsiteX65" fmla="*/ 1490282 w 1890605"/>
                <a:gd name="connsiteY65" fmla="*/ 0 h 2016000"/>
                <a:gd name="connsiteX66" fmla="*/ 1662797 w 1890605"/>
                <a:gd name="connsiteY66" fmla="*/ 172527 h 2016000"/>
                <a:gd name="connsiteX67" fmla="*/ 1490281 w 1890605"/>
                <a:gd name="connsiteY67" fmla="*/ 345054 h 2016000"/>
                <a:gd name="connsiteX68" fmla="*/ 1317766 w 1890605"/>
                <a:gd name="connsiteY68" fmla="*/ 172527 h 2016000"/>
                <a:gd name="connsiteX69" fmla="*/ 1490282 w 1890605"/>
                <a:gd name="connsiteY69" fmla="*/ 0 h 2016000"/>
                <a:gd name="connsiteX0" fmla="*/ 1284511 w 1890605"/>
                <a:gd name="connsiteY0" fmla="*/ 314567 h 2016000"/>
                <a:gd name="connsiteX1" fmla="*/ 1443469 w 1890605"/>
                <a:gd name="connsiteY1" fmla="*/ 400846 h 2016000"/>
                <a:gd name="connsiteX2" fmla="*/ 1621384 w 1890605"/>
                <a:gd name="connsiteY2" fmla="*/ 768638 h 2016000"/>
                <a:gd name="connsiteX3" fmla="*/ 1861833 w 1890605"/>
                <a:gd name="connsiteY3" fmla="*/ 957315 h 2016000"/>
                <a:gd name="connsiteX4" fmla="*/ 1887985 w 1890605"/>
                <a:gd name="connsiteY4" fmla="*/ 1036198 h 2016000"/>
                <a:gd name="connsiteX5" fmla="*/ 1874571 w 1890605"/>
                <a:gd name="connsiteY5" fmla="*/ 1062866 h 2016000"/>
                <a:gd name="connsiteX6" fmla="*/ 1861997 w 1890605"/>
                <a:gd name="connsiteY6" fmla="*/ 1073593 h 2016000"/>
                <a:gd name="connsiteX7" fmla="*/ 1695417 w 1890605"/>
                <a:gd name="connsiteY7" fmla="*/ 1999661 h 2016000"/>
                <a:gd name="connsiteX8" fmla="*/ 1673812 w 1890605"/>
                <a:gd name="connsiteY8" fmla="*/ 2014679 h 2016000"/>
                <a:gd name="connsiteX9" fmla="*/ 1658795 w 1890605"/>
                <a:gd name="connsiteY9" fmla="*/ 1993073 h 2016000"/>
                <a:gd name="connsiteX10" fmla="*/ 1821085 w 1890605"/>
                <a:gd name="connsiteY10" fmla="*/ 1090853 h 2016000"/>
                <a:gd name="connsiteX11" fmla="*/ 1795694 w 1890605"/>
                <a:gd name="connsiteY11" fmla="*/ 1089020 h 2016000"/>
                <a:gd name="connsiteX12" fmla="*/ 1769027 w 1890605"/>
                <a:gd name="connsiteY12" fmla="*/ 1075604 h 2016000"/>
                <a:gd name="connsiteX13" fmla="*/ 1513410 w 1890605"/>
                <a:gd name="connsiteY13" fmla="*/ 876753 h 2016000"/>
                <a:gd name="connsiteX14" fmla="*/ 1495274 w 1890605"/>
                <a:gd name="connsiteY14" fmla="*/ 853042 h 2016000"/>
                <a:gd name="connsiteX15" fmla="*/ 1369575 w 1890605"/>
                <a:gd name="connsiteY15" fmla="*/ 618317 h 2016000"/>
                <a:gd name="connsiteX16" fmla="*/ 1141979 w 1890605"/>
                <a:gd name="connsiteY16" fmla="*/ 941840 h 2016000"/>
                <a:gd name="connsiteX17" fmla="*/ 1190706 w 1890605"/>
                <a:gd name="connsiteY17" fmla="*/ 1447281 h 2016000"/>
                <a:gd name="connsiteX18" fmla="*/ 1320972 w 1890605"/>
                <a:gd name="connsiteY18" fmla="*/ 1887438 h 2016000"/>
                <a:gd name="connsiteX19" fmla="*/ 1253387 w 1890605"/>
                <a:gd name="connsiteY19" fmla="*/ 2011858 h 2016000"/>
                <a:gd name="connsiteX20" fmla="*/ 1253388 w 1890605"/>
                <a:gd name="connsiteY20" fmla="*/ 2011857 h 2016000"/>
                <a:gd name="connsiteX21" fmla="*/ 1128977 w 1890605"/>
                <a:gd name="connsiteY21" fmla="*/ 1944268 h 2016000"/>
                <a:gd name="connsiteX22" fmla="*/ 999504 w 1890605"/>
                <a:gd name="connsiteY22" fmla="*/ 1512050 h 2016000"/>
                <a:gd name="connsiteX23" fmla="*/ 952439 w 1890605"/>
                <a:gd name="connsiteY23" fmla="*/ 1926487 h 2016000"/>
                <a:gd name="connsiteX24" fmla="*/ 841666 w 1890605"/>
                <a:gd name="connsiteY24" fmla="*/ 2014671 h 2016000"/>
                <a:gd name="connsiteX25" fmla="*/ 753489 w 1890605"/>
                <a:gd name="connsiteY25" fmla="*/ 1903891 h 2016000"/>
                <a:gd name="connsiteX26" fmla="*/ 805071 w 1890605"/>
                <a:gd name="connsiteY26" fmla="*/ 1431143 h 2016000"/>
                <a:gd name="connsiteX27" fmla="*/ 805071 w 1890605"/>
                <a:gd name="connsiteY27" fmla="*/ 959546 h 2016000"/>
                <a:gd name="connsiteX28" fmla="*/ 782951 w 1890605"/>
                <a:gd name="connsiteY28" fmla="*/ 942189 h 2016000"/>
                <a:gd name="connsiteX29" fmla="*/ 762687 w 1890605"/>
                <a:gd name="connsiteY29" fmla="*/ 910975 h 2016000"/>
                <a:gd name="connsiteX30" fmla="*/ 683822 w 1890605"/>
                <a:gd name="connsiteY30" fmla="*/ 769434 h 2016000"/>
                <a:gd name="connsiteX31" fmla="*/ 514775 w 1890605"/>
                <a:gd name="connsiteY31" fmla="*/ 1009733 h 2016000"/>
                <a:gd name="connsiteX32" fmla="*/ 514775 w 1890605"/>
                <a:gd name="connsiteY32" fmla="*/ 1179565 h 2016000"/>
                <a:gd name="connsiteX33" fmla="*/ 649877 w 1890605"/>
                <a:gd name="connsiteY33" fmla="*/ 1588134 h 2016000"/>
                <a:gd name="connsiteX34" fmla="*/ 550555 w 1890605"/>
                <a:gd name="connsiteY34" fmla="*/ 1588134 h 2016000"/>
                <a:gd name="connsiteX35" fmla="*/ 638119 w 1890605"/>
                <a:gd name="connsiteY35" fmla="*/ 1884003 h 2016000"/>
                <a:gd name="connsiteX36" fmla="*/ 578952 w 1890605"/>
                <a:gd name="connsiteY36" fmla="*/ 1992924 h 2016000"/>
                <a:gd name="connsiteX37" fmla="*/ 470039 w 1890605"/>
                <a:gd name="connsiteY37" fmla="*/ 1933753 h 2016000"/>
                <a:gd name="connsiteX38" fmla="*/ 367752 w 1890605"/>
                <a:gd name="connsiteY38" fmla="*/ 1588134 h 2016000"/>
                <a:gd name="connsiteX39" fmla="*/ 352826 w 1890605"/>
                <a:gd name="connsiteY39" fmla="*/ 1588134 h 2016000"/>
                <a:gd name="connsiteX40" fmla="*/ 315324 w 1890605"/>
                <a:gd name="connsiteY40" fmla="*/ 1918359 h 2016000"/>
                <a:gd name="connsiteX41" fmla="*/ 218349 w 1890605"/>
                <a:gd name="connsiteY41" fmla="*/ 1995558 h 2016000"/>
                <a:gd name="connsiteX42" fmla="*/ 141156 w 1890605"/>
                <a:gd name="connsiteY42" fmla="*/ 1898577 h 2016000"/>
                <a:gd name="connsiteX43" fmla="*/ 176411 w 1890605"/>
                <a:gd name="connsiteY43" fmla="*/ 1588134 h 2016000"/>
                <a:gd name="connsiteX44" fmla="*/ 0 w 1890605"/>
                <a:gd name="connsiteY44" fmla="*/ 1588134 h 2016000"/>
                <a:gd name="connsiteX45" fmla="*/ 198493 w 1890605"/>
                <a:gd name="connsiteY45" fmla="*/ 987860 h 2016000"/>
                <a:gd name="connsiteX46" fmla="*/ 198498 w 1890605"/>
                <a:gd name="connsiteY46" fmla="*/ 987739 h 2016000"/>
                <a:gd name="connsiteX47" fmla="*/ 269273 w 1890605"/>
                <a:gd name="connsiteY47" fmla="*/ 806702 h 2016000"/>
                <a:gd name="connsiteX48" fmla="*/ 394131 w 1890605"/>
                <a:gd name="connsiteY48" fmla="*/ 639544 h 2016000"/>
                <a:gd name="connsiteX49" fmla="*/ 499429 w 1890605"/>
                <a:gd name="connsiteY49" fmla="*/ 546642 h 2016000"/>
                <a:gd name="connsiteX50" fmla="*/ 606229 w 1890605"/>
                <a:gd name="connsiteY50" fmla="*/ 507880 h 2016000"/>
                <a:gd name="connsiteX51" fmla="*/ 731471 w 1890605"/>
                <a:gd name="connsiteY51" fmla="*/ 566228 h 2016000"/>
                <a:gd name="connsiteX52" fmla="*/ 748446 w 1890605"/>
                <a:gd name="connsiteY52" fmla="*/ 591976 h 2016000"/>
                <a:gd name="connsiteX53" fmla="*/ 850505 w 1890605"/>
                <a:gd name="connsiteY53" fmla="*/ 801241 h 2016000"/>
                <a:gd name="connsiteX54" fmla="*/ 930081 w 1890605"/>
                <a:gd name="connsiteY54" fmla="*/ 627602 h 2016000"/>
                <a:gd name="connsiteX55" fmla="*/ 1031567 w 1890605"/>
                <a:gd name="connsiteY55" fmla="*/ 479047 h 2016000"/>
                <a:gd name="connsiteX56" fmla="*/ 1128990 w 1890605"/>
                <a:gd name="connsiteY56" fmla="*/ 384465 h 2016000"/>
                <a:gd name="connsiteX57" fmla="*/ 1184014 w 1890605"/>
                <a:gd name="connsiteY57" fmla="*/ 341424 h 2016000"/>
                <a:gd name="connsiteX58" fmla="*/ 1249742 w 1890605"/>
                <a:gd name="connsiteY58" fmla="*/ 317438 h 2016000"/>
                <a:gd name="connsiteX59" fmla="*/ 1284511 w 1890605"/>
                <a:gd name="connsiteY59" fmla="*/ 314567 h 2016000"/>
                <a:gd name="connsiteX60" fmla="*/ 786365 w 1890605"/>
                <a:gd name="connsiteY60" fmla="*/ 232807 h 2016000"/>
                <a:gd name="connsiteX61" fmla="*/ 937402 w 1890605"/>
                <a:gd name="connsiteY61" fmla="*/ 383855 h 2016000"/>
                <a:gd name="connsiteX62" fmla="*/ 786365 w 1890605"/>
                <a:gd name="connsiteY62" fmla="*/ 534902 h 2016000"/>
                <a:gd name="connsiteX63" fmla="*/ 635328 w 1890605"/>
                <a:gd name="connsiteY63" fmla="*/ 383855 h 2016000"/>
                <a:gd name="connsiteX64" fmla="*/ 786365 w 1890605"/>
                <a:gd name="connsiteY64" fmla="*/ 232807 h 2016000"/>
                <a:gd name="connsiteX65" fmla="*/ 1490282 w 1890605"/>
                <a:gd name="connsiteY65" fmla="*/ 0 h 2016000"/>
                <a:gd name="connsiteX66" fmla="*/ 1662797 w 1890605"/>
                <a:gd name="connsiteY66" fmla="*/ 172527 h 2016000"/>
                <a:gd name="connsiteX67" fmla="*/ 1490281 w 1890605"/>
                <a:gd name="connsiteY67" fmla="*/ 345054 h 2016000"/>
                <a:gd name="connsiteX68" fmla="*/ 1317766 w 1890605"/>
                <a:gd name="connsiteY68" fmla="*/ 172527 h 2016000"/>
                <a:gd name="connsiteX69" fmla="*/ 1490282 w 1890605"/>
                <a:gd name="connsiteY69" fmla="*/ 0 h 2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890605" h="2016000">
                  <a:moveTo>
                    <a:pt x="1284511" y="314567"/>
                  </a:moveTo>
                  <a:cubicBezTo>
                    <a:pt x="1355969" y="314567"/>
                    <a:pt x="1417280" y="350144"/>
                    <a:pt x="1443469" y="400846"/>
                  </a:cubicBezTo>
                  <a:lnTo>
                    <a:pt x="1621384" y="768638"/>
                  </a:lnTo>
                  <a:lnTo>
                    <a:pt x="1861833" y="957315"/>
                  </a:lnTo>
                  <a:cubicBezTo>
                    <a:pt x="1886330" y="976538"/>
                    <a:pt x="1895662" y="1007925"/>
                    <a:pt x="1887985" y="1036198"/>
                  </a:cubicBezTo>
                  <a:lnTo>
                    <a:pt x="1874571" y="1062866"/>
                  </a:lnTo>
                  <a:lnTo>
                    <a:pt x="1861997" y="1073593"/>
                  </a:lnTo>
                  <a:lnTo>
                    <a:pt x="1695417" y="1999661"/>
                  </a:lnTo>
                  <a:cubicBezTo>
                    <a:pt x="1693598" y="2009775"/>
                    <a:pt x="1683925" y="2016499"/>
                    <a:pt x="1673812" y="2014679"/>
                  </a:cubicBezTo>
                  <a:cubicBezTo>
                    <a:pt x="1663699" y="2012860"/>
                    <a:pt x="1656976" y="2003187"/>
                    <a:pt x="1658795" y="1993073"/>
                  </a:cubicBezTo>
                  <a:lnTo>
                    <a:pt x="1821085" y="1090853"/>
                  </a:lnTo>
                  <a:lnTo>
                    <a:pt x="1795694" y="1089020"/>
                  </a:lnTo>
                  <a:cubicBezTo>
                    <a:pt x="1786270" y="1086461"/>
                    <a:pt x="1777192" y="1082011"/>
                    <a:pt x="1769027" y="1075604"/>
                  </a:cubicBezTo>
                  <a:lnTo>
                    <a:pt x="1513410" y="876753"/>
                  </a:lnTo>
                  <a:cubicBezTo>
                    <a:pt x="1506048" y="870337"/>
                    <a:pt x="1499824" y="862372"/>
                    <a:pt x="1495274" y="853042"/>
                  </a:cubicBezTo>
                  <a:lnTo>
                    <a:pt x="1369575" y="618317"/>
                  </a:lnTo>
                  <a:cubicBezTo>
                    <a:pt x="1310693" y="633117"/>
                    <a:pt x="1149565" y="905279"/>
                    <a:pt x="1141979" y="941840"/>
                  </a:cubicBezTo>
                  <a:cubicBezTo>
                    <a:pt x="1134393" y="978401"/>
                    <a:pt x="1160874" y="1289681"/>
                    <a:pt x="1190706" y="1447281"/>
                  </a:cubicBezTo>
                  <a:lnTo>
                    <a:pt x="1320972" y="1887438"/>
                  </a:lnTo>
                  <a:cubicBezTo>
                    <a:pt x="1336664" y="1940461"/>
                    <a:pt x="1306405" y="1996165"/>
                    <a:pt x="1253387" y="2011858"/>
                  </a:cubicBezTo>
                  <a:lnTo>
                    <a:pt x="1253388" y="2011857"/>
                  </a:lnTo>
                  <a:cubicBezTo>
                    <a:pt x="1200369" y="2027551"/>
                    <a:pt x="1144669" y="1997290"/>
                    <a:pt x="1128977" y="1944268"/>
                  </a:cubicBezTo>
                  <a:lnTo>
                    <a:pt x="999504" y="1512050"/>
                  </a:lnTo>
                  <a:lnTo>
                    <a:pt x="952439" y="1926487"/>
                  </a:lnTo>
                  <a:cubicBezTo>
                    <a:pt x="946199" y="1981430"/>
                    <a:pt x="896605" y="2020910"/>
                    <a:pt x="841666" y="2014671"/>
                  </a:cubicBezTo>
                  <a:cubicBezTo>
                    <a:pt x="786728" y="2008431"/>
                    <a:pt x="747250" y="1958833"/>
                    <a:pt x="753489" y="1903891"/>
                  </a:cubicBezTo>
                  <a:lnTo>
                    <a:pt x="805071" y="1431143"/>
                  </a:lnTo>
                  <a:lnTo>
                    <a:pt x="805071" y="959546"/>
                  </a:lnTo>
                  <a:lnTo>
                    <a:pt x="782951" y="942189"/>
                  </a:lnTo>
                  <a:lnTo>
                    <a:pt x="762687" y="910975"/>
                  </a:lnTo>
                  <a:lnTo>
                    <a:pt x="683822" y="769434"/>
                  </a:lnTo>
                  <a:cubicBezTo>
                    <a:pt x="654818" y="811145"/>
                    <a:pt x="517549" y="966778"/>
                    <a:pt x="514775" y="1009733"/>
                  </a:cubicBezTo>
                  <a:cubicBezTo>
                    <a:pt x="512001" y="1052688"/>
                    <a:pt x="492258" y="1083165"/>
                    <a:pt x="514775" y="1179565"/>
                  </a:cubicBezTo>
                  <a:lnTo>
                    <a:pt x="649877" y="1588134"/>
                  </a:lnTo>
                  <a:lnTo>
                    <a:pt x="550555" y="1588134"/>
                  </a:lnTo>
                  <a:lnTo>
                    <a:pt x="638119" y="1884003"/>
                  </a:lnTo>
                  <a:cubicBezTo>
                    <a:pt x="651856" y="1930420"/>
                    <a:pt x="625366" y="1979185"/>
                    <a:pt x="578952" y="1992924"/>
                  </a:cubicBezTo>
                  <a:cubicBezTo>
                    <a:pt x="532539" y="2006662"/>
                    <a:pt x="483776" y="1980170"/>
                    <a:pt x="470039" y="1933753"/>
                  </a:cubicBezTo>
                  <a:lnTo>
                    <a:pt x="367752" y="1588134"/>
                  </a:lnTo>
                  <a:lnTo>
                    <a:pt x="352826" y="1588134"/>
                  </a:lnTo>
                  <a:lnTo>
                    <a:pt x="315324" y="1918359"/>
                  </a:lnTo>
                  <a:cubicBezTo>
                    <a:pt x="309861" y="1966458"/>
                    <a:pt x="266444" y="2001021"/>
                    <a:pt x="218349" y="1995558"/>
                  </a:cubicBezTo>
                  <a:cubicBezTo>
                    <a:pt x="170255" y="1990095"/>
                    <a:pt x="135694" y="1946676"/>
                    <a:pt x="141156" y="1898577"/>
                  </a:cubicBezTo>
                  <a:lnTo>
                    <a:pt x="176411" y="1588134"/>
                  </a:lnTo>
                  <a:lnTo>
                    <a:pt x="0" y="1588134"/>
                  </a:lnTo>
                  <a:lnTo>
                    <a:pt x="198493" y="987860"/>
                  </a:lnTo>
                  <a:cubicBezTo>
                    <a:pt x="198495" y="987820"/>
                    <a:pt x="198496" y="987779"/>
                    <a:pt x="198498" y="987739"/>
                  </a:cubicBezTo>
                  <a:cubicBezTo>
                    <a:pt x="210295" y="957546"/>
                    <a:pt x="236668" y="864735"/>
                    <a:pt x="269273" y="806702"/>
                  </a:cubicBezTo>
                  <a:cubicBezTo>
                    <a:pt x="290473" y="763828"/>
                    <a:pt x="360005" y="674950"/>
                    <a:pt x="394131" y="639544"/>
                  </a:cubicBezTo>
                  <a:lnTo>
                    <a:pt x="499429" y="546642"/>
                  </a:lnTo>
                  <a:cubicBezTo>
                    <a:pt x="526761" y="522693"/>
                    <a:pt x="564521" y="507880"/>
                    <a:pt x="606229" y="507880"/>
                  </a:cubicBezTo>
                  <a:cubicBezTo>
                    <a:pt x="658363" y="507881"/>
                    <a:pt x="704329" y="531025"/>
                    <a:pt x="731471" y="566228"/>
                  </a:cubicBezTo>
                  <a:lnTo>
                    <a:pt x="748446" y="591976"/>
                  </a:lnTo>
                  <a:lnTo>
                    <a:pt x="850505" y="801241"/>
                  </a:lnTo>
                  <a:lnTo>
                    <a:pt x="930081" y="627602"/>
                  </a:lnTo>
                  <a:cubicBezTo>
                    <a:pt x="952321" y="581840"/>
                    <a:pt x="999474" y="512691"/>
                    <a:pt x="1031567" y="479047"/>
                  </a:cubicBezTo>
                  <a:lnTo>
                    <a:pt x="1128990" y="384465"/>
                  </a:lnTo>
                  <a:cubicBezTo>
                    <a:pt x="1164639" y="351879"/>
                    <a:pt x="1163889" y="352595"/>
                    <a:pt x="1184014" y="341424"/>
                  </a:cubicBezTo>
                  <a:cubicBezTo>
                    <a:pt x="1204139" y="330253"/>
                    <a:pt x="1232992" y="321914"/>
                    <a:pt x="1249742" y="317438"/>
                  </a:cubicBezTo>
                  <a:cubicBezTo>
                    <a:pt x="1260973" y="315556"/>
                    <a:pt x="1272601" y="314568"/>
                    <a:pt x="1284511" y="314567"/>
                  </a:cubicBezTo>
                  <a:close/>
                  <a:moveTo>
                    <a:pt x="786365" y="232807"/>
                  </a:moveTo>
                  <a:cubicBezTo>
                    <a:pt x="869781" y="232807"/>
                    <a:pt x="937402" y="300434"/>
                    <a:pt x="937402" y="383855"/>
                  </a:cubicBezTo>
                  <a:cubicBezTo>
                    <a:pt x="937402" y="467276"/>
                    <a:pt x="869780" y="534903"/>
                    <a:pt x="786365" y="534902"/>
                  </a:cubicBezTo>
                  <a:cubicBezTo>
                    <a:pt x="702949" y="534903"/>
                    <a:pt x="635328" y="467276"/>
                    <a:pt x="635328" y="383855"/>
                  </a:cubicBezTo>
                  <a:cubicBezTo>
                    <a:pt x="635327" y="300433"/>
                    <a:pt x="702949" y="232807"/>
                    <a:pt x="786365" y="232807"/>
                  </a:cubicBezTo>
                  <a:close/>
                  <a:moveTo>
                    <a:pt x="1490282" y="0"/>
                  </a:moveTo>
                  <a:cubicBezTo>
                    <a:pt x="1585560" y="0"/>
                    <a:pt x="1662797" y="77243"/>
                    <a:pt x="1662797" y="172527"/>
                  </a:cubicBezTo>
                  <a:cubicBezTo>
                    <a:pt x="1662797" y="267811"/>
                    <a:pt x="1585560" y="345054"/>
                    <a:pt x="1490281" y="345054"/>
                  </a:cubicBezTo>
                  <a:cubicBezTo>
                    <a:pt x="1395004" y="345054"/>
                    <a:pt x="1317766" y="267811"/>
                    <a:pt x="1317766" y="172527"/>
                  </a:cubicBezTo>
                  <a:cubicBezTo>
                    <a:pt x="1317767" y="77242"/>
                    <a:pt x="1395004" y="0"/>
                    <a:pt x="14902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8DD82C6A-D09C-4F4B-91FA-A21FC9925E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25143" y="4691645"/>
              <a:ext cx="219494" cy="568771"/>
            </a:xfrm>
            <a:custGeom>
              <a:avLst/>
              <a:gdLst>
                <a:gd name="connsiteX0" fmla="*/ 619813 w 796922"/>
                <a:gd name="connsiteY0" fmla="*/ 573426 h 2065052"/>
                <a:gd name="connsiteX1" fmla="*/ 619989 w 796922"/>
                <a:gd name="connsiteY1" fmla="*/ 580047 h 2065052"/>
                <a:gd name="connsiteX2" fmla="*/ 587510 w 796922"/>
                <a:gd name="connsiteY2" fmla="*/ 725034 h 2065052"/>
                <a:gd name="connsiteX3" fmla="*/ 589818 w 796922"/>
                <a:gd name="connsiteY3" fmla="*/ 732016 h 2065052"/>
                <a:gd name="connsiteX4" fmla="*/ 652898 w 796922"/>
                <a:gd name="connsiteY4" fmla="*/ 687051 h 2065052"/>
                <a:gd name="connsiteX5" fmla="*/ 642029 w 796922"/>
                <a:gd name="connsiteY5" fmla="*/ 645420 h 2065052"/>
                <a:gd name="connsiteX6" fmla="*/ 626063 w 796922"/>
                <a:gd name="connsiteY6" fmla="*/ 588829 h 2065052"/>
                <a:gd name="connsiteX7" fmla="*/ 619813 w 796922"/>
                <a:gd name="connsiteY7" fmla="*/ 573426 h 2065052"/>
                <a:gd name="connsiteX8" fmla="*/ 322919 w 796922"/>
                <a:gd name="connsiteY8" fmla="*/ 560642 h 2065052"/>
                <a:gd name="connsiteX9" fmla="*/ 286330 w 796922"/>
                <a:gd name="connsiteY9" fmla="*/ 597231 h 2065052"/>
                <a:gd name="connsiteX10" fmla="*/ 322919 w 796922"/>
                <a:gd name="connsiteY10" fmla="*/ 633820 h 2065052"/>
                <a:gd name="connsiteX11" fmla="*/ 414548 w 796922"/>
                <a:gd name="connsiteY11" fmla="*/ 633820 h 2065052"/>
                <a:gd name="connsiteX12" fmla="*/ 413939 w 796922"/>
                <a:gd name="connsiteY12" fmla="*/ 734559 h 2065052"/>
                <a:gd name="connsiteX13" fmla="*/ 385840 w 796922"/>
                <a:gd name="connsiteY13" fmla="*/ 722279 h 2065052"/>
                <a:gd name="connsiteX14" fmla="*/ 356480 w 796922"/>
                <a:gd name="connsiteY14" fmla="*/ 718079 h 2065052"/>
                <a:gd name="connsiteX15" fmla="*/ 322994 w 796922"/>
                <a:gd name="connsiteY15" fmla="*/ 746902 h 2065052"/>
                <a:gd name="connsiteX16" fmla="*/ 322556 w 796922"/>
                <a:gd name="connsiteY16" fmla="*/ 748260 h 2065052"/>
                <a:gd name="connsiteX17" fmla="*/ 250157 w 796922"/>
                <a:gd name="connsiteY17" fmla="*/ 852858 h 2065052"/>
                <a:gd name="connsiteX18" fmla="*/ 259419 w 796922"/>
                <a:gd name="connsiteY18" fmla="*/ 903767 h 2065052"/>
                <a:gd name="connsiteX19" fmla="*/ 310328 w 796922"/>
                <a:gd name="connsiteY19" fmla="*/ 894506 h 2065052"/>
                <a:gd name="connsiteX20" fmla="*/ 364030 w 796922"/>
                <a:gd name="connsiteY20" fmla="*/ 816921 h 2065052"/>
                <a:gd name="connsiteX21" fmla="*/ 425988 w 796922"/>
                <a:gd name="connsiteY21" fmla="*/ 848799 h 2065052"/>
                <a:gd name="connsiteX22" fmla="*/ 572388 w 796922"/>
                <a:gd name="connsiteY22" fmla="*/ 744441 h 2065052"/>
                <a:gd name="connsiteX23" fmla="*/ 572388 w 796922"/>
                <a:gd name="connsiteY23" fmla="*/ 639866 h 2065052"/>
                <a:gd name="connsiteX24" fmla="*/ 537459 w 796922"/>
                <a:gd name="connsiteY24" fmla="*/ 574172 h 2065052"/>
                <a:gd name="connsiteX25" fmla="*/ 505862 w 796922"/>
                <a:gd name="connsiteY25" fmla="*/ 560642 h 2065052"/>
                <a:gd name="connsiteX26" fmla="*/ 322919 w 796922"/>
                <a:gd name="connsiteY26" fmla="*/ 560642 h 2065052"/>
                <a:gd name="connsiteX27" fmla="*/ 493164 w 796922"/>
                <a:gd name="connsiteY27" fmla="*/ 387678 h 2065052"/>
                <a:gd name="connsiteX28" fmla="*/ 413939 w 796922"/>
                <a:gd name="connsiteY28" fmla="*/ 466399 h 2065052"/>
                <a:gd name="connsiteX29" fmla="*/ 493164 w 796922"/>
                <a:gd name="connsiteY29" fmla="*/ 545120 h 2065052"/>
                <a:gd name="connsiteX30" fmla="*/ 572388 w 796922"/>
                <a:gd name="connsiteY30" fmla="*/ 466399 h 2065052"/>
                <a:gd name="connsiteX31" fmla="*/ 493164 w 796922"/>
                <a:gd name="connsiteY31" fmla="*/ 387678 h 2065052"/>
                <a:gd name="connsiteX32" fmla="*/ 245150 w 796922"/>
                <a:gd name="connsiteY32" fmla="*/ 370699 h 2065052"/>
                <a:gd name="connsiteX33" fmla="*/ 431601 w 796922"/>
                <a:gd name="connsiteY33" fmla="*/ 370699 h 2065052"/>
                <a:gd name="connsiteX34" fmla="*/ 615539 w 796922"/>
                <a:gd name="connsiteY34" fmla="*/ 370699 h 2065052"/>
                <a:gd name="connsiteX35" fmla="*/ 722528 w 796922"/>
                <a:gd name="connsiteY35" fmla="*/ 457056 h 2065052"/>
                <a:gd name="connsiteX36" fmla="*/ 767260 w 796922"/>
                <a:gd name="connsiteY36" fmla="*/ 615296 h 2065052"/>
                <a:gd name="connsiteX37" fmla="*/ 778449 w 796922"/>
                <a:gd name="connsiteY37" fmla="*/ 670646 h 2065052"/>
                <a:gd name="connsiteX38" fmla="*/ 784385 w 796922"/>
                <a:gd name="connsiteY38" fmla="*/ 676202 h 2065052"/>
                <a:gd name="connsiteX39" fmla="*/ 768603 w 796922"/>
                <a:gd name="connsiteY39" fmla="*/ 770329 h 2065052"/>
                <a:gd name="connsiteX40" fmla="*/ 633746 w 796922"/>
                <a:gd name="connsiteY40" fmla="*/ 866459 h 2065052"/>
                <a:gd name="connsiteX41" fmla="*/ 644504 w 796922"/>
                <a:gd name="connsiteY41" fmla="*/ 911900 h 2065052"/>
                <a:gd name="connsiteX42" fmla="*/ 654818 w 796922"/>
                <a:gd name="connsiteY42" fmla="*/ 973698 h 2065052"/>
                <a:gd name="connsiteX43" fmla="*/ 655515 w 796922"/>
                <a:gd name="connsiteY43" fmla="*/ 996831 h 2065052"/>
                <a:gd name="connsiteX44" fmla="*/ 656450 w 796922"/>
                <a:gd name="connsiteY44" fmla="*/ 1027910 h 2065052"/>
                <a:gd name="connsiteX45" fmla="*/ 656711 w 796922"/>
                <a:gd name="connsiteY45" fmla="*/ 1036576 h 2065052"/>
                <a:gd name="connsiteX46" fmla="*/ 656766 w 796922"/>
                <a:gd name="connsiteY46" fmla="*/ 1038399 h 2065052"/>
                <a:gd name="connsiteX47" fmla="*/ 643028 w 796922"/>
                <a:gd name="connsiteY47" fmla="*/ 1173749 h 2065052"/>
                <a:gd name="connsiteX48" fmla="*/ 632151 w 796922"/>
                <a:gd name="connsiteY48" fmla="*/ 1388978 h 2065052"/>
                <a:gd name="connsiteX49" fmla="*/ 632150 w 796922"/>
                <a:gd name="connsiteY49" fmla="*/ 1985514 h 2065052"/>
                <a:gd name="connsiteX50" fmla="*/ 623436 w 796922"/>
                <a:gd name="connsiteY50" fmla="*/ 2012269 h 2065052"/>
                <a:gd name="connsiteX51" fmla="*/ 543804 w 796922"/>
                <a:gd name="connsiteY51" fmla="*/ 2065052 h 2065052"/>
                <a:gd name="connsiteX52" fmla="*/ 464173 w 796922"/>
                <a:gd name="connsiteY52" fmla="*/ 2012269 h 2065052"/>
                <a:gd name="connsiteX53" fmla="*/ 458771 w 796922"/>
                <a:gd name="connsiteY53" fmla="*/ 1985514 h 2065052"/>
                <a:gd name="connsiteX54" fmla="*/ 458027 w 796922"/>
                <a:gd name="connsiteY54" fmla="*/ 1985514 h 2065052"/>
                <a:gd name="connsiteX55" fmla="*/ 459542 w 796922"/>
                <a:gd name="connsiteY55" fmla="*/ 1391191 h 2065052"/>
                <a:gd name="connsiteX56" fmla="*/ 440186 w 796922"/>
                <a:gd name="connsiteY56" fmla="*/ 1153834 h 2065052"/>
                <a:gd name="connsiteX57" fmla="*/ 431290 w 796922"/>
                <a:gd name="connsiteY57" fmla="*/ 1109304 h 2065052"/>
                <a:gd name="connsiteX58" fmla="*/ 420502 w 796922"/>
                <a:gd name="connsiteY58" fmla="*/ 1153834 h 2065052"/>
                <a:gd name="connsiteX59" fmla="*/ 403528 w 796922"/>
                <a:gd name="connsiteY59" fmla="*/ 1391191 h 2065052"/>
                <a:gd name="connsiteX60" fmla="*/ 402663 w 796922"/>
                <a:gd name="connsiteY60" fmla="*/ 1985514 h 2065052"/>
                <a:gd name="connsiteX61" fmla="*/ 400236 w 796922"/>
                <a:gd name="connsiteY61" fmla="*/ 1985514 h 2065052"/>
                <a:gd name="connsiteX62" fmla="*/ 394835 w 796922"/>
                <a:gd name="connsiteY62" fmla="*/ 2012269 h 2065052"/>
                <a:gd name="connsiteX63" fmla="*/ 315203 w 796922"/>
                <a:gd name="connsiteY63" fmla="*/ 2065052 h 2065052"/>
                <a:gd name="connsiteX64" fmla="*/ 235572 w 796922"/>
                <a:gd name="connsiteY64" fmla="*/ 2012269 h 2065052"/>
                <a:gd name="connsiteX65" fmla="*/ 230170 w 796922"/>
                <a:gd name="connsiteY65" fmla="*/ 1985514 h 2065052"/>
                <a:gd name="connsiteX66" fmla="*/ 228539 w 796922"/>
                <a:gd name="connsiteY66" fmla="*/ 1985514 h 2065052"/>
                <a:gd name="connsiteX67" fmla="*/ 228538 w 796922"/>
                <a:gd name="connsiteY67" fmla="*/ 1388978 h 2065052"/>
                <a:gd name="connsiteX68" fmla="*/ 217661 w 796922"/>
                <a:gd name="connsiteY68" fmla="*/ 1173749 h 2065052"/>
                <a:gd name="connsiteX69" fmla="*/ 203923 w 796922"/>
                <a:gd name="connsiteY69" fmla="*/ 1038399 h 2065052"/>
                <a:gd name="connsiteX70" fmla="*/ 205174 w 796922"/>
                <a:gd name="connsiteY70" fmla="*/ 996831 h 2065052"/>
                <a:gd name="connsiteX71" fmla="*/ 205175 w 796922"/>
                <a:gd name="connsiteY71" fmla="*/ 996831 h 2065052"/>
                <a:gd name="connsiteX72" fmla="*/ 205871 w 796922"/>
                <a:gd name="connsiteY72" fmla="*/ 973698 h 2065052"/>
                <a:gd name="connsiteX73" fmla="*/ 216186 w 796922"/>
                <a:gd name="connsiteY73" fmla="*/ 911900 h 2065052"/>
                <a:gd name="connsiteX74" fmla="*/ 273179 w 796922"/>
                <a:gd name="connsiteY74" fmla="*/ 725034 h 2065052"/>
                <a:gd name="connsiteX75" fmla="*/ 240701 w 796922"/>
                <a:gd name="connsiteY75" fmla="*/ 580047 h 2065052"/>
                <a:gd name="connsiteX76" fmla="*/ 234626 w 796922"/>
                <a:gd name="connsiteY76" fmla="*/ 588829 h 2065052"/>
                <a:gd name="connsiteX77" fmla="*/ 206689 w 796922"/>
                <a:gd name="connsiteY77" fmla="*/ 691276 h 2065052"/>
                <a:gd name="connsiteX78" fmla="*/ 206605 w 796922"/>
                <a:gd name="connsiteY78" fmla="*/ 691634 h 2065052"/>
                <a:gd name="connsiteX79" fmla="*/ 181422 w 796922"/>
                <a:gd name="connsiteY79" fmla="*/ 800213 h 2065052"/>
                <a:gd name="connsiteX80" fmla="*/ 176255 w 796922"/>
                <a:gd name="connsiteY80" fmla="*/ 821225 h 2065052"/>
                <a:gd name="connsiteX81" fmla="*/ 172113 w 796922"/>
                <a:gd name="connsiteY81" fmla="*/ 838913 h 2065052"/>
                <a:gd name="connsiteX82" fmla="*/ 170004 w 796922"/>
                <a:gd name="connsiteY82" fmla="*/ 846648 h 2065052"/>
                <a:gd name="connsiteX83" fmla="*/ 166543 w 796922"/>
                <a:gd name="connsiteY83" fmla="*/ 860722 h 2065052"/>
                <a:gd name="connsiteX84" fmla="*/ 144221 w 796922"/>
                <a:gd name="connsiteY84" fmla="*/ 941194 h 2065052"/>
                <a:gd name="connsiteX85" fmla="*/ 144176 w 796922"/>
                <a:gd name="connsiteY85" fmla="*/ 941360 h 2065052"/>
                <a:gd name="connsiteX86" fmla="*/ 54996 w 796922"/>
                <a:gd name="connsiteY86" fmla="*/ 1033455 h 2065052"/>
                <a:gd name="connsiteX87" fmla="*/ 177 w 796922"/>
                <a:gd name="connsiteY87" fmla="*/ 968375 h 2065052"/>
                <a:gd name="connsiteX88" fmla="*/ 177 w 796922"/>
                <a:gd name="connsiteY88" fmla="*/ 968374 h 2065052"/>
                <a:gd name="connsiteX89" fmla="*/ 10074 w 796922"/>
                <a:gd name="connsiteY89" fmla="*/ 910170 h 2065052"/>
                <a:gd name="connsiteX90" fmla="*/ 93120 w 796922"/>
                <a:gd name="connsiteY90" fmla="*/ 616391 h 2065052"/>
                <a:gd name="connsiteX91" fmla="*/ 138161 w 796922"/>
                <a:gd name="connsiteY91" fmla="*/ 457056 h 2065052"/>
                <a:gd name="connsiteX92" fmla="*/ 245150 w 796922"/>
                <a:gd name="connsiteY92" fmla="*/ 370699 h 2065052"/>
                <a:gd name="connsiteX93" fmla="*/ 430694 w 796922"/>
                <a:gd name="connsiteY93" fmla="*/ 0 h 2065052"/>
                <a:gd name="connsiteX94" fmla="*/ 580225 w 796922"/>
                <a:gd name="connsiteY94" fmla="*/ 98935 h 2065052"/>
                <a:gd name="connsiteX95" fmla="*/ 580226 w 796922"/>
                <a:gd name="connsiteY95" fmla="*/ 98936 h 2065052"/>
                <a:gd name="connsiteX96" fmla="*/ 580226 w 796922"/>
                <a:gd name="connsiteY96" fmla="*/ 98937 h 2065052"/>
                <a:gd name="connsiteX97" fmla="*/ 592979 w 796922"/>
                <a:gd name="connsiteY97" fmla="*/ 161990 h 2065052"/>
                <a:gd name="connsiteX98" fmla="*/ 430694 w 796922"/>
                <a:gd name="connsiteY98" fmla="*/ 323978 h 2065052"/>
                <a:gd name="connsiteX99" fmla="*/ 281163 w 796922"/>
                <a:gd name="connsiteY99" fmla="*/ 225043 h 2065052"/>
                <a:gd name="connsiteX100" fmla="*/ 281162 w 796922"/>
                <a:gd name="connsiteY100" fmla="*/ 225042 h 2065052"/>
                <a:gd name="connsiteX101" fmla="*/ 268409 w 796922"/>
                <a:gd name="connsiteY101" fmla="*/ 161989 h 2065052"/>
                <a:gd name="connsiteX102" fmla="*/ 430694 w 796922"/>
                <a:gd name="connsiteY102" fmla="*/ 0 h 2065052"/>
                <a:gd name="connsiteX0" fmla="*/ 619813 w 796922"/>
                <a:gd name="connsiteY0" fmla="*/ 573426 h 2065052"/>
                <a:gd name="connsiteX1" fmla="*/ 619989 w 796922"/>
                <a:gd name="connsiteY1" fmla="*/ 580047 h 2065052"/>
                <a:gd name="connsiteX2" fmla="*/ 587510 w 796922"/>
                <a:gd name="connsiteY2" fmla="*/ 725034 h 2065052"/>
                <a:gd name="connsiteX3" fmla="*/ 589818 w 796922"/>
                <a:gd name="connsiteY3" fmla="*/ 732016 h 2065052"/>
                <a:gd name="connsiteX4" fmla="*/ 652898 w 796922"/>
                <a:gd name="connsiteY4" fmla="*/ 687051 h 2065052"/>
                <a:gd name="connsiteX5" fmla="*/ 642029 w 796922"/>
                <a:gd name="connsiteY5" fmla="*/ 645420 h 2065052"/>
                <a:gd name="connsiteX6" fmla="*/ 626063 w 796922"/>
                <a:gd name="connsiteY6" fmla="*/ 588829 h 2065052"/>
                <a:gd name="connsiteX7" fmla="*/ 619813 w 796922"/>
                <a:gd name="connsiteY7" fmla="*/ 573426 h 2065052"/>
                <a:gd name="connsiteX8" fmla="*/ 322919 w 796922"/>
                <a:gd name="connsiteY8" fmla="*/ 560642 h 2065052"/>
                <a:gd name="connsiteX9" fmla="*/ 286330 w 796922"/>
                <a:gd name="connsiteY9" fmla="*/ 597231 h 2065052"/>
                <a:gd name="connsiteX10" fmla="*/ 322919 w 796922"/>
                <a:gd name="connsiteY10" fmla="*/ 633820 h 2065052"/>
                <a:gd name="connsiteX11" fmla="*/ 414548 w 796922"/>
                <a:gd name="connsiteY11" fmla="*/ 633820 h 2065052"/>
                <a:gd name="connsiteX12" fmla="*/ 413939 w 796922"/>
                <a:gd name="connsiteY12" fmla="*/ 734559 h 2065052"/>
                <a:gd name="connsiteX13" fmla="*/ 385840 w 796922"/>
                <a:gd name="connsiteY13" fmla="*/ 722279 h 2065052"/>
                <a:gd name="connsiteX14" fmla="*/ 356480 w 796922"/>
                <a:gd name="connsiteY14" fmla="*/ 718079 h 2065052"/>
                <a:gd name="connsiteX15" fmla="*/ 322994 w 796922"/>
                <a:gd name="connsiteY15" fmla="*/ 746902 h 2065052"/>
                <a:gd name="connsiteX16" fmla="*/ 322556 w 796922"/>
                <a:gd name="connsiteY16" fmla="*/ 748260 h 2065052"/>
                <a:gd name="connsiteX17" fmla="*/ 250157 w 796922"/>
                <a:gd name="connsiteY17" fmla="*/ 852858 h 2065052"/>
                <a:gd name="connsiteX18" fmla="*/ 259419 w 796922"/>
                <a:gd name="connsiteY18" fmla="*/ 903767 h 2065052"/>
                <a:gd name="connsiteX19" fmla="*/ 310328 w 796922"/>
                <a:gd name="connsiteY19" fmla="*/ 894506 h 2065052"/>
                <a:gd name="connsiteX20" fmla="*/ 364030 w 796922"/>
                <a:gd name="connsiteY20" fmla="*/ 816921 h 2065052"/>
                <a:gd name="connsiteX21" fmla="*/ 425988 w 796922"/>
                <a:gd name="connsiteY21" fmla="*/ 848799 h 2065052"/>
                <a:gd name="connsiteX22" fmla="*/ 572388 w 796922"/>
                <a:gd name="connsiteY22" fmla="*/ 744441 h 2065052"/>
                <a:gd name="connsiteX23" fmla="*/ 572388 w 796922"/>
                <a:gd name="connsiteY23" fmla="*/ 639866 h 2065052"/>
                <a:gd name="connsiteX24" fmla="*/ 537459 w 796922"/>
                <a:gd name="connsiteY24" fmla="*/ 574172 h 2065052"/>
                <a:gd name="connsiteX25" fmla="*/ 505862 w 796922"/>
                <a:gd name="connsiteY25" fmla="*/ 560642 h 2065052"/>
                <a:gd name="connsiteX26" fmla="*/ 322919 w 796922"/>
                <a:gd name="connsiteY26" fmla="*/ 560642 h 2065052"/>
                <a:gd name="connsiteX27" fmla="*/ 493164 w 796922"/>
                <a:gd name="connsiteY27" fmla="*/ 387678 h 2065052"/>
                <a:gd name="connsiteX28" fmla="*/ 413939 w 796922"/>
                <a:gd name="connsiteY28" fmla="*/ 466399 h 2065052"/>
                <a:gd name="connsiteX29" fmla="*/ 493164 w 796922"/>
                <a:gd name="connsiteY29" fmla="*/ 545120 h 2065052"/>
                <a:gd name="connsiteX30" fmla="*/ 572388 w 796922"/>
                <a:gd name="connsiteY30" fmla="*/ 466399 h 2065052"/>
                <a:gd name="connsiteX31" fmla="*/ 493164 w 796922"/>
                <a:gd name="connsiteY31" fmla="*/ 387678 h 2065052"/>
                <a:gd name="connsiteX32" fmla="*/ 245150 w 796922"/>
                <a:gd name="connsiteY32" fmla="*/ 370699 h 2065052"/>
                <a:gd name="connsiteX33" fmla="*/ 431601 w 796922"/>
                <a:gd name="connsiteY33" fmla="*/ 370699 h 2065052"/>
                <a:gd name="connsiteX34" fmla="*/ 615539 w 796922"/>
                <a:gd name="connsiteY34" fmla="*/ 370699 h 2065052"/>
                <a:gd name="connsiteX35" fmla="*/ 722528 w 796922"/>
                <a:gd name="connsiteY35" fmla="*/ 457056 h 2065052"/>
                <a:gd name="connsiteX36" fmla="*/ 767260 w 796922"/>
                <a:gd name="connsiteY36" fmla="*/ 615296 h 2065052"/>
                <a:gd name="connsiteX37" fmla="*/ 784385 w 796922"/>
                <a:gd name="connsiteY37" fmla="*/ 676202 h 2065052"/>
                <a:gd name="connsiteX38" fmla="*/ 768603 w 796922"/>
                <a:gd name="connsiteY38" fmla="*/ 770329 h 2065052"/>
                <a:gd name="connsiteX39" fmla="*/ 633746 w 796922"/>
                <a:gd name="connsiteY39" fmla="*/ 866459 h 2065052"/>
                <a:gd name="connsiteX40" fmla="*/ 644504 w 796922"/>
                <a:gd name="connsiteY40" fmla="*/ 911900 h 2065052"/>
                <a:gd name="connsiteX41" fmla="*/ 654818 w 796922"/>
                <a:gd name="connsiteY41" fmla="*/ 973698 h 2065052"/>
                <a:gd name="connsiteX42" fmla="*/ 655515 w 796922"/>
                <a:gd name="connsiteY42" fmla="*/ 996831 h 2065052"/>
                <a:gd name="connsiteX43" fmla="*/ 656450 w 796922"/>
                <a:gd name="connsiteY43" fmla="*/ 1027910 h 2065052"/>
                <a:gd name="connsiteX44" fmla="*/ 656711 w 796922"/>
                <a:gd name="connsiteY44" fmla="*/ 1036576 h 2065052"/>
                <a:gd name="connsiteX45" fmla="*/ 656766 w 796922"/>
                <a:gd name="connsiteY45" fmla="*/ 1038399 h 2065052"/>
                <a:gd name="connsiteX46" fmla="*/ 643028 w 796922"/>
                <a:gd name="connsiteY46" fmla="*/ 1173749 h 2065052"/>
                <a:gd name="connsiteX47" fmla="*/ 632151 w 796922"/>
                <a:gd name="connsiteY47" fmla="*/ 1388978 h 2065052"/>
                <a:gd name="connsiteX48" fmla="*/ 632150 w 796922"/>
                <a:gd name="connsiteY48" fmla="*/ 1985514 h 2065052"/>
                <a:gd name="connsiteX49" fmla="*/ 623436 w 796922"/>
                <a:gd name="connsiteY49" fmla="*/ 2012269 h 2065052"/>
                <a:gd name="connsiteX50" fmla="*/ 543804 w 796922"/>
                <a:gd name="connsiteY50" fmla="*/ 2065052 h 2065052"/>
                <a:gd name="connsiteX51" fmla="*/ 464173 w 796922"/>
                <a:gd name="connsiteY51" fmla="*/ 2012269 h 2065052"/>
                <a:gd name="connsiteX52" fmla="*/ 458771 w 796922"/>
                <a:gd name="connsiteY52" fmla="*/ 1985514 h 2065052"/>
                <a:gd name="connsiteX53" fmla="*/ 458027 w 796922"/>
                <a:gd name="connsiteY53" fmla="*/ 1985514 h 2065052"/>
                <a:gd name="connsiteX54" fmla="*/ 459542 w 796922"/>
                <a:gd name="connsiteY54" fmla="*/ 1391191 h 2065052"/>
                <a:gd name="connsiteX55" fmla="*/ 440186 w 796922"/>
                <a:gd name="connsiteY55" fmla="*/ 1153834 h 2065052"/>
                <a:gd name="connsiteX56" fmla="*/ 431290 w 796922"/>
                <a:gd name="connsiteY56" fmla="*/ 1109304 h 2065052"/>
                <a:gd name="connsiteX57" fmla="*/ 420502 w 796922"/>
                <a:gd name="connsiteY57" fmla="*/ 1153834 h 2065052"/>
                <a:gd name="connsiteX58" fmla="*/ 403528 w 796922"/>
                <a:gd name="connsiteY58" fmla="*/ 1391191 h 2065052"/>
                <a:gd name="connsiteX59" fmla="*/ 402663 w 796922"/>
                <a:gd name="connsiteY59" fmla="*/ 1985514 h 2065052"/>
                <a:gd name="connsiteX60" fmla="*/ 400236 w 796922"/>
                <a:gd name="connsiteY60" fmla="*/ 1985514 h 2065052"/>
                <a:gd name="connsiteX61" fmla="*/ 394835 w 796922"/>
                <a:gd name="connsiteY61" fmla="*/ 2012269 h 2065052"/>
                <a:gd name="connsiteX62" fmla="*/ 315203 w 796922"/>
                <a:gd name="connsiteY62" fmla="*/ 2065052 h 2065052"/>
                <a:gd name="connsiteX63" fmla="*/ 235572 w 796922"/>
                <a:gd name="connsiteY63" fmla="*/ 2012269 h 2065052"/>
                <a:gd name="connsiteX64" fmla="*/ 230170 w 796922"/>
                <a:gd name="connsiteY64" fmla="*/ 1985514 h 2065052"/>
                <a:gd name="connsiteX65" fmla="*/ 228539 w 796922"/>
                <a:gd name="connsiteY65" fmla="*/ 1985514 h 2065052"/>
                <a:gd name="connsiteX66" fmla="*/ 228538 w 796922"/>
                <a:gd name="connsiteY66" fmla="*/ 1388978 h 2065052"/>
                <a:gd name="connsiteX67" fmla="*/ 217661 w 796922"/>
                <a:gd name="connsiteY67" fmla="*/ 1173749 h 2065052"/>
                <a:gd name="connsiteX68" fmla="*/ 203923 w 796922"/>
                <a:gd name="connsiteY68" fmla="*/ 1038399 h 2065052"/>
                <a:gd name="connsiteX69" fmla="*/ 205174 w 796922"/>
                <a:gd name="connsiteY69" fmla="*/ 996831 h 2065052"/>
                <a:gd name="connsiteX70" fmla="*/ 205175 w 796922"/>
                <a:gd name="connsiteY70" fmla="*/ 996831 h 2065052"/>
                <a:gd name="connsiteX71" fmla="*/ 205871 w 796922"/>
                <a:gd name="connsiteY71" fmla="*/ 973698 h 2065052"/>
                <a:gd name="connsiteX72" fmla="*/ 216186 w 796922"/>
                <a:gd name="connsiteY72" fmla="*/ 911900 h 2065052"/>
                <a:gd name="connsiteX73" fmla="*/ 273179 w 796922"/>
                <a:gd name="connsiteY73" fmla="*/ 725034 h 2065052"/>
                <a:gd name="connsiteX74" fmla="*/ 240701 w 796922"/>
                <a:gd name="connsiteY74" fmla="*/ 580047 h 2065052"/>
                <a:gd name="connsiteX75" fmla="*/ 234626 w 796922"/>
                <a:gd name="connsiteY75" fmla="*/ 588829 h 2065052"/>
                <a:gd name="connsiteX76" fmla="*/ 206689 w 796922"/>
                <a:gd name="connsiteY76" fmla="*/ 691276 h 2065052"/>
                <a:gd name="connsiteX77" fmla="*/ 206605 w 796922"/>
                <a:gd name="connsiteY77" fmla="*/ 691634 h 2065052"/>
                <a:gd name="connsiteX78" fmla="*/ 181422 w 796922"/>
                <a:gd name="connsiteY78" fmla="*/ 800213 h 2065052"/>
                <a:gd name="connsiteX79" fmla="*/ 176255 w 796922"/>
                <a:gd name="connsiteY79" fmla="*/ 821225 h 2065052"/>
                <a:gd name="connsiteX80" fmla="*/ 172113 w 796922"/>
                <a:gd name="connsiteY80" fmla="*/ 838913 h 2065052"/>
                <a:gd name="connsiteX81" fmla="*/ 170004 w 796922"/>
                <a:gd name="connsiteY81" fmla="*/ 846648 h 2065052"/>
                <a:gd name="connsiteX82" fmla="*/ 166543 w 796922"/>
                <a:gd name="connsiteY82" fmla="*/ 860722 h 2065052"/>
                <a:gd name="connsiteX83" fmla="*/ 144221 w 796922"/>
                <a:gd name="connsiteY83" fmla="*/ 941194 h 2065052"/>
                <a:gd name="connsiteX84" fmla="*/ 144176 w 796922"/>
                <a:gd name="connsiteY84" fmla="*/ 941360 h 2065052"/>
                <a:gd name="connsiteX85" fmla="*/ 54996 w 796922"/>
                <a:gd name="connsiteY85" fmla="*/ 1033455 h 2065052"/>
                <a:gd name="connsiteX86" fmla="*/ 177 w 796922"/>
                <a:gd name="connsiteY86" fmla="*/ 968375 h 2065052"/>
                <a:gd name="connsiteX87" fmla="*/ 177 w 796922"/>
                <a:gd name="connsiteY87" fmla="*/ 968374 h 2065052"/>
                <a:gd name="connsiteX88" fmla="*/ 10074 w 796922"/>
                <a:gd name="connsiteY88" fmla="*/ 910170 h 2065052"/>
                <a:gd name="connsiteX89" fmla="*/ 93120 w 796922"/>
                <a:gd name="connsiteY89" fmla="*/ 616391 h 2065052"/>
                <a:gd name="connsiteX90" fmla="*/ 138161 w 796922"/>
                <a:gd name="connsiteY90" fmla="*/ 457056 h 2065052"/>
                <a:gd name="connsiteX91" fmla="*/ 245150 w 796922"/>
                <a:gd name="connsiteY91" fmla="*/ 370699 h 2065052"/>
                <a:gd name="connsiteX92" fmla="*/ 430694 w 796922"/>
                <a:gd name="connsiteY92" fmla="*/ 0 h 2065052"/>
                <a:gd name="connsiteX93" fmla="*/ 580225 w 796922"/>
                <a:gd name="connsiteY93" fmla="*/ 98935 h 2065052"/>
                <a:gd name="connsiteX94" fmla="*/ 580226 w 796922"/>
                <a:gd name="connsiteY94" fmla="*/ 98936 h 2065052"/>
                <a:gd name="connsiteX95" fmla="*/ 580226 w 796922"/>
                <a:gd name="connsiteY95" fmla="*/ 98937 h 2065052"/>
                <a:gd name="connsiteX96" fmla="*/ 592979 w 796922"/>
                <a:gd name="connsiteY96" fmla="*/ 161990 h 2065052"/>
                <a:gd name="connsiteX97" fmla="*/ 430694 w 796922"/>
                <a:gd name="connsiteY97" fmla="*/ 323978 h 2065052"/>
                <a:gd name="connsiteX98" fmla="*/ 281163 w 796922"/>
                <a:gd name="connsiteY98" fmla="*/ 225043 h 2065052"/>
                <a:gd name="connsiteX99" fmla="*/ 281162 w 796922"/>
                <a:gd name="connsiteY99" fmla="*/ 225042 h 2065052"/>
                <a:gd name="connsiteX100" fmla="*/ 268409 w 796922"/>
                <a:gd name="connsiteY100" fmla="*/ 161989 h 2065052"/>
                <a:gd name="connsiteX101" fmla="*/ 430694 w 796922"/>
                <a:gd name="connsiteY101" fmla="*/ 0 h 2065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796922" h="2065052">
                  <a:moveTo>
                    <a:pt x="619813" y="573426"/>
                  </a:moveTo>
                  <a:cubicBezTo>
                    <a:pt x="619465" y="574273"/>
                    <a:pt x="619450" y="576353"/>
                    <a:pt x="619989" y="580047"/>
                  </a:cubicBezTo>
                  <a:cubicBezTo>
                    <a:pt x="631959" y="643484"/>
                    <a:pt x="582920" y="658604"/>
                    <a:pt x="587510" y="725034"/>
                  </a:cubicBezTo>
                  <a:lnTo>
                    <a:pt x="589818" y="732016"/>
                  </a:lnTo>
                  <a:lnTo>
                    <a:pt x="652898" y="687051"/>
                  </a:lnTo>
                  <a:lnTo>
                    <a:pt x="642029" y="645420"/>
                  </a:lnTo>
                  <a:cubicBezTo>
                    <a:pt x="637447" y="628545"/>
                    <a:pt x="632199" y="609880"/>
                    <a:pt x="626063" y="588829"/>
                  </a:cubicBezTo>
                  <a:cubicBezTo>
                    <a:pt x="624913" y="579442"/>
                    <a:pt x="620859" y="570885"/>
                    <a:pt x="619813" y="573426"/>
                  </a:cubicBezTo>
                  <a:close/>
                  <a:moveTo>
                    <a:pt x="322919" y="560642"/>
                  </a:moveTo>
                  <a:cubicBezTo>
                    <a:pt x="302711" y="560642"/>
                    <a:pt x="286330" y="577024"/>
                    <a:pt x="286330" y="597231"/>
                  </a:cubicBezTo>
                  <a:cubicBezTo>
                    <a:pt x="286330" y="617439"/>
                    <a:pt x="302711" y="633820"/>
                    <a:pt x="322919" y="633820"/>
                  </a:cubicBezTo>
                  <a:lnTo>
                    <a:pt x="414548" y="633820"/>
                  </a:lnTo>
                  <a:lnTo>
                    <a:pt x="413939" y="734559"/>
                  </a:lnTo>
                  <a:lnTo>
                    <a:pt x="385840" y="722279"/>
                  </a:lnTo>
                  <a:cubicBezTo>
                    <a:pt x="376264" y="719533"/>
                    <a:pt x="368619" y="716471"/>
                    <a:pt x="356480" y="718079"/>
                  </a:cubicBezTo>
                  <a:cubicBezTo>
                    <a:pt x="344342" y="719686"/>
                    <a:pt x="330239" y="733776"/>
                    <a:pt x="322994" y="746902"/>
                  </a:cubicBezTo>
                  <a:lnTo>
                    <a:pt x="322556" y="748260"/>
                  </a:lnTo>
                  <a:lnTo>
                    <a:pt x="250157" y="852858"/>
                  </a:lnTo>
                  <a:cubicBezTo>
                    <a:pt x="238656" y="869473"/>
                    <a:pt x="242803" y="892266"/>
                    <a:pt x="259419" y="903767"/>
                  </a:cubicBezTo>
                  <a:cubicBezTo>
                    <a:pt x="276034" y="915268"/>
                    <a:pt x="298827" y="911121"/>
                    <a:pt x="310328" y="894506"/>
                  </a:cubicBezTo>
                  <a:lnTo>
                    <a:pt x="364030" y="816921"/>
                  </a:lnTo>
                  <a:lnTo>
                    <a:pt x="425988" y="848799"/>
                  </a:lnTo>
                  <a:lnTo>
                    <a:pt x="572388" y="744441"/>
                  </a:lnTo>
                  <a:lnTo>
                    <a:pt x="572388" y="639866"/>
                  </a:lnTo>
                  <a:cubicBezTo>
                    <a:pt x="572388" y="612520"/>
                    <a:pt x="551876" y="585913"/>
                    <a:pt x="537459" y="574172"/>
                  </a:cubicBezTo>
                  <a:cubicBezTo>
                    <a:pt x="526371" y="565129"/>
                    <a:pt x="517486" y="561233"/>
                    <a:pt x="505862" y="560642"/>
                  </a:cubicBezTo>
                  <a:lnTo>
                    <a:pt x="322919" y="560642"/>
                  </a:lnTo>
                  <a:close/>
                  <a:moveTo>
                    <a:pt x="493164" y="387678"/>
                  </a:moveTo>
                  <a:cubicBezTo>
                    <a:pt x="449409" y="387678"/>
                    <a:pt x="413939" y="422922"/>
                    <a:pt x="413939" y="466399"/>
                  </a:cubicBezTo>
                  <a:cubicBezTo>
                    <a:pt x="413939" y="509875"/>
                    <a:pt x="449409" y="545120"/>
                    <a:pt x="493164" y="545120"/>
                  </a:cubicBezTo>
                  <a:cubicBezTo>
                    <a:pt x="536918" y="545120"/>
                    <a:pt x="572388" y="509875"/>
                    <a:pt x="572388" y="466399"/>
                  </a:cubicBezTo>
                  <a:cubicBezTo>
                    <a:pt x="572388" y="422922"/>
                    <a:pt x="536918" y="387678"/>
                    <a:pt x="493164" y="387678"/>
                  </a:cubicBezTo>
                  <a:close/>
                  <a:moveTo>
                    <a:pt x="245150" y="370699"/>
                  </a:moveTo>
                  <a:lnTo>
                    <a:pt x="431601" y="370699"/>
                  </a:lnTo>
                  <a:lnTo>
                    <a:pt x="615539" y="370699"/>
                  </a:lnTo>
                  <a:cubicBezTo>
                    <a:pt x="663635" y="370699"/>
                    <a:pt x="704901" y="406307"/>
                    <a:pt x="722528" y="457056"/>
                  </a:cubicBezTo>
                  <a:lnTo>
                    <a:pt x="767260" y="615296"/>
                  </a:lnTo>
                  <a:lnTo>
                    <a:pt x="784385" y="676202"/>
                  </a:lnTo>
                  <a:cubicBezTo>
                    <a:pt x="806019" y="706552"/>
                    <a:pt x="798954" y="748694"/>
                    <a:pt x="768603" y="770329"/>
                  </a:cubicBezTo>
                  <a:lnTo>
                    <a:pt x="633746" y="866459"/>
                  </a:lnTo>
                  <a:lnTo>
                    <a:pt x="644504" y="911900"/>
                  </a:lnTo>
                  <a:cubicBezTo>
                    <a:pt x="649544" y="931938"/>
                    <a:pt x="652878" y="952576"/>
                    <a:pt x="654818" y="973698"/>
                  </a:cubicBezTo>
                  <a:cubicBezTo>
                    <a:pt x="655050" y="981409"/>
                    <a:pt x="655283" y="989120"/>
                    <a:pt x="655515" y="996831"/>
                  </a:cubicBezTo>
                  <a:cubicBezTo>
                    <a:pt x="655827" y="1007191"/>
                    <a:pt x="656138" y="1017550"/>
                    <a:pt x="656450" y="1027910"/>
                  </a:cubicBezTo>
                  <a:lnTo>
                    <a:pt x="656711" y="1036576"/>
                  </a:lnTo>
                  <a:cubicBezTo>
                    <a:pt x="656729" y="1037184"/>
                    <a:pt x="656748" y="1037791"/>
                    <a:pt x="656766" y="1038399"/>
                  </a:cubicBezTo>
                  <a:cubicBezTo>
                    <a:pt x="655690" y="1082348"/>
                    <a:pt x="650282" y="1127772"/>
                    <a:pt x="643028" y="1173749"/>
                  </a:cubicBezTo>
                  <a:cubicBezTo>
                    <a:pt x="629814" y="1271308"/>
                    <a:pt x="635777" y="1317235"/>
                    <a:pt x="632151" y="1388978"/>
                  </a:cubicBezTo>
                  <a:cubicBezTo>
                    <a:pt x="632151" y="1587823"/>
                    <a:pt x="632150" y="1786669"/>
                    <a:pt x="632150" y="1985514"/>
                  </a:cubicBezTo>
                  <a:lnTo>
                    <a:pt x="623436" y="2012269"/>
                  </a:lnTo>
                  <a:cubicBezTo>
                    <a:pt x="610316" y="2043287"/>
                    <a:pt x="579602" y="2065052"/>
                    <a:pt x="543804" y="2065052"/>
                  </a:cubicBezTo>
                  <a:cubicBezTo>
                    <a:pt x="508007" y="2065052"/>
                    <a:pt x="477293" y="2043287"/>
                    <a:pt x="464173" y="2012269"/>
                  </a:cubicBezTo>
                  <a:lnTo>
                    <a:pt x="458771" y="1985514"/>
                  </a:lnTo>
                  <a:lnTo>
                    <a:pt x="458027" y="1985514"/>
                  </a:lnTo>
                  <a:cubicBezTo>
                    <a:pt x="458155" y="1886460"/>
                    <a:pt x="462515" y="1529804"/>
                    <a:pt x="459542" y="1391191"/>
                  </a:cubicBezTo>
                  <a:cubicBezTo>
                    <a:pt x="456569" y="1252578"/>
                    <a:pt x="444895" y="1200815"/>
                    <a:pt x="440186" y="1153834"/>
                  </a:cubicBezTo>
                  <a:cubicBezTo>
                    <a:pt x="435478" y="1106853"/>
                    <a:pt x="435869" y="1109213"/>
                    <a:pt x="431290" y="1109304"/>
                  </a:cubicBezTo>
                  <a:cubicBezTo>
                    <a:pt x="426711" y="1109395"/>
                    <a:pt x="425129" y="1106853"/>
                    <a:pt x="420502" y="1153834"/>
                  </a:cubicBezTo>
                  <a:cubicBezTo>
                    <a:pt x="415875" y="1200815"/>
                    <a:pt x="406509" y="1250730"/>
                    <a:pt x="403528" y="1391191"/>
                  </a:cubicBezTo>
                  <a:cubicBezTo>
                    <a:pt x="400555" y="1529804"/>
                    <a:pt x="402815" y="1886460"/>
                    <a:pt x="402663" y="1985514"/>
                  </a:cubicBezTo>
                  <a:lnTo>
                    <a:pt x="400236" y="1985514"/>
                  </a:lnTo>
                  <a:lnTo>
                    <a:pt x="394835" y="2012269"/>
                  </a:lnTo>
                  <a:cubicBezTo>
                    <a:pt x="381715" y="2043287"/>
                    <a:pt x="351001" y="2065052"/>
                    <a:pt x="315203" y="2065052"/>
                  </a:cubicBezTo>
                  <a:cubicBezTo>
                    <a:pt x="279406" y="2065052"/>
                    <a:pt x="248692" y="2043287"/>
                    <a:pt x="235572" y="2012269"/>
                  </a:cubicBezTo>
                  <a:lnTo>
                    <a:pt x="230170" y="1985514"/>
                  </a:lnTo>
                  <a:lnTo>
                    <a:pt x="228539" y="1985514"/>
                  </a:lnTo>
                  <a:cubicBezTo>
                    <a:pt x="228539" y="1786669"/>
                    <a:pt x="228538" y="1587823"/>
                    <a:pt x="228538" y="1388978"/>
                  </a:cubicBezTo>
                  <a:cubicBezTo>
                    <a:pt x="224912" y="1317235"/>
                    <a:pt x="230875" y="1271308"/>
                    <a:pt x="217661" y="1173749"/>
                  </a:cubicBezTo>
                  <a:cubicBezTo>
                    <a:pt x="210408" y="1127772"/>
                    <a:pt x="204999" y="1082348"/>
                    <a:pt x="203923" y="1038399"/>
                  </a:cubicBezTo>
                  <a:lnTo>
                    <a:pt x="205174" y="996831"/>
                  </a:lnTo>
                  <a:lnTo>
                    <a:pt x="205175" y="996831"/>
                  </a:lnTo>
                  <a:lnTo>
                    <a:pt x="205871" y="973698"/>
                  </a:lnTo>
                  <a:cubicBezTo>
                    <a:pt x="207811" y="952576"/>
                    <a:pt x="211145" y="931938"/>
                    <a:pt x="216186" y="911900"/>
                  </a:cubicBezTo>
                  <a:cubicBezTo>
                    <a:pt x="229037" y="839531"/>
                    <a:pt x="256640" y="789290"/>
                    <a:pt x="273179" y="725034"/>
                  </a:cubicBezTo>
                  <a:cubicBezTo>
                    <a:pt x="277769" y="658604"/>
                    <a:pt x="228730" y="643484"/>
                    <a:pt x="240701" y="580047"/>
                  </a:cubicBezTo>
                  <a:cubicBezTo>
                    <a:pt x="242856" y="565272"/>
                    <a:pt x="236159" y="576313"/>
                    <a:pt x="234626" y="588829"/>
                  </a:cubicBezTo>
                  <a:cubicBezTo>
                    <a:pt x="222356" y="630930"/>
                    <a:pt x="213635" y="663489"/>
                    <a:pt x="206689" y="691276"/>
                  </a:cubicBezTo>
                  <a:cubicBezTo>
                    <a:pt x="206661" y="691395"/>
                    <a:pt x="206633" y="691515"/>
                    <a:pt x="206605" y="691634"/>
                  </a:cubicBezTo>
                  <a:lnTo>
                    <a:pt x="181422" y="800213"/>
                  </a:lnTo>
                  <a:lnTo>
                    <a:pt x="176255" y="821225"/>
                  </a:lnTo>
                  <a:lnTo>
                    <a:pt x="172113" y="838913"/>
                  </a:lnTo>
                  <a:lnTo>
                    <a:pt x="170004" y="846648"/>
                  </a:lnTo>
                  <a:lnTo>
                    <a:pt x="166543" y="860722"/>
                  </a:lnTo>
                  <a:lnTo>
                    <a:pt x="144221" y="941194"/>
                  </a:lnTo>
                  <a:cubicBezTo>
                    <a:pt x="144206" y="941249"/>
                    <a:pt x="144191" y="941305"/>
                    <a:pt x="144176" y="941360"/>
                  </a:cubicBezTo>
                  <a:cubicBezTo>
                    <a:pt x="130676" y="1041885"/>
                    <a:pt x="77346" y="1038653"/>
                    <a:pt x="54996" y="1033455"/>
                  </a:cubicBezTo>
                  <a:cubicBezTo>
                    <a:pt x="38233" y="1029557"/>
                    <a:pt x="2982" y="1015054"/>
                    <a:pt x="177" y="968375"/>
                  </a:cubicBezTo>
                  <a:lnTo>
                    <a:pt x="177" y="968374"/>
                  </a:lnTo>
                  <a:cubicBezTo>
                    <a:pt x="-758" y="952814"/>
                    <a:pt x="1912" y="933679"/>
                    <a:pt x="10074" y="910170"/>
                  </a:cubicBezTo>
                  <a:lnTo>
                    <a:pt x="93120" y="616391"/>
                  </a:lnTo>
                  <a:lnTo>
                    <a:pt x="138161" y="457056"/>
                  </a:lnTo>
                  <a:cubicBezTo>
                    <a:pt x="155788" y="406307"/>
                    <a:pt x="197054" y="370699"/>
                    <a:pt x="245150" y="370699"/>
                  </a:cubicBezTo>
                  <a:close/>
                  <a:moveTo>
                    <a:pt x="430694" y="0"/>
                  </a:moveTo>
                  <a:cubicBezTo>
                    <a:pt x="497914" y="0"/>
                    <a:pt x="555589" y="40795"/>
                    <a:pt x="580225" y="98935"/>
                  </a:cubicBezTo>
                  <a:lnTo>
                    <a:pt x="580226" y="98936"/>
                  </a:lnTo>
                  <a:lnTo>
                    <a:pt x="580226" y="98937"/>
                  </a:lnTo>
                  <a:cubicBezTo>
                    <a:pt x="588438" y="118317"/>
                    <a:pt x="592979" y="139624"/>
                    <a:pt x="592979" y="161990"/>
                  </a:cubicBezTo>
                  <a:cubicBezTo>
                    <a:pt x="592979" y="251453"/>
                    <a:pt x="520321" y="323978"/>
                    <a:pt x="430694" y="323978"/>
                  </a:cubicBezTo>
                  <a:cubicBezTo>
                    <a:pt x="363474" y="323978"/>
                    <a:pt x="305799" y="283183"/>
                    <a:pt x="281163" y="225043"/>
                  </a:cubicBezTo>
                  <a:lnTo>
                    <a:pt x="281162" y="225042"/>
                  </a:lnTo>
                  <a:cubicBezTo>
                    <a:pt x="272950" y="205662"/>
                    <a:pt x="268409" y="184355"/>
                    <a:pt x="268409" y="161989"/>
                  </a:cubicBezTo>
                  <a:cubicBezTo>
                    <a:pt x="268409" y="72525"/>
                    <a:pt x="341066" y="0"/>
                    <a:pt x="4306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E40EF4-D5C1-46C3-85ED-E020BE0E48C5}"/>
                </a:ext>
              </a:extLst>
            </p:cNvPr>
            <p:cNvSpPr txBox="1"/>
            <p:nvPr/>
          </p:nvSpPr>
          <p:spPr>
            <a:xfrm>
              <a:off x="6187794" y="4149522"/>
              <a:ext cx="8636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</a:rPr>
                <a:t>Protecting</a:t>
              </a:r>
            </a:p>
            <a:p>
              <a:pPr algn="ctr"/>
              <a:r>
                <a:rPr lang="en-GB" sz="1200" dirty="0">
                  <a:solidFill>
                    <a:schemeClr val="bg1"/>
                  </a:solidFill>
                </a:rPr>
                <a:t>consumers</a:t>
              </a:r>
            </a:p>
          </p:txBody>
        </p:sp>
      </p:grpSp>
      <p:pic>
        <p:nvPicPr>
          <p:cNvPr id="1026" name="Picture 2" descr="http://www.ukdea.org.uk/images/emailpng.png">
            <a:extLst>
              <a:ext uri="{FF2B5EF4-FFF2-40B4-BE49-F238E27FC236}">
                <a16:creationId xmlns:a16="http://schemas.microsoft.com/office/drawing/2014/main" id="{E7A5A22B-3360-4782-AF6D-50957353D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4527711"/>
            <a:ext cx="23622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heattrust.org/images/assets/website%20logo.png">
            <a:extLst>
              <a:ext uri="{FF2B5EF4-FFF2-40B4-BE49-F238E27FC236}">
                <a16:creationId xmlns:a16="http://schemas.microsoft.com/office/drawing/2014/main" id="{7DA631D3-6786-4B8F-B3F0-8BA71B22E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610" y="3985603"/>
            <a:ext cx="1026834" cy="138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5194D12B-A453-41BF-922C-8BD0DD984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588000"/>
            <a:ext cx="12192000" cy="1270000"/>
          </a:xfrm>
          <a:prstGeom prst="rect">
            <a:avLst/>
          </a:prstGeom>
          <a:gradFill>
            <a:gsLst>
              <a:gs pos="0">
                <a:srgbClr val="AA1580"/>
              </a:gs>
              <a:gs pos="100000">
                <a:srgbClr val="E8348B"/>
              </a:gs>
            </a:gsLst>
            <a:lin ang="2700000" scaled="0"/>
          </a:gradFill>
        </p:spPr>
        <p:txBody>
          <a:bodyPr/>
          <a:lstStyle/>
          <a:p>
            <a:r>
              <a:rPr lang="en-GB" dirty="0">
                <a:solidFill>
                  <a:srgbClr val="004A7F"/>
                </a:solidFill>
              </a:rPr>
              <a:t> </a:t>
            </a:r>
          </a:p>
        </p:txBody>
      </p:sp>
      <p:pic>
        <p:nvPicPr>
          <p:cNvPr id="24" name="Picture 23" descr="Department for Business, Energy and Industrial Strategy crest" title="Department for Business, Energy and Industrial Strategy">
            <a:extLst>
              <a:ext uri="{FF2B5EF4-FFF2-40B4-BE49-F238E27FC236}">
                <a16:creationId xmlns:a16="http://schemas.microsoft.com/office/drawing/2014/main" id="{81165E69-B81E-4C7A-9588-4571A95844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544" y="5821749"/>
            <a:ext cx="1595906" cy="847611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3C8B3D5B-C1D3-48DD-A910-70DFE9B763AD}"/>
              </a:ext>
            </a:extLst>
          </p:cNvPr>
          <p:cNvSpPr txBox="1">
            <a:spLocks/>
          </p:cNvSpPr>
          <p:nvPr/>
        </p:nvSpPr>
        <p:spPr>
          <a:xfrm>
            <a:off x="335360" y="6093296"/>
            <a:ext cx="7213600" cy="4048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BIEE Conference</a:t>
            </a:r>
          </a:p>
        </p:txBody>
      </p:sp>
    </p:spTree>
    <p:extLst>
      <p:ext uri="{BB962C8B-B14F-4D97-AF65-F5344CB8AC3E}">
        <p14:creationId xmlns:p14="http://schemas.microsoft.com/office/powerpoint/2010/main" val="135311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2C74F5BD-6D2E-4603-BAD8-4936E9BDFD23}"/>
              </a:ext>
            </a:extLst>
          </p:cNvPr>
          <p:cNvSpPr/>
          <p:nvPr/>
        </p:nvSpPr>
        <p:spPr>
          <a:xfrm>
            <a:off x="335360" y="188640"/>
            <a:ext cx="4248472" cy="90886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  <a:alpha val="7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research</a:t>
            </a:r>
          </a:p>
        </p:txBody>
      </p:sp>
      <p:pic>
        <p:nvPicPr>
          <p:cNvPr id="18" name="Picture 17" descr="Image result for puzzle house">
            <a:extLst>
              <a:ext uri="{FF2B5EF4-FFF2-40B4-BE49-F238E27FC236}">
                <a16:creationId xmlns:a16="http://schemas.microsoft.com/office/drawing/2014/main" id="{81E121DF-74B4-4DAD-92DE-593510A6A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1700808"/>
            <a:ext cx="4154876" cy="3116158"/>
          </a:xfrm>
          <a:custGeom>
            <a:avLst/>
            <a:gdLst>
              <a:gd name="connsiteX0" fmla="*/ 0 w 3234754"/>
              <a:gd name="connsiteY0" fmla="*/ 0 h 2426066"/>
              <a:gd name="connsiteX1" fmla="*/ 3234754 w 3234754"/>
              <a:gd name="connsiteY1" fmla="*/ 0 h 2426066"/>
              <a:gd name="connsiteX2" fmla="*/ 3234754 w 3234754"/>
              <a:gd name="connsiteY2" fmla="*/ 1926319 h 2426066"/>
              <a:gd name="connsiteX3" fmla="*/ 2723488 w 3234754"/>
              <a:gd name="connsiteY3" fmla="*/ 1858899 h 2426066"/>
              <a:gd name="connsiteX4" fmla="*/ 2733013 w 3234754"/>
              <a:gd name="connsiteY4" fmla="*/ 2084324 h 2426066"/>
              <a:gd name="connsiteX5" fmla="*/ 2459963 w 3234754"/>
              <a:gd name="connsiteY5" fmla="*/ 2230374 h 2426066"/>
              <a:gd name="connsiteX6" fmla="*/ 285088 w 3234754"/>
              <a:gd name="connsiteY6" fmla="*/ 2020824 h 2426066"/>
              <a:gd name="connsiteX7" fmla="*/ 513688 w 3234754"/>
              <a:gd name="connsiteY7" fmla="*/ 2366899 h 2426066"/>
              <a:gd name="connsiteX8" fmla="*/ 3066388 w 3234754"/>
              <a:gd name="connsiteY8" fmla="*/ 2408174 h 2426066"/>
              <a:gd name="connsiteX9" fmla="*/ 3234754 w 3234754"/>
              <a:gd name="connsiteY9" fmla="*/ 2069167 h 2426066"/>
              <a:gd name="connsiteX10" fmla="*/ 3234754 w 3234754"/>
              <a:gd name="connsiteY10" fmla="*/ 2426066 h 2426066"/>
              <a:gd name="connsiteX11" fmla="*/ 0 w 3234754"/>
              <a:gd name="connsiteY11" fmla="*/ 2426066 h 2426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34754" h="2426066">
                <a:moveTo>
                  <a:pt x="0" y="0"/>
                </a:moveTo>
                <a:lnTo>
                  <a:pt x="3234754" y="0"/>
                </a:lnTo>
                <a:lnTo>
                  <a:pt x="3234754" y="1926319"/>
                </a:lnTo>
                <a:lnTo>
                  <a:pt x="2723488" y="1858899"/>
                </a:lnTo>
                <a:lnTo>
                  <a:pt x="2733013" y="2084324"/>
                </a:lnTo>
                <a:lnTo>
                  <a:pt x="2459963" y="2230374"/>
                </a:lnTo>
                <a:lnTo>
                  <a:pt x="285088" y="2020824"/>
                </a:lnTo>
                <a:lnTo>
                  <a:pt x="513688" y="2366899"/>
                </a:lnTo>
                <a:lnTo>
                  <a:pt x="3066388" y="2408174"/>
                </a:lnTo>
                <a:lnTo>
                  <a:pt x="3234754" y="2069167"/>
                </a:lnTo>
                <a:lnTo>
                  <a:pt x="3234754" y="2426066"/>
                </a:lnTo>
                <a:lnTo>
                  <a:pt x="0" y="2426066"/>
                </a:lnTo>
                <a:close/>
              </a:path>
            </a:pathLst>
          </a:cu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interview">
            <a:extLst>
              <a:ext uri="{FF2B5EF4-FFF2-40B4-BE49-F238E27FC236}">
                <a16:creationId xmlns:a16="http://schemas.microsoft.com/office/drawing/2014/main" id="{8DA7E83A-21C3-42F4-9D8A-9978BD938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3130290"/>
            <a:ext cx="2384541" cy="21248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telephone call">
            <a:extLst>
              <a:ext uri="{FF2B5EF4-FFF2-40B4-BE49-F238E27FC236}">
                <a16:creationId xmlns:a16="http://schemas.microsoft.com/office/drawing/2014/main" id="{D37CF1E0-9B20-4A63-8145-0D3C9BF0E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1052736"/>
            <a:ext cx="1693146" cy="169314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SE logo">
            <a:extLst>
              <a:ext uri="{FF2B5EF4-FFF2-40B4-BE49-F238E27FC236}">
                <a16:creationId xmlns:a16="http://schemas.microsoft.com/office/drawing/2014/main" id="{48E22168-BA04-469D-A1BB-D7C47115E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2088068"/>
            <a:ext cx="1931672" cy="212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BE7857F-481D-46D8-A694-3BB8DE26D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588000"/>
            <a:ext cx="12192000" cy="1270000"/>
          </a:xfrm>
          <a:prstGeom prst="rect">
            <a:avLst/>
          </a:prstGeom>
          <a:gradFill>
            <a:gsLst>
              <a:gs pos="0">
                <a:srgbClr val="562583"/>
              </a:gs>
              <a:gs pos="100000">
                <a:srgbClr val="A264A6"/>
              </a:gs>
            </a:gsLst>
            <a:lin ang="2700000" scaled="0"/>
          </a:gradFill>
        </p:spPr>
        <p:txBody>
          <a:bodyPr/>
          <a:lstStyle/>
          <a:p>
            <a:r>
              <a:rPr lang="en-GB" dirty="0">
                <a:solidFill>
                  <a:srgbClr val="004A7F"/>
                </a:solidFill>
              </a:rPr>
              <a:t> </a:t>
            </a:r>
          </a:p>
        </p:txBody>
      </p:sp>
      <p:pic>
        <p:nvPicPr>
          <p:cNvPr id="11" name="Picture 10" descr="Department for Business, Energy and Industrial Strategy crest" title="Department for Business, Energy and Industrial Strategy">
            <a:extLst>
              <a:ext uri="{FF2B5EF4-FFF2-40B4-BE49-F238E27FC236}">
                <a16:creationId xmlns:a16="http://schemas.microsoft.com/office/drawing/2014/main" id="{9AB3F48E-1525-47A5-9286-7615697E48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544" y="5821749"/>
            <a:ext cx="1595906" cy="847611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9FCFE84A-B970-49C8-B3E6-D5C431C57198}"/>
              </a:ext>
            </a:extLst>
          </p:cNvPr>
          <p:cNvSpPr txBox="1">
            <a:spLocks/>
          </p:cNvSpPr>
          <p:nvPr/>
        </p:nvSpPr>
        <p:spPr>
          <a:xfrm>
            <a:off x="335360" y="6093296"/>
            <a:ext cx="7213600" cy="4048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BIEE Conference</a:t>
            </a:r>
          </a:p>
        </p:txBody>
      </p:sp>
    </p:spTree>
    <p:extLst>
      <p:ext uri="{BB962C8B-B14F-4D97-AF65-F5344CB8AC3E}">
        <p14:creationId xmlns:p14="http://schemas.microsoft.com/office/powerpoint/2010/main" val="281054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223" y="5368297"/>
            <a:ext cx="918102" cy="4876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E7BE38E-35C8-48F3-B007-8597F950AF71}"/>
              </a:ext>
            </a:extLst>
          </p:cNvPr>
          <p:cNvSpPr/>
          <p:nvPr/>
        </p:nvSpPr>
        <p:spPr>
          <a:xfrm>
            <a:off x="5339314" y="1844827"/>
            <a:ext cx="1548777" cy="31547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dirty="0">
                <a:ln w="0"/>
                <a:solidFill>
                  <a:srgbClr val="1485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13800" dirty="0">
              <a:ln w="0"/>
              <a:solidFill>
                <a:srgbClr val="1485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34AEDAE5-D402-425A-AD28-85C875B3D430}"/>
              </a:ext>
            </a:extLst>
          </p:cNvPr>
          <p:cNvSpPr/>
          <p:nvPr/>
        </p:nvSpPr>
        <p:spPr>
          <a:xfrm>
            <a:off x="335360" y="188640"/>
            <a:ext cx="3888432" cy="90886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  <a:alpha val="7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C7577-20B5-4B6A-A635-A6D049FB6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588000"/>
            <a:ext cx="12192000" cy="1270000"/>
          </a:xfrm>
          <a:prstGeom prst="rect">
            <a:avLst/>
          </a:prstGeom>
          <a:gradFill>
            <a:gsLst>
              <a:gs pos="0">
                <a:srgbClr val="004A7F"/>
              </a:gs>
              <a:gs pos="100000">
                <a:srgbClr val="1C9CD9"/>
              </a:gs>
            </a:gsLst>
            <a:lin ang="2700000" scaled="0"/>
          </a:gradFill>
        </p:spPr>
        <p:txBody>
          <a:bodyPr/>
          <a:lstStyle/>
          <a:p>
            <a:r>
              <a:rPr lang="en-GB" dirty="0">
                <a:solidFill>
                  <a:srgbClr val="004A7F"/>
                </a:solidFill>
              </a:rPr>
              <a:t> </a:t>
            </a:r>
          </a:p>
        </p:txBody>
      </p:sp>
      <p:pic>
        <p:nvPicPr>
          <p:cNvPr id="10" name="Picture 9" descr="Department for Business, Energy and Industrial Strategy crest" title="Department for Business, Energy and Industrial Strategy">
            <a:extLst>
              <a:ext uri="{FF2B5EF4-FFF2-40B4-BE49-F238E27FC236}">
                <a16:creationId xmlns:a16="http://schemas.microsoft.com/office/drawing/2014/main" id="{DAB715FF-D544-45CE-B396-6B694D43FF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544" y="5821749"/>
            <a:ext cx="1595906" cy="847611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22F01B80-C5DE-4DAD-9823-0B4FA90A94FA}"/>
              </a:ext>
            </a:extLst>
          </p:cNvPr>
          <p:cNvSpPr txBox="1">
            <a:spLocks/>
          </p:cNvSpPr>
          <p:nvPr/>
        </p:nvSpPr>
        <p:spPr>
          <a:xfrm>
            <a:off x="335360" y="6093296"/>
            <a:ext cx="7213600" cy="4048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BIEE Conference</a:t>
            </a:r>
          </a:p>
        </p:txBody>
      </p:sp>
    </p:spTree>
    <p:extLst>
      <p:ext uri="{BB962C8B-B14F-4D97-AF65-F5344CB8AC3E}">
        <p14:creationId xmlns:p14="http://schemas.microsoft.com/office/powerpoint/2010/main" val="1701370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5588000"/>
            <a:ext cx="12192000" cy="1270000"/>
          </a:xfrm>
          <a:prstGeom prst="rect">
            <a:avLst/>
          </a:prstGeom>
          <a:gradFill>
            <a:gsLst>
              <a:gs pos="0">
                <a:srgbClr val="004A7F"/>
              </a:gs>
              <a:gs pos="100000">
                <a:srgbClr val="1C9CD9"/>
              </a:gs>
            </a:gsLst>
            <a:lin ang="2700000" scaled="0"/>
          </a:gradFill>
        </p:spPr>
        <p:txBody>
          <a:bodyPr/>
          <a:lstStyle/>
          <a:p>
            <a:r>
              <a:rPr lang="en-GB" dirty="0">
                <a:solidFill>
                  <a:srgbClr val="004A7F"/>
                </a:solidFill>
              </a:rPr>
              <a:t> </a:t>
            </a:r>
          </a:p>
        </p:txBody>
      </p:sp>
      <p:pic>
        <p:nvPicPr>
          <p:cNvPr id="19" name="Picture 18" descr="Department for Business, Energy and Industrial Strategy crest" title="Department for Business, Energy and Industrial Strateg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544" y="5821749"/>
            <a:ext cx="1595906" cy="847611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335360" y="6093296"/>
            <a:ext cx="7213600" cy="4048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BIEE Conference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72B120-571C-4944-8A4C-8F6CF90350F8}"/>
              </a:ext>
            </a:extLst>
          </p:cNvPr>
          <p:cNvSpPr/>
          <p:nvPr/>
        </p:nvSpPr>
        <p:spPr>
          <a:xfrm>
            <a:off x="743236" y="404666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AA3A2A-21CC-4478-9A39-B9FE364616D1}"/>
              </a:ext>
            </a:extLst>
          </p:cNvPr>
          <p:cNvSpPr txBox="1"/>
          <p:nvPr/>
        </p:nvSpPr>
        <p:spPr>
          <a:xfrm>
            <a:off x="695400" y="1340770"/>
            <a:ext cx="8424936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and impact of results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research</a:t>
            </a:r>
          </a:p>
        </p:txBody>
      </p:sp>
    </p:spTree>
    <p:extLst>
      <p:ext uri="{BB962C8B-B14F-4D97-AF65-F5344CB8AC3E}">
        <p14:creationId xmlns:p14="http://schemas.microsoft.com/office/powerpoint/2010/main" val="3654711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kwest1-mediap.svc.ms/transform/thumbnail?provider=spo&amp;inputFormat=jpg&amp;cs=fFNQTw&amp;docid=https%3A%2F%2Fbeisgov.sharepoint.com%3A443%2F_api%2Fv2.0%2Fdrives%2Fb!scySa_F3uU6I6YiadWUBxNwl9nHtvgRHqzN1MIR1a_WX4M4QNh4OTr3ga0jMPn_g%2Fitems%2F01VUPL4EWT66T3MUJO5RO3EAZ3IUZA4YDT%3Fversion%3DPublished&amp;access_token=eyJ0eXAiOiJKV1QiLCJhbGciOiJub25lIn0.eyJhdWQiOiIwMDAwMDAwMy0wMDAwLTBmZjEtY2UwMC0wMDAwMDAwMDAwMDAvYmVpc2dvdi5zaGFyZXBvaW50LmNvbUBjYmFjNzAwNS0wMmMxLTQzZWItYjQ5Ny1lNjQ5MmQxYjJkZDgiLCJpc3MiOiIwMDAwMDAwMy0wMDAwLTBmZjEtY2UwMC0wMDAwMDAwMDAwMDAiLCJuYmYiOiIxNTM0NTAyODk4IiwiZXhwIjoiMTUzNDUyNDQ5OCIsImVuZHBvaW50dXJsIjoiNW5PQmRlZE9sdU5lQjVNK3pCQldtcWZUWnYxZk8zU0l3aG5MazdGU1YyYz0iLCJlbmRwb2ludHVybExlbmd0aCI6IjExNCIsImlzbG9vcGJhY2siOiJUcnVlIiwiY2lkIjoiWTJVNVlUZzFPV1V0T0RBeE9DMDJNREF3TFRJek9HVXRPVE16T0RGbE9EUTRZMlE0IiwidmVyIjoiaGFzaGVkcHJvb2Z0b2tlbiIsInNpdGVpZCI6Ik5tSTVNbU5qWWpFdE56ZG1NUzAwWldJNUxUZzRaVGt0T0RnNVlUYzFOalV3TVdNMCIsInNpZ25pbl9zdGF0ZSI6IltcImttc2lcIl0iLCJuYW1laWQiOiIwIy5mfG1lbWJlcnNoaXB8cGhpbGlwLmNvbGVAY2lycnVzLmJlaXMuZ292LnVrIiwibmlpIjoibWljcm9zb2Z0LnNoYXJlcG9pbnQiLCJpc3VzZXIiOiJ0cnVlIiwiY2FjaGVrZXkiOiIwaC5mfG1lbWJlcnNoaXB8MTAwMzNmZmZhODA3NTRlNkBsaXZlLmNvbSIsInR0IjoiMCIsInVzZVBlcnNpc3RlbnRDb29raWUiOiIzIn0.T21qSjY2aE8wZVFjYXV0WHpLYjc0YkF2TkltbC9yY3JXbUNkekFWMDVucz0&amp;encodeFailures=1&amp;width=2535&amp;height=1690&amp;srcWidth=3150&amp;srcHeight=2100">
            <a:extLst>
              <a:ext uri="{FF2B5EF4-FFF2-40B4-BE49-F238E27FC236}">
                <a16:creationId xmlns:a16="http://schemas.microsoft.com/office/drawing/2014/main" id="{28AACAB4-9140-486D-BEC8-00975D80F3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1" b="7225"/>
          <a:stretch/>
        </p:blipFill>
        <p:spPr bwMode="auto">
          <a:xfrm>
            <a:off x="0" y="0"/>
            <a:ext cx="12192000" cy="5994840"/>
          </a:xfrm>
          <a:prstGeom prst="rect">
            <a:avLst/>
          </a:prstGeom>
          <a:noFill/>
          <a:effectLst>
            <a:glow>
              <a:schemeClr val="accent1"/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413590E3-D947-47E3-9E84-2F3B84449A01}"/>
              </a:ext>
            </a:extLst>
          </p:cNvPr>
          <p:cNvSpPr/>
          <p:nvPr/>
        </p:nvSpPr>
        <p:spPr>
          <a:xfrm>
            <a:off x="119336" y="242472"/>
            <a:ext cx="5400600" cy="90886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  <a:alpha val="7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heat network?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3E064C-AA18-4862-8E39-56B27BDCFB5E}"/>
              </a:ext>
            </a:extLst>
          </p:cNvPr>
          <p:cNvSpPr txBox="1"/>
          <p:nvPr/>
        </p:nvSpPr>
        <p:spPr>
          <a:xfrm>
            <a:off x="8362648" y="5117101"/>
            <a:ext cx="3442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Gateshead District Energy Scheme</a:t>
            </a:r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1460DE79-9D52-4BCA-9081-DAA14A4CADC0}"/>
              </a:ext>
            </a:extLst>
          </p:cNvPr>
          <p:cNvSpPr/>
          <p:nvPr/>
        </p:nvSpPr>
        <p:spPr>
          <a:xfrm>
            <a:off x="119336" y="1665075"/>
            <a:ext cx="7992888" cy="90886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  <a:alpha val="7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are heat network consumers?</a:t>
            </a:r>
          </a:p>
        </p:txBody>
      </p:sp>
      <p:sp>
        <p:nvSpPr>
          <p:cNvPr id="15" name="Rectangle: Diagonal Corners Rounded 14">
            <a:extLst>
              <a:ext uri="{FF2B5EF4-FFF2-40B4-BE49-F238E27FC236}">
                <a16:creationId xmlns:a16="http://schemas.microsoft.com/office/drawing/2014/main" id="{F865D1A7-43D9-4CDA-872B-7EFEE10FC7ED}"/>
              </a:ext>
            </a:extLst>
          </p:cNvPr>
          <p:cNvSpPr/>
          <p:nvPr/>
        </p:nvSpPr>
        <p:spPr>
          <a:xfrm>
            <a:off x="119336" y="3087678"/>
            <a:ext cx="6192688" cy="90886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  <a:alpha val="7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was research needed?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A18DD08-3F9C-4095-9DE7-3138B74D7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588000"/>
            <a:ext cx="12192000" cy="1270000"/>
          </a:xfrm>
          <a:prstGeom prst="rect">
            <a:avLst/>
          </a:prstGeom>
          <a:gradFill>
            <a:gsLst>
              <a:gs pos="0">
                <a:srgbClr val="004A7F"/>
              </a:gs>
              <a:gs pos="100000">
                <a:srgbClr val="1C9CD9"/>
              </a:gs>
            </a:gsLst>
            <a:lin ang="2700000" scaled="0"/>
          </a:gradFill>
        </p:spPr>
        <p:txBody>
          <a:bodyPr/>
          <a:lstStyle/>
          <a:p>
            <a:r>
              <a:rPr lang="en-GB" dirty="0">
                <a:solidFill>
                  <a:srgbClr val="004A7F"/>
                </a:solidFill>
              </a:rPr>
              <a:t> </a:t>
            </a:r>
          </a:p>
        </p:txBody>
      </p:sp>
      <p:pic>
        <p:nvPicPr>
          <p:cNvPr id="17" name="Picture 16" descr="Department for Business, Energy and Industrial Strategy crest" title="Department for Business, Energy and Industrial Strategy">
            <a:extLst>
              <a:ext uri="{FF2B5EF4-FFF2-40B4-BE49-F238E27FC236}">
                <a16:creationId xmlns:a16="http://schemas.microsoft.com/office/drawing/2014/main" id="{AEECBAA7-FA20-4057-AFD0-A73E8FF367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544" y="5821749"/>
            <a:ext cx="1595906" cy="84761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815AA144-C3FE-442D-8501-E1A96CA472A5}"/>
              </a:ext>
            </a:extLst>
          </p:cNvPr>
          <p:cNvSpPr txBox="1">
            <a:spLocks/>
          </p:cNvSpPr>
          <p:nvPr/>
        </p:nvSpPr>
        <p:spPr>
          <a:xfrm>
            <a:off x="335360" y="6093296"/>
            <a:ext cx="7213600" cy="4048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BIEE Conference</a:t>
            </a:r>
          </a:p>
        </p:txBody>
      </p:sp>
    </p:spTree>
    <p:extLst>
      <p:ext uri="{BB962C8B-B14F-4D97-AF65-F5344CB8AC3E}">
        <p14:creationId xmlns:p14="http://schemas.microsoft.com/office/powerpoint/2010/main" val="166291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BC4C8B6B-4585-41C1-B34F-E2B3F9F9D979}"/>
              </a:ext>
            </a:extLst>
          </p:cNvPr>
          <p:cNvSpPr/>
          <p:nvPr/>
        </p:nvSpPr>
        <p:spPr>
          <a:xfrm>
            <a:off x="1" y="0"/>
            <a:ext cx="10644302" cy="3955008"/>
          </a:xfrm>
          <a:custGeom>
            <a:avLst/>
            <a:gdLst>
              <a:gd name="connsiteX0" fmla="*/ 0 w 4788024"/>
              <a:gd name="connsiteY0" fmla="*/ 4653136 h 4653136"/>
              <a:gd name="connsiteX1" fmla="*/ 2394012 w 4788024"/>
              <a:gd name="connsiteY1" fmla="*/ 0 h 4653136"/>
              <a:gd name="connsiteX2" fmla="*/ 4788024 w 4788024"/>
              <a:gd name="connsiteY2" fmla="*/ 4653136 h 4653136"/>
              <a:gd name="connsiteX3" fmla="*/ 0 w 4788024"/>
              <a:gd name="connsiteY3" fmla="*/ 4653136 h 4653136"/>
              <a:gd name="connsiteX0" fmla="*/ 13522 w 4801546"/>
              <a:gd name="connsiteY0" fmla="*/ 4658924 h 4658924"/>
              <a:gd name="connsiteX1" fmla="*/ 0 w 4801546"/>
              <a:gd name="connsiteY1" fmla="*/ 0 h 4658924"/>
              <a:gd name="connsiteX2" fmla="*/ 4801546 w 4801546"/>
              <a:gd name="connsiteY2" fmla="*/ 4658924 h 4658924"/>
              <a:gd name="connsiteX3" fmla="*/ 13522 w 4801546"/>
              <a:gd name="connsiteY3" fmla="*/ 4658924 h 4658924"/>
              <a:gd name="connsiteX0" fmla="*/ 13522 w 9124690"/>
              <a:gd name="connsiteY0" fmla="*/ 4658924 h 4658924"/>
              <a:gd name="connsiteX1" fmla="*/ 0 w 9124690"/>
              <a:gd name="connsiteY1" fmla="*/ 0 h 4658924"/>
              <a:gd name="connsiteX2" fmla="*/ 9124690 w 9124690"/>
              <a:gd name="connsiteY2" fmla="*/ 5901 h 4658924"/>
              <a:gd name="connsiteX3" fmla="*/ 13522 w 9124690"/>
              <a:gd name="connsiteY3" fmla="*/ 4658924 h 4658924"/>
              <a:gd name="connsiteX0" fmla="*/ 557 w 9140661"/>
              <a:gd name="connsiteY0" fmla="*/ 5602261 h 5602261"/>
              <a:gd name="connsiteX1" fmla="*/ 15971 w 9140661"/>
              <a:gd name="connsiteY1" fmla="*/ 0 h 5602261"/>
              <a:gd name="connsiteX2" fmla="*/ 9140661 w 9140661"/>
              <a:gd name="connsiteY2" fmla="*/ 5901 h 5602261"/>
              <a:gd name="connsiteX3" fmla="*/ 557 w 9140661"/>
              <a:gd name="connsiteY3" fmla="*/ 5602261 h 5602261"/>
              <a:gd name="connsiteX0" fmla="*/ 29748 w 9124690"/>
              <a:gd name="connsiteY0" fmla="*/ 4073454 h 4073454"/>
              <a:gd name="connsiteX1" fmla="*/ 0 w 9124690"/>
              <a:gd name="connsiteY1" fmla="*/ 0 h 4073454"/>
              <a:gd name="connsiteX2" fmla="*/ 9124690 w 9124690"/>
              <a:gd name="connsiteY2" fmla="*/ 5901 h 4073454"/>
              <a:gd name="connsiteX3" fmla="*/ 29748 w 9124690"/>
              <a:gd name="connsiteY3" fmla="*/ 4073454 h 407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4690" h="4073454">
                <a:moveTo>
                  <a:pt x="29748" y="4073454"/>
                </a:moveTo>
                <a:cubicBezTo>
                  <a:pt x="25241" y="2520479"/>
                  <a:pt x="4507" y="1552975"/>
                  <a:pt x="0" y="0"/>
                </a:cubicBezTo>
                <a:lnTo>
                  <a:pt x="9124690" y="5901"/>
                </a:lnTo>
                <a:lnTo>
                  <a:pt x="29748" y="4073454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130" t="-8340" r="14530" b="-12923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Flowchart: Manual Input 3">
            <a:extLst>
              <a:ext uri="{FF2B5EF4-FFF2-40B4-BE49-F238E27FC236}">
                <a16:creationId xmlns:a16="http://schemas.microsoft.com/office/drawing/2014/main" id="{30C1D514-40F0-4DBB-A4B0-00E5D013047F}"/>
              </a:ext>
            </a:extLst>
          </p:cNvPr>
          <p:cNvSpPr/>
          <p:nvPr/>
        </p:nvSpPr>
        <p:spPr>
          <a:xfrm>
            <a:off x="6828104" y="0"/>
            <a:ext cx="5363895" cy="5588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96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961 h 10000"/>
              <a:gd name="connsiteX0" fmla="*/ 0 w 10025"/>
              <a:gd name="connsiteY0" fmla="*/ 2857 h 10000"/>
              <a:gd name="connsiteX1" fmla="*/ 10025 w 10025"/>
              <a:gd name="connsiteY1" fmla="*/ 0 h 10000"/>
              <a:gd name="connsiteX2" fmla="*/ 10025 w 10025"/>
              <a:gd name="connsiteY2" fmla="*/ 10000 h 10000"/>
              <a:gd name="connsiteX3" fmla="*/ 25 w 10025"/>
              <a:gd name="connsiteY3" fmla="*/ 10000 h 10000"/>
              <a:gd name="connsiteX4" fmla="*/ 0 w 10025"/>
              <a:gd name="connsiteY4" fmla="*/ 2857 h 10000"/>
              <a:gd name="connsiteX0" fmla="*/ 0 w 10016"/>
              <a:gd name="connsiteY0" fmla="*/ 3012 h 10000"/>
              <a:gd name="connsiteX1" fmla="*/ 10016 w 10016"/>
              <a:gd name="connsiteY1" fmla="*/ 0 h 10000"/>
              <a:gd name="connsiteX2" fmla="*/ 10016 w 10016"/>
              <a:gd name="connsiteY2" fmla="*/ 10000 h 10000"/>
              <a:gd name="connsiteX3" fmla="*/ 16 w 10016"/>
              <a:gd name="connsiteY3" fmla="*/ 10000 h 10000"/>
              <a:gd name="connsiteX4" fmla="*/ 0 w 10016"/>
              <a:gd name="connsiteY4" fmla="*/ 30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6" h="10000">
                <a:moveTo>
                  <a:pt x="0" y="3012"/>
                </a:moveTo>
                <a:lnTo>
                  <a:pt x="10016" y="0"/>
                </a:lnTo>
                <a:lnTo>
                  <a:pt x="10016" y="10000"/>
                </a:lnTo>
                <a:lnTo>
                  <a:pt x="16" y="10000"/>
                </a:lnTo>
                <a:cubicBezTo>
                  <a:pt x="8" y="7619"/>
                  <a:pt x="8" y="5393"/>
                  <a:pt x="0" y="3012"/>
                </a:cubicBez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lowchart: Manual Input 9">
            <a:extLst>
              <a:ext uri="{FF2B5EF4-FFF2-40B4-BE49-F238E27FC236}">
                <a16:creationId xmlns:a16="http://schemas.microsoft.com/office/drawing/2014/main" id="{CC91A6A6-0749-400E-8C65-C3B168EE7F23}"/>
              </a:ext>
            </a:extLst>
          </p:cNvPr>
          <p:cNvSpPr/>
          <p:nvPr/>
        </p:nvSpPr>
        <p:spPr>
          <a:xfrm>
            <a:off x="1" y="1700808"/>
            <a:ext cx="6823282" cy="388719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9 w 10000"/>
              <a:gd name="connsiteY0" fmla="*/ 556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9 w 10000"/>
              <a:gd name="connsiteY4" fmla="*/ 5564 h 10000"/>
              <a:gd name="connsiteX0" fmla="*/ 1 w 10030"/>
              <a:gd name="connsiteY0" fmla="*/ 5702 h 10000"/>
              <a:gd name="connsiteX1" fmla="*/ 10030 w 10030"/>
              <a:gd name="connsiteY1" fmla="*/ 0 h 10000"/>
              <a:gd name="connsiteX2" fmla="*/ 10030 w 10030"/>
              <a:gd name="connsiteY2" fmla="*/ 10000 h 10000"/>
              <a:gd name="connsiteX3" fmla="*/ 30 w 10030"/>
              <a:gd name="connsiteY3" fmla="*/ 10000 h 10000"/>
              <a:gd name="connsiteX4" fmla="*/ 1 w 10030"/>
              <a:gd name="connsiteY4" fmla="*/ 5702 h 10000"/>
              <a:gd name="connsiteX0" fmla="*/ 1 w 10030"/>
              <a:gd name="connsiteY0" fmla="*/ 5419 h 9717"/>
              <a:gd name="connsiteX1" fmla="*/ 10003 w 10030"/>
              <a:gd name="connsiteY1" fmla="*/ 0 h 9717"/>
              <a:gd name="connsiteX2" fmla="*/ 10030 w 10030"/>
              <a:gd name="connsiteY2" fmla="*/ 9717 h 9717"/>
              <a:gd name="connsiteX3" fmla="*/ 30 w 10030"/>
              <a:gd name="connsiteY3" fmla="*/ 9717 h 9717"/>
              <a:gd name="connsiteX4" fmla="*/ 1 w 10030"/>
              <a:gd name="connsiteY4" fmla="*/ 5419 h 9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0" h="9717">
                <a:moveTo>
                  <a:pt x="1" y="5419"/>
                </a:moveTo>
                <a:lnTo>
                  <a:pt x="10003" y="0"/>
                </a:lnTo>
                <a:lnTo>
                  <a:pt x="10030" y="9717"/>
                </a:lnTo>
                <a:lnTo>
                  <a:pt x="30" y="9717"/>
                </a:lnTo>
                <a:cubicBezTo>
                  <a:pt x="40" y="8238"/>
                  <a:pt x="-9" y="6898"/>
                  <a:pt x="1" y="5419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70BA0FC-B9E5-4412-AD11-45D49915AD01}"/>
              </a:ext>
            </a:extLst>
          </p:cNvPr>
          <p:cNvGrpSpPr/>
          <p:nvPr/>
        </p:nvGrpSpPr>
        <p:grpSpPr>
          <a:xfrm>
            <a:off x="2574473" y="2094075"/>
            <a:ext cx="3756564" cy="3759318"/>
            <a:chOff x="2574473" y="2094075"/>
            <a:chExt cx="3756564" cy="3759318"/>
          </a:xfrm>
        </p:grpSpPr>
        <p:pic>
          <p:nvPicPr>
            <p:cNvPr id="18" name="Graphic 17" descr="Magnifying glass">
              <a:extLst>
                <a:ext uri="{FF2B5EF4-FFF2-40B4-BE49-F238E27FC236}">
                  <a16:creationId xmlns:a16="http://schemas.microsoft.com/office/drawing/2014/main" id="{1B7EB801-C702-473F-BFD6-0488C80E6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04534" flipH="1">
              <a:off x="2574473" y="2094075"/>
              <a:ext cx="3756564" cy="3759318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05F0275-CC10-4AFC-96E9-3DAD71D97884}"/>
                </a:ext>
              </a:extLst>
            </p:cNvPr>
            <p:cNvGrpSpPr/>
            <p:nvPr/>
          </p:nvGrpSpPr>
          <p:grpSpPr>
            <a:xfrm flipH="1">
              <a:off x="3846466" y="3135319"/>
              <a:ext cx="2226501" cy="1128592"/>
              <a:chOff x="12823395" y="6089532"/>
              <a:chExt cx="1490661" cy="931335"/>
            </a:xfrm>
            <a:solidFill>
              <a:schemeClr val="tx1">
                <a:lumMod val="20000"/>
                <a:lumOff val="80000"/>
              </a:schemeClr>
            </a:solidFill>
          </p:grpSpPr>
          <p:pic>
            <p:nvPicPr>
              <p:cNvPr id="20" name="Graphic 19" descr="Man">
                <a:extLst>
                  <a:ext uri="{FF2B5EF4-FFF2-40B4-BE49-F238E27FC236}">
                    <a16:creationId xmlns:a16="http://schemas.microsoft.com/office/drawing/2014/main" id="{6F97522D-C987-4B63-BEB0-898162F8D4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3399656" y="608953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1" name="Graphic 20" descr="Man">
                <a:extLst>
                  <a:ext uri="{FF2B5EF4-FFF2-40B4-BE49-F238E27FC236}">
                    <a16:creationId xmlns:a16="http://schemas.microsoft.com/office/drawing/2014/main" id="{01C16AEF-1004-436A-B30C-A44B0B8FF9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2823395" y="6106467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2" name="Graphic 21" descr="Woman">
                <a:extLst>
                  <a:ext uri="{FF2B5EF4-FFF2-40B4-BE49-F238E27FC236}">
                    <a16:creationId xmlns:a16="http://schemas.microsoft.com/office/drawing/2014/main" id="{D697B9CE-6901-4BFC-A50D-741BF745E6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3111525" y="6106467"/>
                <a:ext cx="914400" cy="914400"/>
              </a:xfrm>
              <a:prstGeom prst="rect">
                <a:avLst/>
              </a:prstGeom>
            </p:spPr>
          </p:pic>
        </p:grpSp>
      </p:grpSp>
      <p:sp>
        <p:nvSpPr>
          <p:cNvPr id="23" name="Rectangle: Diagonal Corners Rounded 22">
            <a:extLst>
              <a:ext uri="{FF2B5EF4-FFF2-40B4-BE49-F238E27FC236}">
                <a16:creationId xmlns:a16="http://schemas.microsoft.com/office/drawing/2014/main" id="{18692CED-D717-428A-B05C-95F4D013B64F}"/>
              </a:ext>
            </a:extLst>
          </p:cNvPr>
          <p:cNvSpPr/>
          <p:nvPr/>
        </p:nvSpPr>
        <p:spPr>
          <a:xfrm>
            <a:off x="124015" y="88782"/>
            <a:ext cx="4152813" cy="90886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66BFFF"/>
          </a:solidFill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90ED250-3B6D-4F22-8C92-C41FF9076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588000"/>
            <a:ext cx="12192000" cy="1270000"/>
          </a:xfrm>
          <a:prstGeom prst="rect">
            <a:avLst/>
          </a:prstGeom>
          <a:gradFill>
            <a:gsLst>
              <a:gs pos="0">
                <a:srgbClr val="73B72B"/>
              </a:gs>
              <a:gs pos="100000">
                <a:srgbClr val="BCCF00"/>
              </a:gs>
            </a:gsLst>
            <a:lin ang="2700000" scaled="0"/>
          </a:gradFill>
        </p:spPr>
        <p:txBody>
          <a:bodyPr/>
          <a:lstStyle/>
          <a:p>
            <a:r>
              <a:rPr lang="en-GB" dirty="0">
                <a:solidFill>
                  <a:srgbClr val="004A7F"/>
                </a:solidFill>
              </a:rPr>
              <a:t> 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5755EC94-6D78-4E4F-BADC-64832CAFA7AB}"/>
              </a:ext>
            </a:extLst>
          </p:cNvPr>
          <p:cNvSpPr txBox="1">
            <a:spLocks/>
          </p:cNvSpPr>
          <p:nvPr/>
        </p:nvSpPr>
        <p:spPr>
          <a:xfrm>
            <a:off x="335360" y="6093296"/>
            <a:ext cx="7213600" cy="4048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BIEE Conference</a:t>
            </a:r>
          </a:p>
        </p:txBody>
      </p:sp>
      <p:pic>
        <p:nvPicPr>
          <p:cNvPr id="31" name="Picture 30" descr="Department for Business, Energy and Industrial Strategy crest" title="Department for Business, Energy and Industrial Strategy">
            <a:extLst>
              <a:ext uri="{FF2B5EF4-FFF2-40B4-BE49-F238E27FC236}">
                <a16:creationId xmlns:a16="http://schemas.microsoft.com/office/drawing/2014/main" id="{426BCB54-78E3-414A-9310-8B3FD83EB06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544" y="5821749"/>
            <a:ext cx="1595906" cy="84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0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EC51274B-B9E9-49F0-A81F-BCB6335A90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5721962"/>
              </p:ext>
            </p:extLst>
          </p:nvPr>
        </p:nvGraphicFramePr>
        <p:xfrm>
          <a:off x="1343472" y="685074"/>
          <a:ext cx="9361040" cy="4776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Rectangle: Diagonal Corners Rounded 35">
            <a:extLst>
              <a:ext uri="{FF2B5EF4-FFF2-40B4-BE49-F238E27FC236}">
                <a16:creationId xmlns:a16="http://schemas.microsoft.com/office/drawing/2014/main" id="{597DB6D5-8094-48D9-BAB4-E4A08559B615}"/>
              </a:ext>
            </a:extLst>
          </p:cNvPr>
          <p:cNvSpPr/>
          <p:nvPr/>
        </p:nvSpPr>
        <p:spPr>
          <a:xfrm>
            <a:off x="335360" y="230642"/>
            <a:ext cx="3168352" cy="90886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  <a:alpha val="7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Survey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E0A8F41-C407-4FED-BA3C-EF4E3A99D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588000"/>
            <a:ext cx="12192000" cy="1270000"/>
          </a:xfrm>
          <a:prstGeom prst="rect">
            <a:avLst/>
          </a:prstGeom>
          <a:gradFill>
            <a:gsLst>
              <a:gs pos="0">
                <a:srgbClr val="73B72B"/>
              </a:gs>
              <a:gs pos="100000">
                <a:srgbClr val="BCCF00"/>
              </a:gs>
            </a:gsLst>
            <a:lin ang="2700000" scaled="0"/>
          </a:gradFill>
        </p:spPr>
        <p:txBody>
          <a:bodyPr/>
          <a:lstStyle/>
          <a:p>
            <a:r>
              <a:rPr lang="en-GB" dirty="0">
                <a:solidFill>
                  <a:srgbClr val="004A7F"/>
                </a:solidFill>
              </a:rPr>
              <a:t> 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DEC9127-709D-44AF-92A8-08F7636A8A11}"/>
              </a:ext>
            </a:extLst>
          </p:cNvPr>
          <p:cNvSpPr txBox="1">
            <a:spLocks/>
          </p:cNvSpPr>
          <p:nvPr/>
        </p:nvSpPr>
        <p:spPr>
          <a:xfrm>
            <a:off x="335360" y="6093296"/>
            <a:ext cx="7213600" cy="4048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BIEE Conference</a:t>
            </a:r>
          </a:p>
        </p:txBody>
      </p:sp>
      <p:pic>
        <p:nvPicPr>
          <p:cNvPr id="10" name="Picture 9" descr="Department for Business, Energy and Industrial Strategy crest" title="Department for Business, Energy and Industrial Strategy">
            <a:extLst>
              <a:ext uri="{FF2B5EF4-FFF2-40B4-BE49-F238E27FC236}">
                <a16:creationId xmlns:a16="http://schemas.microsoft.com/office/drawing/2014/main" id="{04DADD05-EB74-4606-8914-A42E82963E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544" y="5821749"/>
            <a:ext cx="1595906" cy="84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17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8747762F-095E-49E6-A79C-94FF39B0B306}"/>
              </a:ext>
            </a:extLst>
          </p:cNvPr>
          <p:cNvSpPr/>
          <p:nvPr/>
        </p:nvSpPr>
        <p:spPr>
          <a:xfrm>
            <a:off x="9125839" y="3530624"/>
            <a:ext cx="3066160" cy="20586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9BBE18-F274-408E-8A14-BAE59D119932}"/>
              </a:ext>
            </a:extLst>
          </p:cNvPr>
          <p:cNvSpPr/>
          <p:nvPr/>
        </p:nvSpPr>
        <p:spPr>
          <a:xfrm>
            <a:off x="5375920" y="3539432"/>
            <a:ext cx="3749918" cy="2049808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1C5F8F-4B5F-467A-8BF0-77F33F7D5D34}"/>
              </a:ext>
            </a:extLst>
          </p:cNvPr>
          <p:cNvSpPr/>
          <p:nvPr/>
        </p:nvSpPr>
        <p:spPr>
          <a:xfrm>
            <a:off x="0" y="1186142"/>
            <a:ext cx="4253350" cy="23585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2" name="Rectangle 2061">
            <a:extLst>
              <a:ext uri="{FF2B5EF4-FFF2-40B4-BE49-F238E27FC236}">
                <a16:creationId xmlns:a16="http://schemas.microsoft.com/office/drawing/2014/main" id="{AD444CB9-8A3A-4ADF-AB12-C440CE8C93C3}"/>
              </a:ext>
            </a:extLst>
          </p:cNvPr>
          <p:cNvSpPr/>
          <p:nvPr/>
        </p:nvSpPr>
        <p:spPr>
          <a:xfrm>
            <a:off x="915095" y="1389566"/>
            <a:ext cx="2304256" cy="17650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61" name="Partial Circle 2060">
            <a:extLst>
              <a:ext uri="{FF2B5EF4-FFF2-40B4-BE49-F238E27FC236}">
                <a16:creationId xmlns:a16="http://schemas.microsoft.com/office/drawing/2014/main" id="{84F1C031-8338-4657-BEF1-97BDB112FB4A}"/>
              </a:ext>
            </a:extLst>
          </p:cNvPr>
          <p:cNvSpPr/>
          <p:nvPr/>
        </p:nvSpPr>
        <p:spPr>
          <a:xfrm>
            <a:off x="1134562" y="1415187"/>
            <a:ext cx="1728192" cy="1656184"/>
          </a:xfrm>
          <a:prstGeom prst="pie">
            <a:avLst/>
          </a:prstGeom>
          <a:solidFill>
            <a:srgbClr val="73B7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2C4EEFE-565D-41BF-9252-B2F497130626}"/>
              </a:ext>
            </a:extLst>
          </p:cNvPr>
          <p:cNvSpPr/>
          <p:nvPr/>
        </p:nvSpPr>
        <p:spPr>
          <a:xfrm>
            <a:off x="666900" y="1340578"/>
            <a:ext cx="2652013" cy="2160430"/>
          </a:xfrm>
          <a:custGeom>
            <a:avLst/>
            <a:gdLst>
              <a:gd name="connsiteX0" fmla="*/ 1048235 w 2652013"/>
              <a:gd name="connsiteY0" fmla="*/ 1047901 h 2160430"/>
              <a:gd name="connsiteX1" fmla="*/ 1023399 w 2652013"/>
              <a:gd name="connsiteY1" fmla="*/ 1061726 h 2160430"/>
              <a:gd name="connsiteX2" fmla="*/ 1026781 w 2652013"/>
              <a:gd name="connsiteY2" fmla="*/ 1091437 h 2160430"/>
              <a:gd name="connsiteX3" fmla="*/ 1035317 w 2652013"/>
              <a:gd name="connsiteY3" fmla="*/ 1104265 h 2160430"/>
              <a:gd name="connsiteX4" fmla="*/ 1049544 w 2652013"/>
              <a:gd name="connsiteY4" fmla="*/ 1120300 h 2160430"/>
              <a:gd name="connsiteX5" fmla="*/ 1367993 w 2652013"/>
              <a:gd name="connsiteY5" fmla="*/ 1256703 h 2160430"/>
              <a:gd name="connsiteX6" fmla="*/ 1686443 w 2652013"/>
              <a:gd name="connsiteY6" fmla="*/ 1120300 h 2160430"/>
              <a:gd name="connsiteX7" fmla="*/ 1700944 w 2652013"/>
              <a:gd name="connsiteY7" fmla="*/ 1103956 h 2160430"/>
              <a:gd name="connsiteX8" fmla="*/ 1700399 w 2652013"/>
              <a:gd name="connsiteY8" fmla="*/ 1103411 h 2160430"/>
              <a:gd name="connsiteX9" fmla="*/ 1702851 w 2652013"/>
              <a:gd name="connsiteY9" fmla="*/ 1101758 h 2160430"/>
              <a:gd name="connsiteX10" fmla="*/ 1711737 w 2652013"/>
              <a:gd name="connsiteY10" fmla="*/ 1080305 h 2160430"/>
              <a:gd name="connsiteX11" fmla="*/ 1681397 w 2652013"/>
              <a:gd name="connsiteY11" fmla="*/ 1049965 h 2160430"/>
              <a:gd name="connsiteX12" fmla="*/ 1659944 w 2652013"/>
              <a:gd name="connsiteY12" fmla="*/ 1058851 h 2160430"/>
              <a:gd name="connsiteX13" fmla="*/ 1658291 w 2652013"/>
              <a:gd name="connsiteY13" fmla="*/ 1061303 h 2160430"/>
              <a:gd name="connsiteX14" fmla="*/ 1657493 w 2652013"/>
              <a:gd name="connsiteY14" fmla="*/ 1060506 h 2160430"/>
              <a:gd name="connsiteX15" fmla="*/ 1642518 w 2652013"/>
              <a:gd name="connsiteY15" fmla="*/ 1078434 h 2160430"/>
              <a:gd name="connsiteX16" fmla="*/ 1367993 w 2652013"/>
              <a:gd name="connsiteY16" fmla="*/ 1196024 h 2160430"/>
              <a:gd name="connsiteX17" fmla="*/ 1093468 w 2652013"/>
              <a:gd name="connsiteY17" fmla="*/ 1078434 h 2160430"/>
              <a:gd name="connsiteX18" fmla="*/ 1071840 w 2652013"/>
              <a:gd name="connsiteY18" fmla="*/ 1056108 h 2160430"/>
              <a:gd name="connsiteX19" fmla="*/ 1048235 w 2652013"/>
              <a:gd name="connsiteY19" fmla="*/ 1047901 h 2160430"/>
              <a:gd name="connsiteX20" fmla="*/ 1593965 w 2652013"/>
              <a:gd name="connsiteY20" fmla="*/ 705931 h 2160430"/>
              <a:gd name="connsiteX21" fmla="*/ 1662636 w 2652013"/>
              <a:gd name="connsiteY21" fmla="*/ 774602 h 2160430"/>
              <a:gd name="connsiteX22" fmla="*/ 1593965 w 2652013"/>
              <a:gd name="connsiteY22" fmla="*/ 843272 h 2160430"/>
              <a:gd name="connsiteX23" fmla="*/ 1525295 w 2652013"/>
              <a:gd name="connsiteY23" fmla="*/ 774602 h 2160430"/>
              <a:gd name="connsiteX24" fmla="*/ 1593965 w 2652013"/>
              <a:gd name="connsiteY24" fmla="*/ 705931 h 2160430"/>
              <a:gd name="connsiteX25" fmla="*/ 1139223 w 2652013"/>
              <a:gd name="connsiteY25" fmla="*/ 705931 h 2160430"/>
              <a:gd name="connsiteX26" fmla="*/ 1207893 w 2652013"/>
              <a:gd name="connsiteY26" fmla="*/ 774602 h 2160430"/>
              <a:gd name="connsiteX27" fmla="*/ 1139223 w 2652013"/>
              <a:gd name="connsiteY27" fmla="*/ 843272 h 2160430"/>
              <a:gd name="connsiteX28" fmla="*/ 1070552 w 2652013"/>
              <a:gd name="connsiteY28" fmla="*/ 774602 h 2160430"/>
              <a:gd name="connsiteX29" fmla="*/ 1139223 w 2652013"/>
              <a:gd name="connsiteY29" fmla="*/ 705931 h 2160430"/>
              <a:gd name="connsiteX30" fmla="*/ 1593966 w 2652013"/>
              <a:gd name="connsiteY30" fmla="*/ 653242 h 2160430"/>
              <a:gd name="connsiteX31" fmla="*/ 1472607 w 2652013"/>
              <a:gd name="connsiteY31" fmla="*/ 774602 h 2160430"/>
              <a:gd name="connsiteX32" fmla="*/ 1593966 w 2652013"/>
              <a:gd name="connsiteY32" fmla="*/ 895961 h 2160430"/>
              <a:gd name="connsiteX33" fmla="*/ 1715326 w 2652013"/>
              <a:gd name="connsiteY33" fmla="*/ 774602 h 2160430"/>
              <a:gd name="connsiteX34" fmla="*/ 1593966 w 2652013"/>
              <a:gd name="connsiteY34" fmla="*/ 653242 h 2160430"/>
              <a:gd name="connsiteX35" fmla="*/ 1139223 w 2652013"/>
              <a:gd name="connsiteY35" fmla="*/ 653242 h 2160430"/>
              <a:gd name="connsiteX36" fmla="*/ 1017864 w 2652013"/>
              <a:gd name="connsiteY36" fmla="*/ 774602 h 2160430"/>
              <a:gd name="connsiteX37" fmla="*/ 1139223 w 2652013"/>
              <a:gd name="connsiteY37" fmla="*/ 895961 h 2160430"/>
              <a:gd name="connsiteX38" fmla="*/ 1260582 w 2652013"/>
              <a:gd name="connsiteY38" fmla="*/ 774602 h 2160430"/>
              <a:gd name="connsiteX39" fmla="*/ 1139223 w 2652013"/>
              <a:gd name="connsiteY39" fmla="*/ 653242 h 2160430"/>
              <a:gd name="connsiteX40" fmla="*/ 1366594 w 2652013"/>
              <a:gd name="connsiteY40" fmla="*/ 349345 h 2160430"/>
              <a:gd name="connsiteX41" fmla="*/ 1918279 w 2652013"/>
              <a:gd name="connsiteY41" fmla="*/ 901031 h 2160430"/>
              <a:gd name="connsiteX42" fmla="*/ 1366594 w 2652013"/>
              <a:gd name="connsiteY42" fmla="*/ 1452716 h 2160430"/>
              <a:gd name="connsiteX43" fmla="*/ 814908 w 2652013"/>
              <a:gd name="connsiteY43" fmla="*/ 901031 h 2160430"/>
              <a:gd name="connsiteX44" fmla="*/ 1366594 w 2652013"/>
              <a:gd name="connsiteY44" fmla="*/ 349345 h 2160430"/>
              <a:gd name="connsiteX45" fmla="*/ 1366594 w 2652013"/>
              <a:gd name="connsiteY45" fmla="*/ 258516 h 2160430"/>
              <a:gd name="connsiteX46" fmla="*/ 724079 w 2652013"/>
              <a:gd name="connsiteY46" fmla="*/ 901031 h 2160430"/>
              <a:gd name="connsiteX47" fmla="*/ 1366594 w 2652013"/>
              <a:gd name="connsiteY47" fmla="*/ 1543545 h 2160430"/>
              <a:gd name="connsiteX48" fmla="*/ 2009108 w 2652013"/>
              <a:gd name="connsiteY48" fmla="*/ 901031 h 2160430"/>
              <a:gd name="connsiteX49" fmla="*/ 1366594 w 2652013"/>
              <a:gd name="connsiteY49" fmla="*/ 258516 h 2160430"/>
              <a:gd name="connsiteX50" fmla="*/ 0 w 2652013"/>
              <a:gd name="connsiteY50" fmla="*/ 0 h 2160430"/>
              <a:gd name="connsiteX51" fmla="*/ 2652013 w 2652013"/>
              <a:gd name="connsiteY51" fmla="*/ 0 h 2160430"/>
              <a:gd name="connsiteX52" fmla="*/ 2620273 w 2652013"/>
              <a:gd name="connsiteY52" fmla="*/ 1950880 h 2160430"/>
              <a:gd name="connsiteX53" fmla="*/ 7437 w 2652013"/>
              <a:gd name="connsiteY53" fmla="*/ 2160430 h 2160430"/>
              <a:gd name="connsiteX54" fmla="*/ 145 w 2652013"/>
              <a:gd name="connsiteY54" fmla="*/ 112688 h 2160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652013" h="2160430">
                <a:moveTo>
                  <a:pt x="1048235" y="1047901"/>
                </a:moveTo>
                <a:cubicBezTo>
                  <a:pt x="1040161" y="1048837"/>
                  <a:pt x="1026975" y="1054470"/>
                  <a:pt x="1023399" y="1061726"/>
                </a:cubicBezTo>
                <a:cubicBezTo>
                  <a:pt x="1019824" y="1068983"/>
                  <a:pt x="1021291" y="1085946"/>
                  <a:pt x="1026781" y="1091437"/>
                </a:cubicBezTo>
                <a:lnTo>
                  <a:pt x="1035317" y="1104265"/>
                </a:lnTo>
                <a:lnTo>
                  <a:pt x="1049544" y="1120300"/>
                </a:lnTo>
                <a:cubicBezTo>
                  <a:pt x="1129666" y="1204338"/>
                  <a:pt x="1242714" y="1256703"/>
                  <a:pt x="1367993" y="1256703"/>
                </a:cubicBezTo>
                <a:cubicBezTo>
                  <a:pt x="1493272" y="1256703"/>
                  <a:pt x="1606320" y="1204338"/>
                  <a:pt x="1686443" y="1120300"/>
                </a:cubicBezTo>
                <a:lnTo>
                  <a:pt x="1700944" y="1103956"/>
                </a:lnTo>
                <a:lnTo>
                  <a:pt x="1700399" y="1103411"/>
                </a:lnTo>
                <a:lnTo>
                  <a:pt x="1702851" y="1101758"/>
                </a:lnTo>
                <a:cubicBezTo>
                  <a:pt x="1708341" y="1096268"/>
                  <a:pt x="1711737" y="1088682"/>
                  <a:pt x="1711737" y="1080305"/>
                </a:cubicBezTo>
                <a:cubicBezTo>
                  <a:pt x="1711737" y="1063548"/>
                  <a:pt x="1698153" y="1049965"/>
                  <a:pt x="1681397" y="1049965"/>
                </a:cubicBezTo>
                <a:cubicBezTo>
                  <a:pt x="1673020" y="1049965"/>
                  <a:pt x="1665434" y="1053361"/>
                  <a:pt x="1659944" y="1058851"/>
                </a:cubicBezTo>
                <a:lnTo>
                  <a:pt x="1658291" y="1061303"/>
                </a:lnTo>
                <a:lnTo>
                  <a:pt x="1657493" y="1060506"/>
                </a:lnTo>
                <a:lnTo>
                  <a:pt x="1642518" y="1078434"/>
                </a:lnTo>
                <a:cubicBezTo>
                  <a:pt x="1573447" y="1150880"/>
                  <a:pt x="1475992" y="1196024"/>
                  <a:pt x="1367993" y="1196024"/>
                </a:cubicBezTo>
                <a:cubicBezTo>
                  <a:pt x="1259994" y="1196024"/>
                  <a:pt x="1162539" y="1150880"/>
                  <a:pt x="1093468" y="1078434"/>
                </a:cubicBezTo>
                <a:lnTo>
                  <a:pt x="1071840" y="1056108"/>
                </a:lnTo>
                <a:cubicBezTo>
                  <a:pt x="1065104" y="1051363"/>
                  <a:pt x="1056308" y="1046964"/>
                  <a:pt x="1048235" y="1047901"/>
                </a:cubicBezTo>
                <a:close/>
                <a:moveTo>
                  <a:pt x="1593965" y="705931"/>
                </a:moveTo>
                <a:cubicBezTo>
                  <a:pt x="1631891" y="705931"/>
                  <a:pt x="1662636" y="736676"/>
                  <a:pt x="1662636" y="774602"/>
                </a:cubicBezTo>
                <a:cubicBezTo>
                  <a:pt x="1662636" y="812527"/>
                  <a:pt x="1631891" y="843272"/>
                  <a:pt x="1593965" y="843272"/>
                </a:cubicBezTo>
                <a:cubicBezTo>
                  <a:pt x="1556040" y="843272"/>
                  <a:pt x="1525295" y="812527"/>
                  <a:pt x="1525295" y="774602"/>
                </a:cubicBezTo>
                <a:cubicBezTo>
                  <a:pt x="1525295" y="736676"/>
                  <a:pt x="1556040" y="705931"/>
                  <a:pt x="1593965" y="705931"/>
                </a:cubicBezTo>
                <a:close/>
                <a:moveTo>
                  <a:pt x="1139223" y="705931"/>
                </a:moveTo>
                <a:cubicBezTo>
                  <a:pt x="1177148" y="705931"/>
                  <a:pt x="1207893" y="736676"/>
                  <a:pt x="1207893" y="774602"/>
                </a:cubicBezTo>
                <a:cubicBezTo>
                  <a:pt x="1207893" y="812527"/>
                  <a:pt x="1177148" y="843272"/>
                  <a:pt x="1139223" y="843272"/>
                </a:cubicBezTo>
                <a:cubicBezTo>
                  <a:pt x="1101298" y="843272"/>
                  <a:pt x="1070552" y="812527"/>
                  <a:pt x="1070552" y="774602"/>
                </a:cubicBezTo>
                <a:cubicBezTo>
                  <a:pt x="1070552" y="736676"/>
                  <a:pt x="1101298" y="705931"/>
                  <a:pt x="1139223" y="705931"/>
                </a:cubicBezTo>
                <a:close/>
                <a:moveTo>
                  <a:pt x="1593966" y="653242"/>
                </a:moveTo>
                <a:cubicBezTo>
                  <a:pt x="1526941" y="653242"/>
                  <a:pt x="1472607" y="707577"/>
                  <a:pt x="1472607" y="774602"/>
                </a:cubicBezTo>
                <a:cubicBezTo>
                  <a:pt x="1472607" y="841627"/>
                  <a:pt x="1526941" y="895961"/>
                  <a:pt x="1593966" y="895961"/>
                </a:cubicBezTo>
                <a:cubicBezTo>
                  <a:pt x="1660991" y="895961"/>
                  <a:pt x="1715326" y="841627"/>
                  <a:pt x="1715326" y="774602"/>
                </a:cubicBezTo>
                <a:cubicBezTo>
                  <a:pt x="1715326" y="707577"/>
                  <a:pt x="1660991" y="653242"/>
                  <a:pt x="1593966" y="653242"/>
                </a:cubicBezTo>
                <a:close/>
                <a:moveTo>
                  <a:pt x="1139223" y="653242"/>
                </a:moveTo>
                <a:cubicBezTo>
                  <a:pt x="1072198" y="653242"/>
                  <a:pt x="1017864" y="707577"/>
                  <a:pt x="1017864" y="774602"/>
                </a:cubicBezTo>
                <a:cubicBezTo>
                  <a:pt x="1017864" y="841627"/>
                  <a:pt x="1072198" y="895961"/>
                  <a:pt x="1139223" y="895961"/>
                </a:cubicBezTo>
                <a:cubicBezTo>
                  <a:pt x="1206248" y="895961"/>
                  <a:pt x="1260582" y="841627"/>
                  <a:pt x="1260582" y="774602"/>
                </a:cubicBezTo>
                <a:cubicBezTo>
                  <a:pt x="1260582" y="707577"/>
                  <a:pt x="1206248" y="653242"/>
                  <a:pt x="1139223" y="653242"/>
                </a:cubicBezTo>
                <a:close/>
                <a:moveTo>
                  <a:pt x="1366594" y="349345"/>
                </a:moveTo>
                <a:cubicBezTo>
                  <a:pt x="1671281" y="349345"/>
                  <a:pt x="1918279" y="596343"/>
                  <a:pt x="1918279" y="901031"/>
                </a:cubicBezTo>
                <a:cubicBezTo>
                  <a:pt x="1918279" y="1205718"/>
                  <a:pt x="1671281" y="1452716"/>
                  <a:pt x="1366594" y="1452716"/>
                </a:cubicBezTo>
                <a:cubicBezTo>
                  <a:pt x="1061906" y="1452716"/>
                  <a:pt x="814908" y="1205718"/>
                  <a:pt x="814908" y="901031"/>
                </a:cubicBezTo>
                <a:cubicBezTo>
                  <a:pt x="814908" y="596343"/>
                  <a:pt x="1061906" y="349345"/>
                  <a:pt x="1366594" y="349345"/>
                </a:cubicBezTo>
                <a:close/>
                <a:moveTo>
                  <a:pt x="1366594" y="258516"/>
                </a:moveTo>
                <a:cubicBezTo>
                  <a:pt x="1011743" y="258516"/>
                  <a:pt x="724079" y="546180"/>
                  <a:pt x="724079" y="901031"/>
                </a:cubicBezTo>
                <a:cubicBezTo>
                  <a:pt x="724079" y="1255882"/>
                  <a:pt x="1011743" y="1543545"/>
                  <a:pt x="1366594" y="1543545"/>
                </a:cubicBezTo>
                <a:cubicBezTo>
                  <a:pt x="1721445" y="1543545"/>
                  <a:pt x="2009108" y="1255882"/>
                  <a:pt x="2009108" y="901031"/>
                </a:cubicBezTo>
                <a:cubicBezTo>
                  <a:pt x="2009108" y="546180"/>
                  <a:pt x="1721445" y="258516"/>
                  <a:pt x="1366594" y="258516"/>
                </a:cubicBezTo>
                <a:close/>
                <a:moveTo>
                  <a:pt x="0" y="0"/>
                </a:moveTo>
                <a:lnTo>
                  <a:pt x="2652013" y="0"/>
                </a:lnTo>
                <a:lnTo>
                  <a:pt x="2620273" y="1950880"/>
                </a:lnTo>
                <a:lnTo>
                  <a:pt x="7437" y="2160430"/>
                </a:lnTo>
                <a:cubicBezTo>
                  <a:pt x="7437" y="1115651"/>
                  <a:pt x="1603" y="940148"/>
                  <a:pt x="145" y="112688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0" name="Rectangle: Diagonal Corners Rounded 49">
            <a:extLst>
              <a:ext uri="{FF2B5EF4-FFF2-40B4-BE49-F238E27FC236}">
                <a16:creationId xmlns:a16="http://schemas.microsoft.com/office/drawing/2014/main" id="{C110B749-A2D8-4511-8E71-CF19F9AC4C8A}"/>
              </a:ext>
            </a:extLst>
          </p:cNvPr>
          <p:cNvSpPr/>
          <p:nvPr/>
        </p:nvSpPr>
        <p:spPr>
          <a:xfrm>
            <a:off x="335360" y="188640"/>
            <a:ext cx="5514604" cy="90886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  <a:alpha val="7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Survey Results</a:t>
            </a:r>
          </a:p>
        </p:txBody>
      </p:sp>
      <p:sp>
        <p:nvSpPr>
          <p:cNvPr id="2054" name="TextBox 2053">
            <a:extLst>
              <a:ext uri="{FF2B5EF4-FFF2-40B4-BE49-F238E27FC236}">
                <a16:creationId xmlns:a16="http://schemas.microsoft.com/office/drawing/2014/main" id="{33FB51DC-AF0D-4194-BBC1-73CFE4FB1425}"/>
              </a:ext>
            </a:extLst>
          </p:cNvPr>
          <p:cNvSpPr txBox="1"/>
          <p:nvPr/>
        </p:nvSpPr>
        <p:spPr>
          <a:xfrm>
            <a:off x="8249588" y="103218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/>
              <a:t>21%</a:t>
            </a:r>
          </a:p>
        </p:txBody>
      </p:sp>
      <p:sp>
        <p:nvSpPr>
          <p:cNvPr id="2057" name="TextBox 2056">
            <a:extLst>
              <a:ext uri="{FF2B5EF4-FFF2-40B4-BE49-F238E27FC236}">
                <a16:creationId xmlns:a16="http://schemas.microsoft.com/office/drawing/2014/main" id="{41B476DB-CFC7-449E-AF65-17B0E5AE5550}"/>
              </a:ext>
            </a:extLst>
          </p:cNvPr>
          <p:cNvSpPr txBox="1"/>
          <p:nvPr/>
        </p:nvSpPr>
        <p:spPr>
          <a:xfrm>
            <a:off x="8284205" y="816810"/>
            <a:ext cx="1508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Response rate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606A5C-D1CE-41FD-91DC-35E8B8A70826}"/>
              </a:ext>
            </a:extLst>
          </p:cNvPr>
          <p:cNvSpPr/>
          <p:nvPr/>
        </p:nvSpPr>
        <p:spPr>
          <a:xfrm>
            <a:off x="7548960" y="1186142"/>
            <a:ext cx="4643039" cy="235329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Freeform 21">
            <a:extLst>
              <a:ext uri="{FF2B5EF4-FFF2-40B4-BE49-F238E27FC236}">
                <a16:creationId xmlns:a16="http://schemas.microsoft.com/office/drawing/2014/main" id="{E4011090-9DCF-4233-8CC8-4C2CA3FDB19E}"/>
              </a:ext>
            </a:extLst>
          </p:cNvPr>
          <p:cNvSpPr>
            <a:spLocks noChangeAspect="1"/>
          </p:cNvSpPr>
          <p:nvPr/>
        </p:nvSpPr>
        <p:spPr>
          <a:xfrm>
            <a:off x="8832304" y="1832473"/>
            <a:ext cx="1945652" cy="1008112"/>
          </a:xfrm>
          <a:custGeom>
            <a:avLst/>
            <a:gdLst>
              <a:gd name="connsiteX0" fmla="*/ 1305748 w 1388428"/>
              <a:gd name="connsiteY0" fmla="*/ 434774 h 720001"/>
              <a:gd name="connsiteX1" fmla="*/ 1305748 w 1388428"/>
              <a:gd name="connsiteY1" fmla="*/ 649903 h 720001"/>
              <a:gd name="connsiteX2" fmla="*/ 1090618 w 1388428"/>
              <a:gd name="connsiteY2" fmla="*/ 649903 h 720001"/>
              <a:gd name="connsiteX3" fmla="*/ 1090618 w 1388428"/>
              <a:gd name="connsiteY3" fmla="*/ 686109 h 720001"/>
              <a:gd name="connsiteX4" fmla="*/ 1305748 w 1388428"/>
              <a:gd name="connsiteY4" fmla="*/ 686109 h 720001"/>
              <a:gd name="connsiteX5" fmla="*/ 1305748 w 1388428"/>
              <a:gd name="connsiteY5" fmla="*/ 686110 h 720001"/>
              <a:gd name="connsiteX6" fmla="*/ 1341955 w 1388428"/>
              <a:gd name="connsiteY6" fmla="*/ 686110 h 720001"/>
              <a:gd name="connsiteX7" fmla="*/ 1341955 w 1388428"/>
              <a:gd name="connsiteY7" fmla="*/ 686109 h 720001"/>
              <a:gd name="connsiteX8" fmla="*/ 1341955 w 1388428"/>
              <a:gd name="connsiteY8" fmla="*/ 649903 h 720001"/>
              <a:gd name="connsiteX9" fmla="*/ 1341955 w 1388428"/>
              <a:gd name="connsiteY9" fmla="*/ 434774 h 720001"/>
              <a:gd name="connsiteX10" fmla="*/ 683642 w 1388428"/>
              <a:gd name="connsiteY10" fmla="*/ 199341 h 720001"/>
              <a:gd name="connsiteX11" fmla="*/ 640593 w 1388428"/>
              <a:gd name="connsiteY11" fmla="*/ 216169 h 720001"/>
              <a:gd name="connsiteX12" fmla="*/ 611426 w 1388428"/>
              <a:gd name="connsiteY12" fmla="*/ 251102 h 720001"/>
              <a:gd name="connsiteX13" fmla="*/ 603148 w 1388428"/>
              <a:gd name="connsiteY13" fmla="*/ 299167 h 720001"/>
              <a:gd name="connsiteX14" fmla="*/ 614356 w 1388428"/>
              <a:gd name="connsiteY14" fmla="*/ 350291 h 720001"/>
              <a:gd name="connsiteX15" fmla="*/ 580731 w 1388428"/>
              <a:gd name="connsiteY15" fmla="*/ 350546 h 720001"/>
              <a:gd name="connsiteX16" fmla="*/ 580859 w 1388428"/>
              <a:gd name="connsiteY16" fmla="*/ 383184 h 720001"/>
              <a:gd name="connsiteX17" fmla="*/ 623908 w 1388428"/>
              <a:gd name="connsiteY17" fmla="*/ 383184 h 720001"/>
              <a:gd name="connsiteX18" fmla="*/ 625946 w 1388428"/>
              <a:gd name="connsiteY18" fmla="*/ 432779 h 720001"/>
              <a:gd name="connsiteX19" fmla="*/ 609897 w 1388428"/>
              <a:gd name="connsiteY19" fmla="*/ 469114 h 720001"/>
              <a:gd name="connsiteX20" fmla="*/ 576910 w 1388428"/>
              <a:gd name="connsiteY20" fmla="*/ 498565 h 720001"/>
              <a:gd name="connsiteX21" fmla="*/ 591939 w 1388428"/>
              <a:gd name="connsiteY21" fmla="*/ 536430 h 720001"/>
              <a:gd name="connsiteX22" fmla="*/ 627474 w 1388428"/>
              <a:gd name="connsiteY22" fmla="*/ 521130 h 720001"/>
              <a:gd name="connsiteX23" fmla="*/ 665302 w 1388428"/>
              <a:gd name="connsiteY23" fmla="*/ 516286 h 720001"/>
              <a:gd name="connsiteX24" fmla="*/ 709498 w 1388428"/>
              <a:gd name="connsiteY24" fmla="*/ 526102 h 720001"/>
              <a:gd name="connsiteX25" fmla="*/ 762227 w 1388428"/>
              <a:gd name="connsiteY25" fmla="*/ 536430 h 720001"/>
              <a:gd name="connsiteX26" fmla="*/ 811517 w 1388428"/>
              <a:gd name="connsiteY26" fmla="*/ 521895 h 720001"/>
              <a:gd name="connsiteX27" fmla="*/ 798525 w 1388428"/>
              <a:gd name="connsiteY27" fmla="*/ 485943 h 720001"/>
              <a:gd name="connsiteX28" fmla="*/ 763500 w 1388428"/>
              <a:gd name="connsiteY28" fmla="*/ 497417 h 720001"/>
              <a:gd name="connsiteX29" fmla="*/ 712300 w 1388428"/>
              <a:gd name="connsiteY29" fmla="*/ 490915 h 720001"/>
              <a:gd name="connsiteX30" fmla="*/ 667212 w 1388428"/>
              <a:gd name="connsiteY30" fmla="*/ 483266 h 720001"/>
              <a:gd name="connsiteX31" fmla="*/ 630913 w 1388428"/>
              <a:gd name="connsiteY31" fmla="*/ 487983 h 720001"/>
              <a:gd name="connsiteX32" fmla="*/ 652183 w 1388428"/>
              <a:gd name="connsiteY32" fmla="*/ 460699 h 720001"/>
              <a:gd name="connsiteX33" fmla="*/ 667212 w 1388428"/>
              <a:gd name="connsiteY33" fmla="*/ 424109 h 720001"/>
              <a:gd name="connsiteX34" fmla="*/ 665684 w 1388428"/>
              <a:gd name="connsiteY34" fmla="*/ 383184 h 720001"/>
              <a:gd name="connsiteX35" fmla="*/ 728984 w 1388428"/>
              <a:gd name="connsiteY35" fmla="*/ 383184 h 720001"/>
              <a:gd name="connsiteX36" fmla="*/ 728984 w 1388428"/>
              <a:gd name="connsiteY36" fmla="*/ 350546 h 720001"/>
              <a:gd name="connsiteX37" fmla="*/ 659443 w 1388428"/>
              <a:gd name="connsiteY37" fmla="*/ 350291 h 720001"/>
              <a:gd name="connsiteX38" fmla="*/ 648744 w 1388428"/>
              <a:gd name="connsiteY38" fmla="*/ 310769 h 720001"/>
              <a:gd name="connsiteX39" fmla="*/ 646834 w 1388428"/>
              <a:gd name="connsiteY39" fmla="*/ 276728 h 720001"/>
              <a:gd name="connsiteX40" fmla="*/ 658424 w 1388428"/>
              <a:gd name="connsiteY40" fmla="*/ 251485 h 720001"/>
              <a:gd name="connsiteX41" fmla="*/ 679694 w 1388428"/>
              <a:gd name="connsiteY41" fmla="*/ 235549 h 720001"/>
              <a:gd name="connsiteX42" fmla="*/ 706186 w 1388428"/>
              <a:gd name="connsiteY42" fmla="*/ 231723 h 720001"/>
              <a:gd name="connsiteX43" fmla="*/ 732168 w 1388428"/>
              <a:gd name="connsiteY43" fmla="*/ 238735 h 720001"/>
              <a:gd name="connsiteX44" fmla="*/ 750636 w 1388428"/>
              <a:gd name="connsiteY44" fmla="*/ 255310 h 720001"/>
              <a:gd name="connsiteX45" fmla="*/ 759806 w 1388428"/>
              <a:gd name="connsiteY45" fmla="*/ 273413 h 720001"/>
              <a:gd name="connsiteX46" fmla="*/ 763500 w 1388428"/>
              <a:gd name="connsiteY46" fmla="*/ 288585 h 720001"/>
              <a:gd name="connsiteX47" fmla="*/ 802856 w 1388428"/>
              <a:gd name="connsiteY47" fmla="*/ 282848 h 720001"/>
              <a:gd name="connsiteX48" fmla="*/ 790629 w 1388428"/>
              <a:gd name="connsiteY48" fmla="*/ 243963 h 720001"/>
              <a:gd name="connsiteX49" fmla="*/ 763500 w 1388428"/>
              <a:gd name="connsiteY49" fmla="*/ 215149 h 720001"/>
              <a:gd name="connsiteX50" fmla="*/ 729111 w 1388428"/>
              <a:gd name="connsiteY50" fmla="*/ 200743 h 720001"/>
              <a:gd name="connsiteX51" fmla="*/ 683642 w 1388428"/>
              <a:gd name="connsiteY51" fmla="*/ 199341 h 720001"/>
              <a:gd name="connsiteX52" fmla="*/ 694214 w 1388428"/>
              <a:gd name="connsiteY52" fmla="*/ 113764 h 720001"/>
              <a:gd name="connsiteX53" fmla="*/ 940450 w 1388428"/>
              <a:gd name="connsiteY53" fmla="*/ 360000 h 720001"/>
              <a:gd name="connsiteX54" fmla="*/ 694214 w 1388428"/>
              <a:gd name="connsiteY54" fmla="*/ 606236 h 720001"/>
              <a:gd name="connsiteX55" fmla="*/ 447978 w 1388428"/>
              <a:gd name="connsiteY55" fmla="*/ 360000 h 720001"/>
              <a:gd name="connsiteX56" fmla="*/ 694214 w 1388428"/>
              <a:gd name="connsiteY56" fmla="*/ 113764 h 720001"/>
              <a:gd name="connsiteX57" fmla="*/ 694214 w 1388428"/>
              <a:gd name="connsiteY57" fmla="*/ 42030 h 720001"/>
              <a:gd name="connsiteX58" fmla="*/ 370893 w 1388428"/>
              <a:gd name="connsiteY58" fmla="*/ 365352 h 720001"/>
              <a:gd name="connsiteX59" fmla="*/ 694214 w 1388428"/>
              <a:gd name="connsiteY59" fmla="*/ 688673 h 720001"/>
              <a:gd name="connsiteX60" fmla="*/ 1017535 w 1388428"/>
              <a:gd name="connsiteY60" fmla="*/ 365352 h 720001"/>
              <a:gd name="connsiteX61" fmla="*/ 694214 w 1388428"/>
              <a:gd name="connsiteY61" fmla="*/ 42030 h 720001"/>
              <a:gd name="connsiteX62" fmla="*/ 46473 w 1388428"/>
              <a:gd name="connsiteY62" fmla="*/ 42030 h 720001"/>
              <a:gd name="connsiteX63" fmla="*/ 46473 w 1388428"/>
              <a:gd name="connsiteY63" fmla="*/ 78237 h 720001"/>
              <a:gd name="connsiteX64" fmla="*/ 46473 w 1388428"/>
              <a:gd name="connsiteY64" fmla="*/ 293367 h 720001"/>
              <a:gd name="connsiteX65" fmla="*/ 82680 w 1388428"/>
              <a:gd name="connsiteY65" fmla="*/ 293367 h 720001"/>
              <a:gd name="connsiteX66" fmla="*/ 82680 w 1388428"/>
              <a:gd name="connsiteY66" fmla="*/ 78237 h 720001"/>
              <a:gd name="connsiteX67" fmla="*/ 297809 w 1388428"/>
              <a:gd name="connsiteY67" fmla="*/ 78237 h 720001"/>
              <a:gd name="connsiteX68" fmla="*/ 297809 w 1388428"/>
              <a:gd name="connsiteY68" fmla="*/ 42030 h 720001"/>
              <a:gd name="connsiteX69" fmla="*/ 82680 w 1388428"/>
              <a:gd name="connsiteY69" fmla="*/ 42030 h 720001"/>
              <a:gd name="connsiteX70" fmla="*/ 0 w 1388428"/>
              <a:gd name="connsiteY70" fmla="*/ 0 h 720001"/>
              <a:gd name="connsiteX71" fmla="*/ 1388428 w 1388428"/>
              <a:gd name="connsiteY71" fmla="*/ 0 h 720001"/>
              <a:gd name="connsiteX72" fmla="*/ 1388428 w 1388428"/>
              <a:gd name="connsiteY72" fmla="*/ 720001 h 720001"/>
              <a:gd name="connsiteX73" fmla="*/ 0 w 1388428"/>
              <a:gd name="connsiteY73" fmla="*/ 720001 h 72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388428" h="720001">
                <a:moveTo>
                  <a:pt x="1305748" y="434774"/>
                </a:moveTo>
                <a:lnTo>
                  <a:pt x="1305748" y="649903"/>
                </a:lnTo>
                <a:lnTo>
                  <a:pt x="1090618" y="649903"/>
                </a:lnTo>
                <a:lnTo>
                  <a:pt x="1090618" y="686109"/>
                </a:lnTo>
                <a:lnTo>
                  <a:pt x="1305748" y="686109"/>
                </a:lnTo>
                <a:lnTo>
                  <a:pt x="1305748" y="686110"/>
                </a:lnTo>
                <a:lnTo>
                  <a:pt x="1341955" y="686110"/>
                </a:lnTo>
                <a:lnTo>
                  <a:pt x="1341955" y="686109"/>
                </a:lnTo>
                <a:lnTo>
                  <a:pt x="1341955" y="649903"/>
                </a:lnTo>
                <a:lnTo>
                  <a:pt x="1341955" y="434774"/>
                </a:lnTo>
                <a:close/>
                <a:moveTo>
                  <a:pt x="683642" y="199341"/>
                </a:moveTo>
                <a:cubicBezTo>
                  <a:pt x="668868" y="201890"/>
                  <a:pt x="652693" y="207500"/>
                  <a:pt x="640593" y="216169"/>
                </a:cubicBezTo>
                <a:cubicBezTo>
                  <a:pt x="628493" y="224839"/>
                  <a:pt x="617667" y="237206"/>
                  <a:pt x="611426" y="251102"/>
                </a:cubicBezTo>
                <a:cubicBezTo>
                  <a:pt x="605185" y="264999"/>
                  <a:pt x="602638" y="282593"/>
                  <a:pt x="603148" y="299167"/>
                </a:cubicBezTo>
                <a:cubicBezTo>
                  <a:pt x="603656" y="315741"/>
                  <a:pt x="612063" y="338690"/>
                  <a:pt x="614356" y="350291"/>
                </a:cubicBezTo>
                <a:cubicBezTo>
                  <a:pt x="597543" y="350418"/>
                  <a:pt x="580731" y="350546"/>
                  <a:pt x="580731" y="350546"/>
                </a:cubicBezTo>
                <a:lnTo>
                  <a:pt x="580859" y="383184"/>
                </a:lnTo>
                <a:cubicBezTo>
                  <a:pt x="580859" y="383184"/>
                  <a:pt x="602383" y="383184"/>
                  <a:pt x="623908" y="383184"/>
                </a:cubicBezTo>
                <a:cubicBezTo>
                  <a:pt x="627729" y="393893"/>
                  <a:pt x="628239" y="418499"/>
                  <a:pt x="625946" y="432779"/>
                </a:cubicBezTo>
                <a:cubicBezTo>
                  <a:pt x="623653" y="447058"/>
                  <a:pt x="618049" y="458149"/>
                  <a:pt x="609897" y="469114"/>
                </a:cubicBezTo>
                <a:cubicBezTo>
                  <a:pt x="601746" y="480078"/>
                  <a:pt x="586080" y="494357"/>
                  <a:pt x="576910" y="498565"/>
                </a:cubicBezTo>
                <a:cubicBezTo>
                  <a:pt x="576910" y="498565"/>
                  <a:pt x="584425" y="517433"/>
                  <a:pt x="591939" y="536430"/>
                </a:cubicBezTo>
                <a:cubicBezTo>
                  <a:pt x="599964" y="532605"/>
                  <a:pt x="615883" y="524445"/>
                  <a:pt x="627474" y="521130"/>
                </a:cubicBezTo>
                <a:cubicBezTo>
                  <a:pt x="639701" y="517816"/>
                  <a:pt x="651673" y="515521"/>
                  <a:pt x="665302" y="516286"/>
                </a:cubicBezTo>
                <a:cubicBezTo>
                  <a:pt x="678929" y="517050"/>
                  <a:pt x="692813" y="521258"/>
                  <a:pt x="709498" y="526102"/>
                </a:cubicBezTo>
                <a:cubicBezTo>
                  <a:pt x="726309" y="531458"/>
                  <a:pt x="745669" y="537577"/>
                  <a:pt x="762227" y="536430"/>
                </a:cubicBezTo>
                <a:cubicBezTo>
                  <a:pt x="779166" y="535792"/>
                  <a:pt x="801964" y="527377"/>
                  <a:pt x="811517" y="521895"/>
                </a:cubicBezTo>
                <a:cubicBezTo>
                  <a:pt x="805021" y="503919"/>
                  <a:pt x="798525" y="485943"/>
                  <a:pt x="798525" y="485943"/>
                </a:cubicBezTo>
                <a:cubicBezTo>
                  <a:pt x="790502" y="488365"/>
                  <a:pt x="776619" y="496524"/>
                  <a:pt x="763500" y="497417"/>
                </a:cubicBezTo>
                <a:cubicBezTo>
                  <a:pt x="749235" y="499456"/>
                  <a:pt x="727838" y="493975"/>
                  <a:pt x="712300" y="490915"/>
                </a:cubicBezTo>
                <a:cubicBezTo>
                  <a:pt x="696506" y="486835"/>
                  <a:pt x="680586" y="483775"/>
                  <a:pt x="667212" y="483266"/>
                </a:cubicBezTo>
                <a:cubicBezTo>
                  <a:pt x="653711" y="482755"/>
                  <a:pt x="634225" y="487090"/>
                  <a:pt x="630913" y="487983"/>
                </a:cubicBezTo>
                <a:cubicBezTo>
                  <a:pt x="633206" y="484413"/>
                  <a:pt x="646070" y="471281"/>
                  <a:pt x="652183" y="460699"/>
                </a:cubicBezTo>
                <a:cubicBezTo>
                  <a:pt x="658297" y="450117"/>
                  <a:pt x="664920" y="436985"/>
                  <a:pt x="667212" y="424109"/>
                </a:cubicBezTo>
                <a:cubicBezTo>
                  <a:pt x="669504" y="411232"/>
                  <a:pt x="671798" y="393001"/>
                  <a:pt x="665684" y="383184"/>
                </a:cubicBezTo>
                <a:lnTo>
                  <a:pt x="728984" y="383184"/>
                </a:lnTo>
                <a:lnTo>
                  <a:pt x="728984" y="350546"/>
                </a:lnTo>
                <a:lnTo>
                  <a:pt x="659443" y="350291"/>
                </a:lnTo>
                <a:cubicBezTo>
                  <a:pt x="653330" y="338052"/>
                  <a:pt x="650782" y="323008"/>
                  <a:pt x="648744" y="310769"/>
                </a:cubicBezTo>
                <a:cubicBezTo>
                  <a:pt x="646707" y="298529"/>
                  <a:pt x="645178" y="286545"/>
                  <a:pt x="646834" y="276728"/>
                </a:cubicBezTo>
                <a:cubicBezTo>
                  <a:pt x="648489" y="266911"/>
                  <a:pt x="652947" y="258369"/>
                  <a:pt x="658424" y="251485"/>
                </a:cubicBezTo>
                <a:cubicBezTo>
                  <a:pt x="663900" y="244600"/>
                  <a:pt x="671798" y="238863"/>
                  <a:pt x="679694" y="235549"/>
                </a:cubicBezTo>
                <a:cubicBezTo>
                  <a:pt x="687591" y="232234"/>
                  <a:pt x="697397" y="231214"/>
                  <a:pt x="706186" y="231723"/>
                </a:cubicBezTo>
                <a:cubicBezTo>
                  <a:pt x="714974" y="232234"/>
                  <a:pt x="724781" y="234911"/>
                  <a:pt x="732168" y="238735"/>
                </a:cubicBezTo>
                <a:cubicBezTo>
                  <a:pt x="739428" y="242688"/>
                  <a:pt x="746051" y="249573"/>
                  <a:pt x="750636" y="255310"/>
                </a:cubicBezTo>
                <a:cubicBezTo>
                  <a:pt x="755221" y="260919"/>
                  <a:pt x="757641" y="267931"/>
                  <a:pt x="759806" y="273413"/>
                </a:cubicBezTo>
                <a:cubicBezTo>
                  <a:pt x="761972" y="278896"/>
                  <a:pt x="761208" y="280935"/>
                  <a:pt x="763500" y="288585"/>
                </a:cubicBezTo>
                <a:cubicBezTo>
                  <a:pt x="782860" y="285652"/>
                  <a:pt x="794704" y="284123"/>
                  <a:pt x="802856" y="282848"/>
                </a:cubicBezTo>
                <a:cubicBezTo>
                  <a:pt x="801582" y="273286"/>
                  <a:pt x="797125" y="255182"/>
                  <a:pt x="790629" y="243963"/>
                </a:cubicBezTo>
                <a:cubicBezTo>
                  <a:pt x="784134" y="232743"/>
                  <a:pt x="773689" y="222289"/>
                  <a:pt x="763500" y="215149"/>
                </a:cubicBezTo>
                <a:cubicBezTo>
                  <a:pt x="753311" y="208010"/>
                  <a:pt x="742357" y="203420"/>
                  <a:pt x="729111" y="200743"/>
                </a:cubicBezTo>
                <a:cubicBezTo>
                  <a:pt x="715866" y="198066"/>
                  <a:pt x="698416" y="196791"/>
                  <a:pt x="683642" y="199341"/>
                </a:cubicBezTo>
                <a:close/>
                <a:moveTo>
                  <a:pt x="694214" y="113764"/>
                </a:moveTo>
                <a:cubicBezTo>
                  <a:pt x="830206" y="113764"/>
                  <a:pt x="940450" y="224008"/>
                  <a:pt x="940450" y="360000"/>
                </a:cubicBezTo>
                <a:cubicBezTo>
                  <a:pt x="940450" y="495993"/>
                  <a:pt x="830206" y="606236"/>
                  <a:pt x="694214" y="606236"/>
                </a:cubicBezTo>
                <a:cubicBezTo>
                  <a:pt x="558221" y="606236"/>
                  <a:pt x="447978" y="495993"/>
                  <a:pt x="447978" y="360000"/>
                </a:cubicBezTo>
                <a:cubicBezTo>
                  <a:pt x="447978" y="224008"/>
                  <a:pt x="558221" y="113764"/>
                  <a:pt x="694214" y="113764"/>
                </a:cubicBezTo>
                <a:close/>
                <a:moveTo>
                  <a:pt x="694214" y="42030"/>
                </a:moveTo>
                <a:cubicBezTo>
                  <a:pt x="515649" y="42030"/>
                  <a:pt x="370893" y="186787"/>
                  <a:pt x="370893" y="365352"/>
                </a:cubicBezTo>
                <a:cubicBezTo>
                  <a:pt x="370893" y="543917"/>
                  <a:pt x="515649" y="688673"/>
                  <a:pt x="694214" y="688673"/>
                </a:cubicBezTo>
                <a:cubicBezTo>
                  <a:pt x="872779" y="688673"/>
                  <a:pt x="1017535" y="543917"/>
                  <a:pt x="1017535" y="365352"/>
                </a:cubicBezTo>
                <a:cubicBezTo>
                  <a:pt x="1017535" y="186787"/>
                  <a:pt x="872779" y="42030"/>
                  <a:pt x="694214" y="42030"/>
                </a:cubicBezTo>
                <a:close/>
                <a:moveTo>
                  <a:pt x="46473" y="42030"/>
                </a:moveTo>
                <a:lnTo>
                  <a:pt x="46473" y="78237"/>
                </a:lnTo>
                <a:lnTo>
                  <a:pt x="46473" y="293367"/>
                </a:lnTo>
                <a:lnTo>
                  <a:pt x="82680" y="293367"/>
                </a:lnTo>
                <a:lnTo>
                  <a:pt x="82680" y="78237"/>
                </a:lnTo>
                <a:lnTo>
                  <a:pt x="297809" y="78237"/>
                </a:lnTo>
                <a:lnTo>
                  <a:pt x="297809" y="42030"/>
                </a:lnTo>
                <a:lnTo>
                  <a:pt x="82680" y="42030"/>
                </a:lnTo>
                <a:close/>
                <a:moveTo>
                  <a:pt x="0" y="0"/>
                </a:moveTo>
                <a:lnTo>
                  <a:pt x="1388428" y="0"/>
                </a:lnTo>
                <a:lnTo>
                  <a:pt x="1388428" y="720001"/>
                </a:lnTo>
                <a:lnTo>
                  <a:pt x="0" y="720001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938E0244-DB9E-4A6B-B15F-80BA568D49F0}"/>
              </a:ext>
            </a:extLst>
          </p:cNvPr>
          <p:cNvSpPr>
            <a:spLocks noChangeAspect="1"/>
          </p:cNvSpPr>
          <p:nvPr/>
        </p:nvSpPr>
        <p:spPr>
          <a:xfrm>
            <a:off x="10791689" y="1834240"/>
            <a:ext cx="416879" cy="216000"/>
          </a:xfrm>
          <a:custGeom>
            <a:avLst/>
            <a:gdLst>
              <a:gd name="connsiteX0" fmla="*/ 1305748 w 1388428"/>
              <a:gd name="connsiteY0" fmla="*/ 434774 h 720001"/>
              <a:gd name="connsiteX1" fmla="*/ 1305748 w 1388428"/>
              <a:gd name="connsiteY1" fmla="*/ 649903 h 720001"/>
              <a:gd name="connsiteX2" fmla="*/ 1090618 w 1388428"/>
              <a:gd name="connsiteY2" fmla="*/ 649903 h 720001"/>
              <a:gd name="connsiteX3" fmla="*/ 1090618 w 1388428"/>
              <a:gd name="connsiteY3" fmla="*/ 686109 h 720001"/>
              <a:gd name="connsiteX4" fmla="*/ 1305748 w 1388428"/>
              <a:gd name="connsiteY4" fmla="*/ 686109 h 720001"/>
              <a:gd name="connsiteX5" fmla="*/ 1305748 w 1388428"/>
              <a:gd name="connsiteY5" fmla="*/ 686110 h 720001"/>
              <a:gd name="connsiteX6" fmla="*/ 1341955 w 1388428"/>
              <a:gd name="connsiteY6" fmla="*/ 686110 h 720001"/>
              <a:gd name="connsiteX7" fmla="*/ 1341955 w 1388428"/>
              <a:gd name="connsiteY7" fmla="*/ 686109 h 720001"/>
              <a:gd name="connsiteX8" fmla="*/ 1341955 w 1388428"/>
              <a:gd name="connsiteY8" fmla="*/ 649903 h 720001"/>
              <a:gd name="connsiteX9" fmla="*/ 1341955 w 1388428"/>
              <a:gd name="connsiteY9" fmla="*/ 434774 h 720001"/>
              <a:gd name="connsiteX10" fmla="*/ 683642 w 1388428"/>
              <a:gd name="connsiteY10" fmla="*/ 199341 h 720001"/>
              <a:gd name="connsiteX11" fmla="*/ 640593 w 1388428"/>
              <a:gd name="connsiteY11" fmla="*/ 216169 h 720001"/>
              <a:gd name="connsiteX12" fmla="*/ 611426 w 1388428"/>
              <a:gd name="connsiteY12" fmla="*/ 251102 h 720001"/>
              <a:gd name="connsiteX13" fmla="*/ 603148 w 1388428"/>
              <a:gd name="connsiteY13" fmla="*/ 299167 h 720001"/>
              <a:gd name="connsiteX14" fmla="*/ 614356 w 1388428"/>
              <a:gd name="connsiteY14" fmla="*/ 350291 h 720001"/>
              <a:gd name="connsiteX15" fmla="*/ 580731 w 1388428"/>
              <a:gd name="connsiteY15" fmla="*/ 350546 h 720001"/>
              <a:gd name="connsiteX16" fmla="*/ 580859 w 1388428"/>
              <a:gd name="connsiteY16" fmla="*/ 383184 h 720001"/>
              <a:gd name="connsiteX17" fmla="*/ 623908 w 1388428"/>
              <a:gd name="connsiteY17" fmla="*/ 383184 h 720001"/>
              <a:gd name="connsiteX18" fmla="*/ 625946 w 1388428"/>
              <a:gd name="connsiteY18" fmla="*/ 432779 h 720001"/>
              <a:gd name="connsiteX19" fmla="*/ 609897 w 1388428"/>
              <a:gd name="connsiteY19" fmla="*/ 469114 h 720001"/>
              <a:gd name="connsiteX20" fmla="*/ 576910 w 1388428"/>
              <a:gd name="connsiteY20" fmla="*/ 498565 h 720001"/>
              <a:gd name="connsiteX21" fmla="*/ 591939 w 1388428"/>
              <a:gd name="connsiteY21" fmla="*/ 536430 h 720001"/>
              <a:gd name="connsiteX22" fmla="*/ 627474 w 1388428"/>
              <a:gd name="connsiteY22" fmla="*/ 521130 h 720001"/>
              <a:gd name="connsiteX23" fmla="*/ 665302 w 1388428"/>
              <a:gd name="connsiteY23" fmla="*/ 516286 h 720001"/>
              <a:gd name="connsiteX24" fmla="*/ 709498 w 1388428"/>
              <a:gd name="connsiteY24" fmla="*/ 526102 h 720001"/>
              <a:gd name="connsiteX25" fmla="*/ 762227 w 1388428"/>
              <a:gd name="connsiteY25" fmla="*/ 536430 h 720001"/>
              <a:gd name="connsiteX26" fmla="*/ 811517 w 1388428"/>
              <a:gd name="connsiteY26" fmla="*/ 521895 h 720001"/>
              <a:gd name="connsiteX27" fmla="*/ 798525 w 1388428"/>
              <a:gd name="connsiteY27" fmla="*/ 485943 h 720001"/>
              <a:gd name="connsiteX28" fmla="*/ 763500 w 1388428"/>
              <a:gd name="connsiteY28" fmla="*/ 497417 h 720001"/>
              <a:gd name="connsiteX29" fmla="*/ 712300 w 1388428"/>
              <a:gd name="connsiteY29" fmla="*/ 490915 h 720001"/>
              <a:gd name="connsiteX30" fmla="*/ 667212 w 1388428"/>
              <a:gd name="connsiteY30" fmla="*/ 483266 h 720001"/>
              <a:gd name="connsiteX31" fmla="*/ 630913 w 1388428"/>
              <a:gd name="connsiteY31" fmla="*/ 487983 h 720001"/>
              <a:gd name="connsiteX32" fmla="*/ 652183 w 1388428"/>
              <a:gd name="connsiteY32" fmla="*/ 460699 h 720001"/>
              <a:gd name="connsiteX33" fmla="*/ 667212 w 1388428"/>
              <a:gd name="connsiteY33" fmla="*/ 424109 h 720001"/>
              <a:gd name="connsiteX34" fmla="*/ 665684 w 1388428"/>
              <a:gd name="connsiteY34" fmla="*/ 383184 h 720001"/>
              <a:gd name="connsiteX35" fmla="*/ 728984 w 1388428"/>
              <a:gd name="connsiteY35" fmla="*/ 383184 h 720001"/>
              <a:gd name="connsiteX36" fmla="*/ 728984 w 1388428"/>
              <a:gd name="connsiteY36" fmla="*/ 350546 h 720001"/>
              <a:gd name="connsiteX37" fmla="*/ 659443 w 1388428"/>
              <a:gd name="connsiteY37" fmla="*/ 350291 h 720001"/>
              <a:gd name="connsiteX38" fmla="*/ 648744 w 1388428"/>
              <a:gd name="connsiteY38" fmla="*/ 310769 h 720001"/>
              <a:gd name="connsiteX39" fmla="*/ 646834 w 1388428"/>
              <a:gd name="connsiteY39" fmla="*/ 276728 h 720001"/>
              <a:gd name="connsiteX40" fmla="*/ 658424 w 1388428"/>
              <a:gd name="connsiteY40" fmla="*/ 251485 h 720001"/>
              <a:gd name="connsiteX41" fmla="*/ 679694 w 1388428"/>
              <a:gd name="connsiteY41" fmla="*/ 235549 h 720001"/>
              <a:gd name="connsiteX42" fmla="*/ 706186 w 1388428"/>
              <a:gd name="connsiteY42" fmla="*/ 231723 h 720001"/>
              <a:gd name="connsiteX43" fmla="*/ 732168 w 1388428"/>
              <a:gd name="connsiteY43" fmla="*/ 238735 h 720001"/>
              <a:gd name="connsiteX44" fmla="*/ 750636 w 1388428"/>
              <a:gd name="connsiteY44" fmla="*/ 255310 h 720001"/>
              <a:gd name="connsiteX45" fmla="*/ 759806 w 1388428"/>
              <a:gd name="connsiteY45" fmla="*/ 273413 h 720001"/>
              <a:gd name="connsiteX46" fmla="*/ 763500 w 1388428"/>
              <a:gd name="connsiteY46" fmla="*/ 288585 h 720001"/>
              <a:gd name="connsiteX47" fmla="*/ 802856 w 1388428"/>
              <a:gd name="connsiteY47" fmla="*/ 282848 h 720001"/>
              <a:gd name="connsiteX48" fmla="*/ 790629 w 1388428"/>
              <a:gd name="connsiteY48" fmla="*/ 243963 h 720001"/>
              <a:gd name="connsiteX49" fmla="*/ 763500 w 1388428"/>
              <a:gd name="connsiteY49" fmla="*/ 215149 h 720001"/>
              <a:gd name="connsiteX50" fmla="*/ 729111 w 1388428"/>
              <a:gd name="connsiteY50" fmla="*/ 200743 h 720001"/>
              <a:gd name="connsiteX51" fmla="*/ 683642 w 1388428"/>
              <a:gd name="connsiteY51" fmla="*/ 199341 h 720001"/>
              <a:gd name="connsiteX52" fmla="*/ 694214 w 1388428"/>
              <a:gd name="connsiteY52" fmla="*/ 113764 h 720001"/>
              <a:gd name="connsiteX53" fmla="*/ 940450 w 1388428"/>
              <a:gd name="connsiteY53" fmla="*/ 360000 h 720001"/>
              <a:gd name="connsiteX54" fmla="*/ 694214 w 1388428"/>
              <a:gd name="connsiteY54" fmla="*/ 606236 h 720001"/>
              <a:gd name="connsiteX55" fmla="*/ 447978 w 1388428"/>
              <a:gd name="connsiteY55" fmla="*/ 360000 h 720001"/>
              <a:gd name="connsiteX56" fmla="*/ 694214 w 1388428"/>
              <a:gd name="connsiteY56" fmla="*/ 113764 h 720001"/>
              <a:gd name="connsiteX57" fmla="*/ 694214 w 1388428"/>
              <a:gd name="connsiteY57" fmla="*/ 42030 h 720001"/>
              <a:gd name="connsiteX58" fmla="*/ 370893 w 1388428"/>
              <a:gd name="connsiteY58" fmla="*/ 365352 h 720001"/>
              <a:gd name="connsiteX59" fmla="*/ 694214 w 1388428"/>
              <a:gd name="connsiteY59" fmla="*/ 688673 h 720001"/>
              <a:gd name="connsiteX60" fmla="*/ 1017535 w 1388428"/>
              <a:gd name="connsiteY60" fmla="*/ 365352 h 720001"/>
              <a:gd name="connsiteX61" fmla="*/ 694214 w 1388428"/>
              <a:gd name="connsiteY61" fmla="*/ 42030 h 720001"/>
              <a:gd name="connsiteX62" fmla="*/ 46473 w 1388428"/>
              <a:gd name="connsiteY62" fmla="*/ 42030 h 720001"/>
              <a:gd name="connsiteX63" fmla="*/ 46473 w 1388428"/>
              <a:gd name="connsiteY63" fmla="*/ 78237 h 720001"/>
              <a:gd name="connsiteX64" fmla="*/ 46473 w 1388428"/>
              <a:gd name="connsiteY64" fmla="*/ 293367 h 720001"/>
              <a:gd name="connsiteX65" fmla="*/ 82680 w 1388428"/>
              <a:gd name="connsiteY65" fmla="*/ 293367 h 720001"/>
              <a:gd name="connsiteX66" fmla="*/ 82680 w 1388428"/>
              <a:gd name="connsiteY66" fmla="*/ 78237 h 720001"/>
              <a:gd name="connsiteX67" fmla="*/ 297809 w 1388428"/>
              <a:gd name="connsiteY67" fmla="*/ 78237 h 720001"/>
              <a:gd name="connsiteX68" fmla="*/ 297809 w 1388428"/>
              <a:gd name="connsiteY68" fmla="*/ 42030 h 720001"/>
              <a:gd name="connsiteX69" fmla="*/ 82680 w 1388428"/>
              <a:gd name="connsiteY69" fmla="*/ 42030 h 720001"/>
              <a:gd name="connsiteX70" fmla="*/ 0 w 1388428"/>
              <a:gd name="connsiteY70" fmla="*/ 0 h 720001"/>
              <a:gd name="connsiteX71" fmla="*/ 1388428 w 1388428"/>
              <a:gd name="connsiteY71" fmla="*/ 0 h 720001"/>
              <a:gd name="connsiteX72" fmla="*/ 1388428 w 1388428"/>
              <a:gd name="connsiteY72" fmla="*/ 720001 h 720001"/>
              <a:gd name="connsiteX73" fmla="*/ 0 w 1388428"/>
              <a:gd name="connsiteY73" fmla="*/ 720001 h 72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388428" h="720001">
                <a:moveTo>
                  <a:pt x="1305748" y="434774"/>
                </a:moveTo>
                <a:lnTo>
                  <a:pt x="1305748" y="649903"/>
                </a:lnTo>
                <a:lnTo>
                  <a:pt x="1090618" y="649903"/>
                </a:lnTo>
                <a:lnTo>
                  <a:pt x="1090618" y="686109"/>
                </a:lnTo>
                <a:lnTo>
                  <a:pt x="1305748" y="686109"/>
                </a:lnTo>
                <a:lnTo>
                  <a:pt x="1305748" y="686110"/>
                </a:lnTo>
                <a:lnTo>
                  <a:pt x="1341955" y="686110"/>
                </a:lnTo>
                <a:lnTo>
                  <a:pt x="1341955" y="686109"/>
                </a:lnTo>
                <a:lnTo>
                  <a:pt x="1341955" y="649903"/>
                </a:lnTo>
                <a:lnTo>
                  <a:pt x="1341955" y="434774"/>
                </a:lnTo>
                <a:close/>
                <a:moveTo>
                  <a:pt x="683642" y="199341"/>
                </a:moveTo>
                <a:cubicBezTo>
                  <a:pt x="668868" y="201890"/>
                  <a:pt x="652693" y="207500"/>
                  <a:pt x="640593" y="216169"/>
                </a:cubicBezTo>
                <a:cubicBezTo>
                  <a:pt x="628493" y="224839"/>
                  <a:pt x="617667" y="237206"/>
                  <a:pt x="611426" y="251102"/>
                </a:cubicBezTo>
                <a:cubicBezTo>
                  <a:pt x="605185" y="264999"/>
                  <a:pt x="602638" y="282593"/>
                  <a:pt x="603148" y="299167"/>
                </a:cubicBezTo>
                <a:cubicBezTo>
                  <a:pt x="603656" y="315741"/>
                  <a:pt x="612063" y="338690"/>
                  <a:pt x="614356" y="350291"/>
                </a:cubicBezTo>
                <a:cubicBezTo>
                  <a:pt x="597543" y="350418"/>
                  <a:pt x="580731" y="350546"/>
                  <a:pt x="580731" y="350546"/>
                </a:cubicBezTo>
                <a:lnTo>
                  <a:pt x="580859" y="383184"/>
                </a:lnTo>
                <a:cubicBezTo>
                  <a:pt x="580859" y="383184"/>
                  <a:pt x="602383" y="383184"/>
                  <a:pt x="623908" y="383184"/>
                </a:cubicBezTo>
                <a:cubicBezTo>
                  <a:pt x="627729" y="393893"/>
                  <a:pt x="628239" y="418499"/>
                  <a:pt x="625946" y="432779"/>
                </a:cubicBezTo>
                <a:cubicBezTo>
                  <a:pt x="623653" y="447058"/>
                  <a:pt x="618049" y="458149"/>
                  <a:pt x="609897" y="469114"/>
                </a:cubicBezTo>
                <a:cubicBezTo>
                  <a:pt x="601746" y="480078"/>
                  <a:pt x="586080" y="494357"/>
                  <a:pt x="576910" y="498565"/>
                </a:cubicBezTo>
                <a:cubicBezTo>
                  <a:pt x="576910" y="498565"/>
                  <a:pt x="584425" y="517433"/>
                  <a:pt x="591939" y="536430"/>
                </a:cubicBezTo>
                <a:cubicBezTo>
                  <a:pt x="599964" y="532605"/>
                  <a:pt x="615883" y="524445"/>
                  <a:pt x="627474" y="521130"/>
                </a:cubicBezTo>
                <a:cubicBezTo>
                  <a:pt x="639701" y="517816"/>
                  <a:pt x="651673" y="515521"/>
                  <a:pt x="665302" y="516286"/>
                </a:cubicBezTo>
                <a:cubicBezTo>
                  <a:pt x="678929" y="517050"/>
                  <a:pt x="692813" y="521258"/>
                  <a:pt x="709498" y="526102"/>
                </a:cubicBezTo>
                <a:cubicBezTo>
                  <a:pt x="726309" y="531458"/>
                  <a:pt x="745669" y="537577"/>
                  <a:pt x="762227" y="536430"/>
                </a:cubicBezTo>
                <a:cubicBezTo>
                  <a:pt x="779166" y="535792"/>
                  <a:pt x="801964" y="527377"/>
                  <a:pt x="811517" y="521895"/>
                </a:cubicBezTo>
                <a:cubicBezTo>
                  <a:pt x="805021" y="503919"/>
                  <a:pt x="798525" y="485943"/>
                  <a:pt x="798525" y="485943"/>
                </a:cubicBezTo>
                <a:cubicBezTo>
                  <a:pt x="790502" y="488365"/>
                  <a:pt x="776619" y="496524"/>
                  <a:pt x="763500" y="497417"/>
                </a:cubicBezTo>
                <a:cubicBezTo>
                  <a:pt x="749235" y="499456"/>
                  <a:pt x="727838" y="493975"/>
                  <a:pt x="712300" y="490915"/>
                </a:cubicBezTo>
                <a:cubicBezTo>
                  <a:pt x="696506" y="486835"/>
                  <a:pt x="680586" y="483775"/>
                  <a:pt x="667212" y="483266"/>
                </a:cubicBezTo>
                <a:cubicBezTo>
                  <a:pt x="653711" y="482755"/>
                  <a:pt x="634225" y="487090"/>
                  <a:pt x="630913" y="487983"/>
                </a:cubicBezTo>
                <a:cubicBezTo>
                  <a:pt x="633206" y="484413"/>
                  <a:pt x="646070" y="471281"/>
                  <a:pt x="652183" y="460699"/>
                </a:cubicBezTo>
                <a:cubicBezTo>
                  <a:pt x="658297" y="450117"/>
                  <a:pt x="664920" y="436985"/>
                  <a:pt x="667212" y="424109"/>
                </a:cubicBezTo>
                <a:cubicBezTo>
                  <a:pt x="669504" y="411232"/>
                  <a:pt x="671798" y="393001"/>
                  <a:pt x="665684" y="383184"/>
                </a:cubicBezTo>
                <a:lnTo>
                  <a:pt x="728984" y="383184"/>
                </a:lnTo>
                <a:lnTo>
                  <a:pt x="728984" y="350546"/>
                </a:lnTo>
                <a:lnTo>
                  <a:pt x="659443" y="350291"/>
                </a:lnTo>
                <a:cubicBezTo>
                  <a:pt x="653330" y="338052"/>
                  <a:pt x="650782" y="323008"/>
                  <a:pt x="648744" y="310769"/>
                </a:cubicBezTo>
                <a:cubicBezTo>
                  <a:pt x="646707" y="298529"/>
                  <a:pt x="645178" y="286545"/>
                  <a:pt x="646834" y="276728"/>
                </a:cubicBezTo>
                <a:cubicBezTo>
                  <a:pt x="648489" y="266911"/>
                  <a:pt x="652947" y="258369"/>
                  <a:pt x="658424" y="251485"/>
                </a:cubicBezTo>
                <a:cubicBezTo>
                  <a:pt x="663900" y="244600"/>
                  <a:pt x="671798" y="238863"/>
                  <a:pt x="679694" y="235549"/>
                </a:cubicBezTo>
                <a:cubicBezTo>
                  <a:pt x="687591" y="232234"/>
                  <a:pt x="697397" y="231214"/>
                  <a:pt x="706186" y="231723"/>
                </a:cubicBezTo>
                <a:cubicBezTo>
                  <a:pt x="714974" y="232234"/>
                  <a:pt x="724781" y="234911"/>
                  <a:pt x="732168" y="238735"/>
                </a:cubicBezTo>
                <a:cubicBezTo>
                  <a:pt x="739428" y="242688"/>
                  <a:pt x="746051" y="249573"/>
                  <a:pt x="750636" y="255310"/>
                </a:cubicBezTo>
                <a:cubicBezTo>
                  <a:pt x="755221" y="260919"/>
                  <a:pt x="757641" y="267931"/>
                  <a:pt x="759806" y="273413"/>
                </a:cubicBezTo>
                <a:cubicBezTo>
                  <a:pt x="761972" y="278896"/>
                  <a:pt x="761208" y="280935"/>
                  <a:pt x="763500" y="288585"/>
                </a:cubicBezTo>
                <a:cubicBezTo>
                  <a:pt x="782860" y="285652"/>
                  <a:pt x="794704" y="284123"/>
                  <a:pt x="802856" y="282848"/>
                </a:cubicBezTo>
                <a:cubicBezTo>
                  <a:pt x="801582" y="273286"/>
                  <a:pt x="797125" y="255182"/>
                  <a:pt x="790629" y="243963"/>
                </a:cubicBezTo>
                <a:cubicBezTo>
                  <a:pt x="784134" y="232743"/>
                  <a:pt x="773689" y="222289"/>
                  <a:pt x="763500" y="215149"/>
                </a:cubicBezTo>
                <a:cubicBezTo>
                  <a:pt x="753311" y="208010"/>
                  <a:pt x="742357" y="203420"/>
                  <a:pt x="729111" y="200743"/>
                </a:cubicBezTo>
                <a:cubicBezTo>
                  <a:pt x="715866" y="198066"/>
                  <a:pt x="698416" y="196791"/>
                  <a:pt x="683642" y="199341"/>
                </a:cubicBezTo>
                <a:close/>
                <a:moveTo>
                  <a:pt x="694214" y="113764"/>
                </a:moveTo>
                <a:cubicBezTo>
                  <a:pt x="830206" y="113764"/>
                  <a:pt x="940450" y="224008"/>
                  <a:pt x="940450" y="360000"/>
                </a:cubicBezTo>
                <a:cubicBezTo>
                  <a:pt x="940450" y="495993"/>
                  <a:pt x="830206" y="606236"/>
                  <a:pt x="694214" y="606236"/>
                </a:cubicBezTo>
                <a:cubicBezTo>
                  <a:pt x="558221" y="606236"/>
                  <a:pt x="447978" y="495993"/>
                  <a:pt x="447978" y="360000"/>
                </a:cubicBezTo>
                <a:cubicBezTo>
                  <a:pt x="447978" y="224008"/>
                  <a:pt x="558221" y="113764"/>
                  <a:pt x="694214" y="113764"/>
                </a:cubicBezTo>
                <a:close/>
                <a:moveTo>
                  <a:pt x="694214" y="42030"/>
                </a:moveTo>
                <a:cubicBezTo>
                  <a:pt x="515649" y="42030"/>
                  <a:pt x="370893" y="186787"/>
                  <a:pt x="370893" y="365352"/>
                </a:cubicBezTo>
                <a:cubicBezTo>
                  <a:pt x="370893" y="543917"/>
                  <a:pt x="515649" y="688673"/>
                  <a:pt x="694214" y="688673"/>
                </a:cubicBezTo>
                <a:cubicBezTo>
                  <a:pt x="872779" y="688673"/>
                  <a:pt x="1017535" y="543917"/>
                  <a:pt x="1017535" y="365352"/>
                </a:cubicBezTo>
                <a:cubicBezTo>
                  <a:pt x="1017535" y="186787"/>
                  <a:pt x="872779" y="42030"/>
                  <a:pt x="694214" y="42030"/>
                </a:cubicBezTo>
                <a:close/>
                <a:moveTo>
                  <a:pt x="46473" y="42030"/>
                </a:moveTo>
                <a:lnTo>
                  <a:pt x="46473" y="78237"/>
                </a:lnTo>
                <a:lnTo>
                  <a:pt x="46473" y="293367"/>
                </a:lnTo>
                <a:lnTo>
                  <a:pt x="82680" y="293367"/>
                </a:lnTo>
                <a:lnTo>
                  <a:pt x="82680" y="78237"/>
                </a:lnTo>
                <a:lnTo>
                  <a:pt x="297809" y="78237"/>
                </a:lnTo>
                <a:lnTo>
                  <a:pt x="297809" y="42030"/>
                </a:lnTo>
                <a:lnTo>
                  <a:pt x="82680" y="42030"/>
                </a:lnTo>
                <a:close/>
                <a:moveTo>
                  <a:pt x="0" y="0"/>
                </a:moveTo>
                <a:lnTo>
                  <a:pt x="1388428" y="0"/>
                </a:lnTo>
                <a:lnTo>
                  <a:pt x="1388428" y="720001"/>
                </a:lnTo>
                <a:lnTo>
                  <a:pt x="0" y="720001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3CF3E5B7-EA5E-4AE5-9DCA-A98C6D5D08F9}"/>
              </a:ext>
            </a:extLst>
          </p:cNvPr>
          <p:cNvSpPr>
            <a:spLocks noChangeAspect="1"/>
          </p:cNvSpPr>
          <p:nvPr/>
        </p:nvSpPr>
        <p:spPr>
          <a:xfrm rot="16200000">
            <a:off x="10612798" y="2262212"/>
            <a:ext cx="764278" cy="396000"/>
          </a:xfrm>
          <a:custGeom>
            <a:avLst/>
            <a:gdLst>
              <a:gd name="connsiteX0" fmla="*/ 1305748 w 1388428"/>
              <a:gd name="connsiteY0" fmla="*/ 434774 h 720001"/>
              <a:gd name="connsiteX1" fmla="*/ 1305748 w 1388428"/>
              <a:gd name="connsiteY1" fmla="*/ 649903 h 720001"/>
              <a:gd name="connsiteX2" fmla="*/ 1090618 w 1388428"/>
              <a:gd name="connsiteY2" fmla="*/ 649903 h 720001"/>
              <a:gd name="connsiteX3" fmla="*/ 1090618 w 1388428"/>
              <a:gd name="connsiteY3" fmla="*/ 686109 h 720001"/>
              <a:gd name="connsiteX4" fmla="*/ 1305748 w 1388428"/>
              <a:gd name="connsiteY4" fmla="*/ 686109 h 720001"/>
              <a:gd name="connsiteX5" fmla="*/ 1305748 w 1388428"/>
              <a:gd name="connsiteY5" fmla="*/ 686110 h 720001"/>
              <a:gd name="connsiteX6" fmla="*/ 1341955 w 1388428"/>
              <a:gd name="connsiteY6" fmla="*/ 686110 h 720001"/>
              <a:gd name="connsiteX7" fmla="*/ 1341955 w 1388428"/>
              <a:gd name="connsiteY7" fmla="*/ 686109 h 720001"/>
              <a:gd name="connsiteX8" fmla="*/ 1341955 w 1388428"/>
              <a:gd name="connsiteY8" fmla="*/ 649903 h 720001"/>
              <a:gd name="connsiteX9" fmla="*/ 1341955 w 1388428"/>
              <a:gd name="connsiteY9" fmla="*/ 434774 h 720001"/>
              <a:gd name="connsiteX10" fmla="*/ 683642 w 1388428"/>
              <a:gd name="connsiteY10" fmla="*/ 199341 h 720001"/>
              <a:gd name="connsiteX11" fmla="*/ 640593 w 1388428"/>
              <a:gd name="connsiteY11" fmla="*/ 216169 h 720001"/>
              <a:gd name="connsiteX12" fmla="*/ 611426 w 1388428"/>
              <a:gd name="connsiteY12" fmla="*/ 251102 h 720001"/>
              <a:gd name="connsiteX13" fmla="*/ 603148 w 1388428"/>
              <a:gd name="connsiteY13" fmla="*/ 299167 h 720001"/>
              <a:gd name="connsiteX14" fmla="*/ 614356 w 1388428"/>
              <a:gd name="connsiteY14" fmla="*/ 350291 h 720001"/>
              <a:gd name="connsiteX15" fmla="*/ 580731 w 1388428"/>
              <a:gd name="connsiteY15" fmla="*/ 350546 h 720001"/>
              <a:gd name="connsiteX16" fmla="*/ 580859 w 1388428"/>
              <a:gd name="connsiteY16" fmla="*/ 383184 h 720001"/>
              <a:gd name="connsiteX17" fmla="*/ 623908 w 1388428"/>
              <a:gd name="connsiteY17" fmla="*/ 383184 h 720001"/>
              <a:gd name="connsiteX18" fmla="*/ 625946 w 1388428"/>
              <a:gd name="connsiteY18" fmla="*/ 432779 h 720001"/>
              <a:gd name="connsiteX19" fmla="*/ 609897 w 1388428"/>
              <a:gd name="connsiteY19" fmla="*/ 469114 h 720001"/>
              <a:gd name="connsiteX20" fmla="*/ 576910 w 1388428"/>
              <a:gd name="connsiteY20" fmla="*/ 498565 h 720001"/>
              <a:gd name="connsiteX21" fmla="*/ 591939 w 1388428"/>
              <a:gd name="connsiteY21" fmla="*/ 536430 h 720001"/>
              <a:gd name="connsiteX22" fmla="*/ 627474 w 1388428"/>
              <a:gd name="connsiteY22" fmla="*/ 521130 h 720001"/>
              <a:gd name="connsiteX23" fmla="*/ 665302 w 1388428"/>
              <a:gd name="connsiteY23" fmla="*/ 516286 h 720001"/>
              <a:gd name="connsiteX24" fmla="*/ 709498 w 1388428"/>
              <a:gd name="connsiteY24" fmla="*/ 526102 h 720001"/>
              <a:gd name="connsiteX25" fmla="*/ 762227 w 1388428"/>
              <a:gd name="connsiteY25" fmla="*/ 536430 h 720001"/>
              <a:gd name="connsiteX26" fmla="*/ 811517 w 1388428"/>
              <a:gd name="connsiteY26" fmla="*/ 521895 h 720001"/>
              <a:gd name="connsiteX27" fmla="*/ 798525 w 1388428"/>
              <a:gd name="connsiteY27" fmla="*/ 485943 h 720001"/>
              <a:gd name="connsiteX28" fmla="*/ 763500 w 1388428"/>
              <a:gd name="connsiteY28" fmla="*/ 497417 h 720001"/>
              <a:gd name="connsiteX29" fmla="*/ 712300 w 1388428"/>
              <a:gd name="connsiteY29" fmla="*/ 490915 h 720001"/>
              <a:gd name="connsiteX30" fmla="*/ 667212 w 1388428"/>
              <a:gd name="connsiteY30" fmla="*/ 483266 h 720001"/>
              <a:gd name="connsiteX31" fmla="*/ 630913 w 1388428"/>
              <a:gd name="connsiteY31" fmla="*/ 487983 h 720001"/>
              <a:gd name="connsiteX32" fmla="*/ 652183 w 1388428"/>
              <a:gd name="connsiteY32" fmla="*/ 460699 h 720001"/>
              <a:gd name="connsiteX33" fmla="*/ 667212 w 1388428"/>
              <a:gd name="connsiteY33" fmla="*/ 424109 h 720001"/>
              <a:gd name="connsiteX34" fmla="*/ 665684 w 1388428"/>
              <a:gd name="connsiteY34" fmla="*/ 383184 h 720001"/>
              <a:gd name="connsiteX35" fmla="*/ 728984 w 1388428"/>
              <a:gd name="connsiteY35" fmla="*/ 383184 h 720001"/>
              <a:gd name="connsiteX36" fmla="*/ 728984 w 1388428"/>
              <a:gd name="connsiteY36" fmla="*/ 350546 h 720001"/>
              <a:gd name="connsiteX37" fmla="*/ 659443 w 1388428"/>
              <a:gd name="connsiteY37" fmla="*/ 350291 h 720001"/>
              <a:gd name="connsiteX38" fmla="*/ 648744 w 1388428"/>
              <a:gd name="connsiteY38" fmla="*/ 310769 h 720001"/>
              <a:gd name="connsiteX39" fmla="*/ 646834 w 1388428"/>
              <a:gd name="connsiteY39" fmla="*/ 276728 h 720001"/>
              <a:gd name="connsiteX40" fmla="*/ 658424 w 1388428"/>
              <a:gd name="connsiteY40" fmla="*/ 251485 h 720001"/>
              <a:gd name="connsiteX41" fmla="*/ 679694 w 1388428"/>
              <a:gd name="connsiteY41" fmla="*/ 235549 h 720001"/>
              <a:gd name="connsiteX42" fmla="*/ 706186 w 1388428"/>
              <a:gd name="connsiteY42" fmla="*/ 231723 h 720001"/>
              <a:gd name="connsiteX43" fmla="*/ 732168 w 1388428"/>
              <a:gd name="connsiteY43" fmla="*/ 238735 h 720001"/>
              <a:gd name="connsiteX44" fmla="*/ 750636 w 1388428"/>
              <a:gd name="connsiteY44" fmla="*/ 255310 h 720001"/>
              <a:gd name="connsiteX45" fmla="*/ 759806 w 1388428"/>
              <a:gd name="connsiteY45" fmla="*/ 273413 h 720001"/>
              <a:gd name="connsiteX46" fmla="*/ 763500 w 1388428"/>
              <a:gd name="connsiteY46" fmla="*/ 288585 h 720001"/>
              <a:gd name="connsiteX47" fmla="*/ 802856 w 1388428"/>
              <a:gd name="connsiteY47" fmla="*/ 282848 h 720001"/>
              <a:gd name="connsiteX48" fmla="*/ 790629 w 1388428"/>
              <a:gd name="connsiteY48" fmla="*/ 243963 h 720001"/>
              <a:gd name="connsiteX49" fmla="*/ 763500 w 1388428"/>
              <a:gd name="connsiteY49" fmla="*/ 215149 h 720001"/>
              <a:gd name="connsiteX50" fmla="*/ 729111 w 1388428"/>
              <a:gd name="connsiteY50" fmla="*/ 200743 h 720001"/>
              <a:gd name="connsiteX51" fmla="*/ 683642 w 1388428"/>
              <a:gd name="connsiteY51" fmla="*/ 199341 h 720001"/>
              <a:gd name="connsiteX52" fmla="*/ 694214 w 1388428"/>
              <a:gd name="connsiteY52" fmla="*/ 113764 h 720001"/>
              <a:gd name="connsiteX53" fmla="*/ 940450 w 1388428"/>
              <a:gd name="connsiteY53" fmla="*/ 360000 h 720001"/>
              <a:gd name="connsiteX54" fmla="*/ 694214 w 1388428"/>
              <a:gd name="connsiteY54" fmla="*/ 606236 h 720001"/>
              <a:gd name="connsiteX55" fmla="*/ 447978 w 1388428"/>
              <a:gd name="connsiteY55" fmla="*/ 360000 h 720001"/>
              <a:gd name="connsiteX56" fmla="*/ 694214 w 1388428"/>
              <a:gd name="connsiteY56" fmla="*/ 113764 h 720001"/>
              <a:gd name="connsiteX57" fmla="*/ 694214 w 1388428"/>
              <a:gd name="connsiteY57" fmla="*/ 42030 h 720001"/>
              <a:gd name="connsiteX58" fmla="*/ 370893 w 1388428"/>
              <a:gd name="connsiteY58" fmla="*/ 365352 h 720001"/>
              <a:gd name="connsiteX59" fmla="*/ 694214 w 1388428"/>
              <a:gd name="connsiteY59" fmla="*/ 688673 h 720001"/>
              <a:gd name="connsiteX60" fmla="*/ 1017535 w 1388428"/>
              <a:gd name="connsiteY60" fmla="*/ 365352 h 720001"/>
              <a:gd name="connsiteX61" fmla="*/ 694214 w 1388428"/>
              <a:gd name="connsiteY61" fmla="*/ 42030 h 720001"/>
              <a:gd name="connsiteX62" fmla="*/ 46473 w 1388428"/>
              <a:gd name="connsiteY62" fmla="*/ 42030 h 720001"/>
              <a:gd name="connsiteX63" fmla="*/ 46473 w 1388428"/>
              <a:gd name="connsiteY63" fmla="*/ 78237 h 720001"/>
              <a:gd name="connsiteX64" fmla="*/ 46473 w 1388428"/>
              <a:gd name="connsiteY64" fmla="*/ 293367 h 720001"/>
              <a:gd name="connsiteX65" fmla="*/ 82680 w 1388428"/>
              <a:gd name="connsiteY65" fmla="*/ 293367 h 720001"/>
              <a:gd name="connsiteX66" fmla="*/ 82680 w 1388428"/>
              <a:gd name="connsiteY66" fmla="*/ 78237 h 720001"/>
              <a:gd name="connsiteX67" fmla="*/ 297809 w 1388428"/>
              <a:gd name="connsiteY67" fmla="*/ 78237 h 720001"/>
              <a:gd name="connsiteX68" fmla="*/ 297809 w 1388428"/>
              <a:gd name="connsiteY68" fmla="*/ 42030 h 720001"/>
              <a:gd name="connsiteX69" fmla="*/ 82680 w 1388428"/>
              <a:gd name="connsiteY69" fmla="*/ 42030 h 720001"/>
              <a:gd name="connsiteX70" fmla="*/ 0 w 1388428"/>
              <a:gd name="connsiteY70" fmla="*/ 0 h 720001"/>
              <a:gd name="connsiteX71" fmla="*/ 1388428 w 1388428"/>
              <a:gd name="connsiteY71" fmla="*/ 0 h 720001"/>
              <a:gd name="connsiteX72" fmla="*/ 1388428 w 1388428"/>
              <a:gd name="connsiteY72" fmla="*/ 720001 h 720001"/>
              <a:gd name="connsiteX73" fmla="*/ 0 w 1388428"/>
              <a:gd name="connsiteY73" fmla="*/ 720001 h 72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388428" h="720001">
                <a:moveTo>
                  <a:pt x="1305748" y="434774"/>
                </a:moveTo>
                <a:lnTo>
                  <a:pt x="1305748" y="649903"/>
                </a:lnTo>
                <a:lnTo>
                  <a:pt x="1090618" y="649903"/>
                </a:lnTo>
                <a:lnTo>
                  <a:pt x="1090618" y="686109"/>
                </a:lnTo>
                <a:lnTo>
                  <a:pt x="1305748" y="686109"/>
                </a:lnTo>
                <a:lnTo>
                  <a:pt x="1305748" y="686110"/>
                </a:lnTo>
                <a:lnTo>
                  <a:pt x="1341955" y="686110"/>
                </a:lnTo>
                <a:lnTo>
                  <a:pt x="1341955" y="686109"/>
                </a:lnTo>
                <a:lnTo>
                  <a:pt x="1341955" y="649903"/>
                </a:lnTo>
                <a:lnTo>
                  <a:pt x="1341955" y="434774"/>
                </a:lnTo>
                <a:close/>
                <a:moveTo>
                  <a:pt x="683642" y="199341"/>
                </a:moveTo>
                <a:cubicBezTo>
                  <a:pt x="668868" y="201890"/>
                  <a:pt x="652693" y="207500"/>
                  <a:pt x="640593" y="216169"/>
                </a:cubicBezTo>
                <a:cubicBezTo>
                  <a:pt x="628493" y="224839"/>
                  <a:pt x="617667" y="237206"/>
                  <a:pt x="611426" y="251102"/>
                </a:cubicBezTo>
                <a:cubicBezTo>
                  <a:pt x="605185" y="264999"/>
                  <a:pt x="602638" y="282593"/>
                  <a:pt x="603148" y="299167"/>
                </a:cubicBezTo>
                <a:cubicBezTo>
                  <a:pt x="603656" y="315741"/>
                  <a:pt x="612063" y="338690"/>
                  <a:pt x="614356" y="350291"/>
                </a:cubicBezTo>
                <a:cubicBezTo>
                  <a:pt x="597543" y="350418"/>
                  <a:pt x="580731" y="350546"/>
                  <a:pt x="580731" y="350546"/>
                </a:cubicBezTo>
                <a:lnTo>
                  <a:pt x="580859" y="383184"/>
                </a:lnTo>
                <a:cubicBezTo>
                  <a:pt x="580859" y="383184"/>
                  <a:pt x="602383" y="383184"/>
                  <a:pt x="623908" y="383184"/>
                </a:cubicBezTo>
                <a:cubicBezTo>
                  <a:pt x="627729" y="393893"/>
                  <a:pt x="628239" y="418499"/>
                  <a:pt x="625946" y="432779"/>
                </a:cubicBezTo>
                <a:cubicBezTo>
                  <a:pt x="623653" y="447058"/>
                  <a:pt x="618049" y="458149"/>
                  <a:pt x="609897" y="469114"/>
                </a:cubicBezTo>
                <a:cubicBezTo>
                  <a:pt x="601746" y="480078"/>
                  <a:pt x="586080" y="494357"/>
                  <a:pt x="576910" y="498565"/>
                </a:cubicBezTo>
                <a:cubicBezTo>
                  <a:pt x="576910" y="498565"/>
                  <a:pt x="584425" y="517433"/>
                  <a:pt x="591939" y="536430"/>
                </a:cubicBezTo>
                <a:cubicBezTo>
                  <a:pt x="599964" y="532605"/>
                  <a:pt x="615883" y="524445"/>
                  <a:pt x="627474" y="521130"/>
                </a:cubicBezTo>
                <a:cubicBezTo>
                  <a:pt x="639701" y="517816"/>
                  <a:pt x="651673" y="515521"/>
                  <a:pt x="665302" y="516286"/>
                </a:cubicBezTo>
                <a:cubicBezTo>
                  <a:pt x="678929" y="517050"/>
                  <a:pt x="692813" y="521258"/>
                  <a:pt x="709498" y="526102"/>
                </a:cubicBezTo>
                <a:cubicBezTo>
                  <a:pt x="726309" y="531458"/>
                  <a:pt x="745669" y="537577"/>
                  <a:pt x="762227" y="536430"/>
                </a:cubicBezTo>
                <a:cubicBezTo>
                  <a:pt x="779166" y="535792"/>
                  <a:pt x="801964" y="527377"/>
                  <a:pt x="811517" y="521895"/>
                </a:cubicBezTo>
                <a:cubicBezTo>
                  <a:pt x="805021" y="503919"/>
                  <a:pt x="798525" y="485943"/>
                  <a:pt x="798525" y="485943"/>
                </a:cubicBezTo>
                <a:cubicBezTo>
                  <a:pt x="790502" y="488365"/>
                  <a:pt x="776619" y="496524"/>
                  <a:pt x="763500" y="497417"/>
                </a:cubicBezTo>
                <a:cubicBezTo>
                  <a:pt x="749235" y="499456"/>
                  <a:pt x="727838" y="493975"/>
                  <a:pt x="712300" y="490915"/>
                </a:cubicBezTo>
                <a:cubicBezTo>
                  <a:pt x="696506" y="486835"/>
                  <a:pt x="680586" y="483775"/>
                  <a:pt x="667212" y="483266"/>
                </a:cubicBezTo>
                <a:cubicBezTo>
                  <a:pt x="653711" y="482755"/>
                  <a:pt x="634225" y="487090"/>
                  <a:pt x="630913" y="487983"/>
                </a:cubicBezTo>
                <a:cubicBezTo>
                  <a:pt x="633206" y="484413"/>
                  <a:pt x="646070" y="471281"/>
                  <a:pt x="652183" y="460699"/>
                </a:cubicBezTo>
                <a:cubicBezTo>
                  <a:pt x="658297" y="450117"/>
                  <a:pt x="664920" y="436985"/>
                  <a:pt x="667212" y="424109"/>
                </a:cubicBezTo>
                <a:cubicBezTo>
                  <a:pt x="669504" y="411232"/>
                  <a:pt x="671798" y="393001"/>
                  <a:pt x="665684" y="383184"/>
                </a:cubicBezTo>
                <a:lnTo>
                  <a:pt x="728984" y="383184"/>
                </a:lnTo>
                <a:lnTo>
                  <a:pt x="728984" y="350546"/>
                </a:lnTo>
                <a:lnTo>
                  <a:pt x="659443" y="350291"/>
                </a:lnTo>
                <a:cubicBezTo>
                  <a:pt x="653330" y="338052"/>
                  <a:pt x="650782" y="323008"/>
                  <a:pt x="648744" y="310769"/>
                </a:cubicBezTo>
                <a:cubicBezTo>
                  <a:pt x="646707" y="298529"/>
                  <a:pt x="645178" y="286545"/>
                  <a:pt x="646834" y="276728"/>
                </a:cubicBezTo>
                <a:cubicBezTo>
                  <a:pt x="648489" y="266911"/>
                  <a:pt x="652947" y="258369"/>
                  <a:pt x="658424" y="251485"/>
                </a:cubicBezTo>
                <a:cubicBezTo>
                  <a:pt x="663900" y="244600"/>
                  <a:pt x="671798" y="238863"/>
                  <a:pt x="679694" y="235549"/>
                </a:cubicBezTo>
                <a:cubicBezTo>
                  <a:pt x="687591" y="232234"/>
                  <a:pt x="697397" y="231214"/>
                  <a:pt x="706186" y="231723"/>
                </a:cubicBezTo>
                <a:cubicBezTo>
                  <a:pt x="714974" y="232234"/>
                  <a:pt x="724781" y="234911"/>
                  <a:pt x="732168" y="238735"/>
                </a:cubicBezTo>
                <a:cubicBezTo>
                  <a:pt x="739428" y="242688"/>
                  <a:pt x="746051" y="249573"/>
                  <a:pt x="750636" y="255310"/>
                </a:cubicBezTo>
                <a:cubicBezTo>
                  <a:pt x="755221" y="260919"/>
                  <a:pt x="757641" y="267931"/>
                  <a:pt x="759806" y="273413"/>
                </a:cubicBezTo>
                <a:cubicBezTo>
                  <a:pt x="761972" y="278896"/>
                  <a:pt x="761208" y="280935"/>
                  <a:pt x="763500" y="288585"/>
                </a:cubicBezTo>
                <a:cubicBezTo>
                  <a:pt x="782860" y="285652"/>
                  <a:pt x="794704" y="284123"/>
                  <a:pt x="802856" y="282848"/>
                </a:cubicBezTo>
                <a:cubicBezTo>
                  <a:pt x="801582" y="273286"/>
                  <a:pt x="797125" y="255182"/>
                  <a:pt x="790629" y="243963"/>
                </a:cubicBezTo>
                <a:cubicBezTo>
                  <a:pt x="784134" y="232743"/>
                  <a:pt x="773689" y="222289"/>
                  <a:pt x="763500" y="215149"/>
                </a:cubicBezTo>
                <a:cubicBezTo>
                  <a:pt x="753311" y="208010"/>
                  <a:pt x="742357" y="203420"/>
                  <a:pt x="729111" y="200743"/>
                </a:cubicBezTo>
                <a:cubicBezTo>
                  <a:pt x="715866" y="198066"/>
                  <a:pt x="698416" y="196791"/>
                  <a:pt x="683642" y="199341"/>
                </a:cubicBezTo>
                <a:close/>
                <a:moveTo>
                  <a:pt x="694214" y="113764"/>
                </a:moveTo>
                <a:cubicBezTo>
                  <a:pt x="830206" y="113764"/>
                  <a:pt x="940450" y="224008"/>
                  <a:pt x="940450" y="360000"/>
                </a:cubicBezTo>
                <a:cubicBezTo>
                  <a:pt x="940450" y="495993"/>
                  <a:pt x="830206" y="606236"/>
                  <a:pt x="694214" y="606236"/>
                </a:cubicBezTo>
                <a:cubicBezTo>
                  <a:pt x="558221" y="606236"/>
                  <a:pt x="447978" y="495993"/>
                  <a:pt x="447978" y="360000"/>
                </a:cubicBezTo>
                <a:cubicBezTo>
                  <a:pt x="447978" y="224008"/>
                  <a:pt x="558221" y="113764"/>
                  <a:pt x="694214" y="113764"/>
                </a:cubicBezTo>
                <a:close/>
                <a:moveTo>
                  <a:pt x="694214" y="42030"/>
                </a:moveTo>
                <a:cubicBezTo>
                  <a:pt x="515649" y="42030"/>
                  <a:pt x="370893" y="186787"/>
                  <a:pt x="370893" y="365352"/>
                </a:cubicBezTo>
                <a:cubicBezTo>
                  <a:pt x="370893" y="543917"/>
                  <a:pt x="515649" y="688673"/>
                  <a:pt x="694214" y="688673"/>
                </a:cubicBezTo>
                <a:cubicBezTo>
                  <a:pt x="872779" y="688673"/>
                  <a:pt x="1017535" y="543917"/>
                  <a:pt x="1017535" y="365352"/>
                </a:cubicBezTo>
                <a:cubicBezTo>
                  <a:pt x="1017535" y="186787"/>
                  <a:pt x="872779" y="42030"/>
                  <a:pt x="694214" y="42030"/>
                </a:cubicBezTo>
                <a:close/>
                <a:moveTo>
                  <a:pt x="46473" y="42030"/>
                </a:moveTo>
                <a:lnTo>
                  <a:pt x="46473" y="78237"/>
                </a:lnTo>
                <a:lnTo>
                  <a:pt x="46473" y="293367"/>
                </a:lnTo>
                <a:lnTo>
                  <a:pt x="82680" y="293367"/>
                </a:lnTo>
                <a:lnTo>
                  <a:pt x="82680" y="78237"/>
                </a:lnTo>
                <a:lnTo>
                  <a:pt x="297809" y="78237"/>
                </a:lnTo>
                <a:lnTo>
                  <a:pt x="297809" y="42030"/>
                </a:lnTo>
                <a:lnTo>
                  <a:pt x="82680" y="42030"/>
                </a:lnTo>
                <a:close/>
                <a:moveTo>
                  <a:pt x="0" y="0"/>
                </a:moveTo>
                <a:lnTo>
                  <a:pt x="1388428" y="0"/>
                </a:lnTo>
                <a:lnTo>
                  <a:pt x="1388428" y="720001"/>
                </a:lnTo>
                <a:lnTo>
                  <a:pt x="0" y="720001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" name="Flowchart: Manual Input 5">
            <a:extLst>
              <a:ext uri="{FF2B5EF4-FFF2-40B4-BE49-F238E27FC236}">
                <a16:creationId xmlns:a16="http://schemas.microsoft.com/office/drawing/2014/main" id="{28094D1D-0472-4ECF-BF82-AF4071E5CA06}"/>
              </a:ext>
            </a:extLst>
          </p:cNvPr>
          <p:cNvSpPr/>
          <p:nvPr/>
        </p:nvSpPr>
        <p:spPr>
          <a:xfrm>
            <a:off x="1" y="3540673"/>
            <a:ext cx="2862754" cy="2048567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Flowchart: Manual Input 5">
            <a:extLst>
              <a:ext uri="{FF2B5EF4-FFF2-40B4-BE49-F238E27FC236}">
                <a16:creationId xmlns:a16="http://schemas.microsoft.com/office/drawing/2014/main" id="{9DE67885-2B48-4678-9711-E9EB9E249833}"/>
              </a:ext>
            </a:extLst>
          </p:cNvPr>
          <p:cNvSpPr/>
          <p:nvPr/>
        </p:nvSpPr>
        <p:spPr>
          <a:xfrm>
            <a:off x="2862755" y="3539432"/>
            <a:ext cx="2513165" cy="20485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Freeform 11">
            <a:extLst>
              <a:ext uri="{FF2B5EF4-FFF2-40B4-BE49-F238E27FC236}">
                <a16:creationId xmlns:a16="http://schemas.microsoft.com/office/drawing/2014/main" id="{FB70C2FB-DD1D-4978-97BD-225973236385}"/>
              </a:ext>
            </a:extLst>
          </p:cNvPr>
          <p:cNvSpPr>
            <a:spLocks noChangeAspect="1"/>
          </p:cNvSpPr>
          <p:nvPr/>
        </p:nvSpPr>
        <p:spPr bwMode="auto">
          <a:xfrm>
            <a:off x="435039" y="3598875"/>
            <a:ext cx="1872208" cy="1967412"/>
          </a:xfrm>
          <a:custGeom>
            <a:avLst/>
            <a:gdLst>
              <a:gd name="T0" fmla="*/ 516609 w 1029529"/>
              <a:gd name="T1" fmla="*/ 325438 h 1082675"/>
              <a:gd name="T2" fmla="*/ 299912 w 1029529"/>
              <a:gd name="T3" fmla="*/ 541338 h 1082675"/>
              <a:gd name="T4" fmla="*/ 516609 w 1029529"/>
              <a:gd name="T5" fmla="*/ 757238 h 1082675"/>
              <a:gd name="T6" fmla="*/ 733305 w 1029529"/>
              <a:gd name="T7" fmla="*/ 541338 h 1082675"/>
              <a:gd name="T8" fmla="*/ 516609 w 1029529"/>
              <a:gd name="T9" fmla="*/ 325438 h 1082675"/>
              <a:gd name="T10" fmla="*/ 508642 w 1029529"/>
              <a:gd name="T11" fmla="*/ 0 h 1082675"/>
              <a:gd name="T12" fmla="*/ 613804 w 1029529"/>
              <a:gd name="T13" fmla="*/ 211138 h 1082675"/>
              <a:gd name="T14" fmla="*/ 828906 w 1029529"/>
              <a:gd name="T15" fmla="*/ 101600 h 1082675"/>
              <a:gd name="T16" fmla="*/ 789073 w 1029529"/>
              <a:gd name="T17" fmla="*/ 334963 h 1082675"/>
              <a:gd name="T18" fmla="*/ 1032856 w 1029529"/>
              <a:gd name="T19" fmla="*/ 368300 h 1082675"/>
              <a:gd name="T20" fmla="*/ 852807 w 1029529"/>
              <a:gd name="T21" fmla="*/ 539750 h 1082675"/>
              <a:gd name="T22" fmla="*/ 1032856 w 1029529"/>
              <a:gd name="T23" fmla="*/ 701675 h 1082675"/>
              <a:gd name="T24" fmla="*/ 789073 w 1029529"/>
              <a:gd name="T25" fmla="*/ 739775 h 1082675"/>
              <a:gd name="T26" fmla="*/ 833686 w 1029529"/>
              <a:gd name="T27" fmla="*/ 981075 h 1082675"/>
              <a:gd name="T28" fmla="*/ 618584 w 1029529"/>
              <a:gd name="T29" fmla="*/ 863600 h 1082675"/>
              <a:gd name="T30" fmla="*/ 508642 w 1029529"/>
              <a:gd name="T31" fmla="*/ 1082675 h 1082675"/>
              <a:gd name="T32" fmla="*/ 408260 w 1029529"/>
              <a:gd name="T33" fmla="*/ 862013 h 1082675"/>
              <a:gd name="T34" fmla="*/ 196344 w 1029529"/>
              <a:gd name="T35" fmla="*/ 976313 h 1082675"/>
              <a:gd name="T36" fmla="*/ 240959 w 1029529"/>
              <a:gd name="T37" fmla="*/ 735013 h 1082675"/>
              <a:gd name="T38" fmla="*/ 5144 w 1029529"/>
              <a:gd name="T39" fmla="*/ 704850 h 1082675"/>
              <a:gd name="T40" fmla="*/ 174039 w 1029529"/>
              <a:gd name="T41" fmla="*/ 539750 h 1082675"/>
              <a:gd name="T42" fmla="*/ 361 w 1029529"/>
              <a:gd name="T43" fmla="*/ 373063 h 1082675"/>
              <a:gd name="T44" fmla="*/ 234585 w 1029529"/>
              <a:gd name="T45" fmla="*/ 344488 h 1082675"/>
              <a:gd name="T46" fmla="*/ 197938 w 1029529"/>
              <a:gd name="T47" fmla="*/ 104775 h 1082675"/>
              <a:gd name="T48" fmla="*/ 406668 w 1029529"/>
              <a:gd name="T49" fmla="*/ 215900 h 1082675"/>
              <a:gd name="T50" fmla="*/ 508642 w 1029529"/>
              <a:gd name="T51" fmla="*/ 0 h 108267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29529"/>
              <a:gd name="T79" fmla="*/ 0 h 1082675"/>
              <a:gd name="T80" fmla="*/ 1029529 w 1029529"/>
              <a:gd name="T81" fmla="*/ 1082675 h 108267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29529" h="1082675">
                <a:moveTo>
                  <a:pt x="514711" y="325438"/>
                </a:moveTo>
                <a:cubicBezTo>
                  <a:pt x="395473" y="325438"/>
                  <a:pt x="298811" y="422100"/>
                  <a:pt x="298811" y="541338"/>
                </a:cubicBezTo>
                <a:cubicBezTo>
                  <a:pt x="298811" y="660576"/>
                  <a:pt x="395473" y="757238"/>
                  <a:pt x="514711" y="757238"/>
                </a:cubicBezTo>
                <a:cubicBezTo>
                  <a:pt x="633949" y="757238"/>
                  <a:pt x="730611" y="660576"/>
                  <a:pt x="730611" y="541338"/>
                </a:cubicBezTo>
                <a:cubicBezTo>
                  <a:pt x="730611" y="422100"/>
                  <a:pt x="633949" y="325438"/>
                  <a:pt x="514711" y="325438"/>
                </a:cubicBezTo>
                <a:close/>
                <a:moveTo>
                  <a:pt x="506774" y="0"/>
                </a:moveTo>
                <a:cubicBezTo>
                  <a:pt x="541699" y="0"/>
                  <a:pt x="559161" y="193675"/>
                  <a:pt x="611549" y="211138"/>
                </a:cubicBezTo>
                <a:cubicBezTo>
                  <a:pt x="663937" y="228600"/>
                  <a:pt x="797287" y="80963"/>
                  <a:pt x="825862" y="101600"/>
                </a:cubicBezTo>
                <a:cubicBezTo>
                  <a:pt x="854437" y="122238"/>
                  <a:pt x="752837" y="290513"/>
                  <a:pt x="786174" y="334963"/>
                </a:cubicBezTo>
                <a:cubicBezTo>
                  <a:pt x="819512" y="379413"/>
                  <a:pt x="1017949" y="334963"/>
                  <a:pt x="1029062" y="368300"/>
                </a:cubicBezTo>
                <a:cubicBezTo>
                  <a:pt x="1040174" y="401638"/>
                  <a:pt x="849674" y="484188"/>
                  <a:pt x="849674" y="539750"/>
                </a:cubicBezTo>
                <a:cubicBezTo>
                  <a:pt x="849674" y="595313"/>
                  <a:pt x="1040174" y="668338"/>
                  <a:pt x="1029062" y="701675"/>
                </a:cubicBezTo>
                <a:cubicBezTo>
                  <a:pt x="1017949" y="735013"/>
                  <a:pt x="819512" y="693738"/>
                  <a:pt x="786174" y="739775"/>
                </a:cubicBezTo>
                <a:cubicBezTo>
                  <a:pt x="752837" y="785813"/>
                  <a:pt x="859199" y="960438"/>
                  <a:pt x="830624" y="981075"/>
                </a:cubicBezTo>
                <a:cubicBezTo>
                  <a:pt x="802049" y="1001713"/>
                  <a:pt x="670287" y="846138"/>
                  <a:pt x="616312" y="863600"/>
                </a:cubicBezTo>
                <a:cubicBezTo>
                  <a:pt x="562336" y="881063"/>
                  <a:pt x="541699" y="1082675"/>
                  <a:pt x="506774" y="1082675"/>
                </a:cubicBezTo>
                <a:cubicBezTo>
                  <a:pt x="471849" y="1082675"/>
                  <a:pt x="459149" y="879475"/>
                  <a:pt x="406761" y="862013"/>
                </a:cubicBezTo>
                <a:cubicBezTo>
                  <a:pt x="354374" y="844550"/>
                  <a:pt x="224199" y="996950"/>
                  <a:pt x="195624" y="976313"/>
                </a:cubicBezTo>
                <a:cubicBezTo>
                  <a:pt x="167049" y="955675"/>
                  <a:pt x="271824" y="781050"/>
                  <a:pt x="240074" y="735013"/>
                </a:cubicBezTo>
                <a:cubicBezTo>
                  <a:pt x="208324" y="688975"/>
                  <a:pt x="16236" y="736600"/>
                  <a:pt x="5124" y="704850"/>
                </a:cubicBezTo>
                <a:cubicBezTo>
                  <a:pt x="-5989" y="673100"/>
                  <a:pt x="173399" y="595313"/>
                  <a:pt x="173399" y="539750"/>
                </a:cubicBezTo>
                <a:cubicBezTo>
                  <a:pt x="173399" y="484188"/>
                  <a:pt x="-9164" y="406400"/>
                  <a:pt x="361" y="373063"/>
                </a:cubicBezTo>
                <a:cubicBezTo>
                  <a:pt x="9886" y="339725"/>
                  <a:pt x="200386" y="388938"/>
                  <a:pt x="233724" y="344488"/>
                </a:cubicBezTo>
                <a:cubicBezTo>
                  <a:pt x="267061" y="300038"/>
                  <a:pt x="168636" y="127000"/>
                  <a:pt x="197211" y="104775"/>
                </a:cubicBezTo>
                <a:cubicBezTo>
                  <a:pt x="225786" y="82550"/>
                  <a:pt x="354374" y="233363"/>
                  <a:pt x="405174" y="215900"/>
                </a:cubicBezTo>
                <a:cubicBezTo>
                  <a:pt x="455974" y="198438"/>
                  <a:pt x="471849" y="0"/>
                  <a:pt x="506774" y="0"/>
                </a:cubicBezTo>
                <a:close/>
              </a:path>
            </a:pathLst>
          </a:custGeom>
          <a:solidFill>
            <a:srgbClr val="F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6" name="Rectangle 1">
            <a:extLst>
              <a:ext uri="{FF2B5EF4-FFF2-40B4-BE49-F238E27FC236}">
                <a16:creationId xmlns:a16="http://schemas.microsoft.com/office/drawing/2014/main" id="{CDC6C6B1-CD60-4024-8E97-B2DF1C8F5C57}"/>
              </a:ext>
            </a:extLst>
          </p:cNvPr>
          <p:cNvSpPr>
            <a:spLocks noChangeAspect="1"/>
          </p:cNvSpPr>
          <p:nvPr/>
        </p:nvSpPr>
        <p:spPr bwMode="auto">
          <a:xfrm>
            <a:off x="407368" y="4231881"/>
            <a:ext cx="338648" cy="782950"/>
          </a:xfrm>
          <a:custGeom>
            <a:avLst/>
            <a:gdLst/>
            <a:ahLst/>
            <a:cxnLst/>
            <a:rect l="l" t="t" r="r" b="b"/>
            <a:pathLst>
              <a:path w="934262" h="2160000">
                <a:moveTo>
                  <a:pt x="148311" y="384129"/>
                </a:moveTo>
                <a:lnTo>
                  <a:pt x="785951" y="384129"/>
                </a:lnTo>
                <a:cubicBezTo>
                  <a:pt x="857622" y="384129"/>
                  <a:pt x="917420" y="434967"/>
                  <a:pt x="931249" y="502550"/>
                </a:cubicBezTo>
                <a:lnTo>
                  <a:pt x="931399" y="504035"/>
                </a:lnTo>
                <a:lnTo>
                  <a:pt x="931887" y="505606"/>
                </a:lnTo>
                <a:cubicBezTo>
                  <a:pt x="933022" y="511156"/>
                  <a:pt x="933619" y="516902"/>
                  <a:pt x="933619" y="522788"/>
                </a:cubicBezTo>
                <a:lnTo>
                  <a:pt x="933619" y="526055"/>
                </a:lnTo>
                <a:lnTo>
                  <a:pt x="934262" y="532440"/>
                </a:lnTo>
                <a:lnTo>
                  <a:pt x="933619" y="538824"/>
                </a:lnTo>
                <a:lnTo>
                  <a:pt x="933619" y="1177158"/>
                </a:lnTo>
                <a:cubicBezTo>
                  <a:pt x="933619" y="1218358"/>
                  <a:pt x="904395" y="1252731"/>
                  <a:pt x="865546" y="1260681"/>
                </a:cubicBezTo>
                <a:lnTo>
                  <a:pt x="848364" y="1262413"/>
                </a:lnTo>
                <a:lnTo>
                  <a:pt x="831183" y="1260681"/>
                </a:lnTo>
                <a:cubicBezTo>
                  <a:pt x="792333" y="1252731"/>
                  <a:pt x="763110" y="1218358"/>
                  <a:pt x="763110" y="1177158"/>
                </a:cubicBezTo>
                <a:lnTo>
                  <a:pt x="763110" y="634776"/>
                </a:lnTo>
                <a:cubicBezTo>
                  <a:pt x="763110" y="622694"/>
                  <a:pt x="753315" y="612899"/>
                  <a:pt x="741233" y="612899"/>
                </a:cubicBezTo>
                <a:cubicBezTo>
                  <a:pt x="729151" y="612899"/>
                  <a:pt x="719356" y="622694"/>
                  <a:pt x="719356" y="634776"/>
                </a:cubicBezTo>
                <a:lnTo>
                  <a:pt x="719356" y="1415902"/>
                </a:lnTo>
                <a:lnTo>
                  <a:pt x="720000" y="1419089"/>
                </a:lnTo>
                <a:lnTo>
                  <a:pt x="720000" y="2047721"/>
                </a:lnTo>
                <a:cubicBezTo>
                  <a:pt x="720000" y="2101980"/>
                  <a:pt x="681513" y="2147249"/>
                  <a:pt x="630349" y="2157719"/>
                </a:cubicBezTo>
                <a:lnTo>
                  <a:pt x="607721" y="2160000"/>
                </a:lnTo>
                <a:lnTo>
                  <a:pt x="585093" y="2157719"/>
                </a:lnTo>
                <a:cubicBezTo>
                  <a:pt x="533930" y="2147249"/>
                  <a:pt x="495443" y="2101980"/>
                  <a:pt x="495443" y="2047721"/>
                </a:cubicBezTo>
                <a:cubicBezTo>
                  <a:pt x="495443" y="1774584"/>
                  <a:pt x="495442" y="1501448"/>
                  <a:pt x="495442" y="1228311"/>
                </a:cubicBezTo>
                <a:lnTo>
                  <a:pt x="437534" y="1228311"/>
                </a:lnTo>
                <a:lnTo>
                  <a:pt x="437534" y="2047399"/>
                </a:lnTo>
                <a:cubicBezTo>
                  <a:pt x="437534" y="2101814"/>
                  <a:pt x="398936" y="2147213"/>
                  <a:pt x="347626" y="2157712"/>
                </a:cubicBezTo>
                <a:lnTo>
                  <a:pt x="324933" y="2160000"/>
                </a:lnTo>
                <a:lnTo>
                  <a:pt x="302240" y="2157712"/>
                </a:lnTo>
                <a:cubicBezTo>
                  <a:pt x="250930" y="2147213"/>
                  <a:pt x="212333" y="2101814"/>
                  <a:pt x="212333" y="2047399"/>
                </a:cubicBezTo>
                <a:cubicBezTo>
                  <a:pt x="212333" y="1840161"/>
                  <a:pt x="212332" y="1632924"/>
                  <a:pt x="212332" y="1425686"/>
                </a:cubicBezTo>
                <a:lnTo>
                  <a:pt x="214906" y="634776"/>
                </a:lnTo>
                <a:cubicBezTo>
                  <a:pt x="214906" y="622694"/>
                  <a:pt x="205112" y="612899"/>
                  <a:pt x="193030" y="612899"/>
                </a:cubicBezTo>
                <a:cubicBezTo>
                  <a:pt x="180948" y="612899"/>
                  <a:pt x="171153" y="622694"/>
                  <a:pt x="171153" y="634776"/>
                </a:cubicBezTo>
                <a:lnTo>
                  <a:pt x="171153" y="680751"/>
                </a:lnTo>
                <a:lnTo>
                  <a:pt x="170510" y="680751"/>
                </a:lnTo>
                <a:lnTo>
                  <a:pt x="170510" y="1177158"/>
                </a:lnTo>
                <a:cubicBezTo>
                  <a:pt x="170510" y="1218358"/>
                  <a:pt x="141286" y="1252731"/>
                  <a:pt x="102437" y="1260681"/>
                </a:cubicBezTo>
                <a:lnTo>
                  <a:pt x="85255" y="1262413"/>
                </a:lnTo>
                <a:lnTo>
                  <a:pt x="68073" y="1260681"/>
                </a:lnTo>
                <a:cubicBezTo>
                  <a:pt x="29224" y="1252731"/>
                  <a:pt x="1" y="1218358"/>
                  <a:pt x="1" y="1177158"/>
                </a:cubicBezTo>
                <a:cubicBezTo>
                  <a:pt x="1" y="962252"/>
                  <a:pt x="0" y="747346"/>
                  <a:pt x="0" y="532440"/>
                </a:cubicBezTo>
                <a:lnTo>
                  <a:pt x="0" y="522788"/>
                </a:lnTo>
                <a:cubicBezTo>
                  <a:pt x="0" y="511017"/>
                  <a:pt x="2386" y="499803"/>
                  <a:pt x="6700" y="489603"/>
                </a:cubicBezTo>
                <a:lnTo>
                  <a:pt x="7316" y="488689"/>
                </a:lnTo>
                <a:lnTo>
                  <a:pt x="11655" y="474711"/>
                </a:lnTo>
                <a:cubicBezTo>
                  <a:pt x="34170" y="421480"/>
                  <a:pt x="86879" y="384129"/>
                  <a:pt x="148311" y="384129"/>
                </a:cubicBezTo>
                <a:close/>
                <a:moveTo>
                  <a:pt x="467131" y="0"/>
                </a:moveTo>
                <a:cubicBezTo>
                  <a:pt x="560946" y="0"/>
                  <a:pt x="636997" y="75908"/>
                  <a:pt x="636997" y="169545"/>
                </a:cubicBezTo>
                <a:cubicBezTo>
                  <a:pt x="636997" y="263182"/>
                  <a:pt x="560946" y="339089"/>
                  <a:pt x="467131" y="339089"/>
                </a:cubicBezTo>
                <a:cubicBezTo>
                  <a:pt x="373316" y="339089"/>
                  <a:pt x="297265" y="263182"/>
                  <a:pt x="297265" y="169545"/>
                </a:cubicBezTo>
                <a:cubicBezTo>
                  <a:pt x="297265" y="75908"/>
                  <a:pt x="373316" y="0"/>
                  <a:pt x="467131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7" name="Freeform 20">
            <a:extLst>
              <a:ext uri="{FF2B5EF4-FFF2-40B4-BE49-F238E27FC236}">
                <a16:creationId xmlns:a16="http://schemas.microsoft.com/office/drawing/2014/main" id="{E9FB2C20-D47E-43FE-A298-E8CA792DFD63}"/>
              </a:ext>
            </a:extLst>
          </p:cNvPr>
          <p:cNvSpPr>
            <a:spLocks noChangeAspect="1"/>
          </p:cNvSpPr>
          <p:nvPr/>
        </p:nvSpPr>
        <p:spPr>
          <a:xfrm>
            <a:off x="825291" y="4249089"/>
            <a:ext cx="316162" cy="748534"/>
          </a:xfrm>
          <a:custGeom>
            <a:avLst/>
            <a:gdLst>
              <a:gd name="connsiteX0" fmla="*/ 249996 w 872226"/>
              <a:gd name="connsiteY0" fmla="*/ 370099 h 2065053"/>
              <a:gd name="connsiteX1" fmla="*/ 622728 w 872226"/>
              <a:gd name="connsiteY1" fmla="*/ 370099 h 2065053"/>
              <a:gd name="connsiteX2" fmla="*/ 730640 w 872226"/>
              <a:gd name="connsiteY2" fmla="*/ 456315 h 2065053"/>
              <a:gd name="connsiteX3" fmla="*/ 864391 w 872226"/>
              <a:gd name="connsiteY3" fmla="*/ 908927 h 2065053"/>
              <a:gd name="connsiteX4" fmla="*/ 866907 w 872226"/>
              <a:gd name="connsiteY4" fmla="*/ 914515 h 2065053"/>
              <a:gd name="connsiteX5" fmla="*/ 872226 w 872226"/>
              <a:gd name="connsiteY5" fmla="*/ 946267 h 2065053"/>
              <a:gd name="connsiteX6" fmla="*/ 804545 w 872226"/>
              <a:gd name="connsiteY6" fmla="*/ 1027841 h 2065053"/>
              <a:gd name="connsiteX7" fmla="*/ 748422 w 872226"/>
              <a:gd name="connsiteY7" fmla="*/ 991876 h 2065053"/>
              <a:gd name="connsiteX8" fmla="*/ 743072 w 872226"/>
              <a:gd name="connsiteY8" fmla="*/ 979996 h 2065053"/>
              <a:gd name="connsiteX9" fmla="*/ 644327 w 872226"/>
              <a:gd name="connsiteY9" fmla="*/ 649802 h 2065053"/>
              <a:gd name="connsiteX10" fmla="*/ 593714 w 872226"/>
              <a:gd name="connsiteY10" fmla="*/ 652427 h 2065053"/>
              <a:gd name="connsiteX11" fmla="*/ 770282 w 872226"/>
              <a:gd name="connsiteY11" fmla="*/ 1380072 h 2065053"/>
              <a:gd name="connsiteX12" fmla="*/ 638087 w 872226"/>
              <a:gd name="connsiteY12" fmla="*/ 1380072 h 2065053"/>
              <a:gd name="connsiteX13" fmla="*/ 637919 w 872226"/>
              <a:gd name="connsiteY13" fmla="*/ 1388979 h 2065053"/>
              <a:gd name="connsiteX14" fmla="*/ 637918 w 872226"/>
              <a:gd name="connsiteY14" fmla="*/ 1985515 h 2065053"/>
              <a:gd name="connsiteX15" fmla="*/ 629204 w 872226"/>
              <a:gd name="connsiteY15" fmla="*/ 2012270 h 2065053"/>
              <a:gd name="connsiteX16" fmla="*/ 549572 w 872226"/>
              <a:gd name="connsiteY16" fmla="*/ 2065053 h 2065053"/>
              <a:gd name="connsiteX17" fmla="*/ 469941 w 872226"/>
              <a:gd name="connsiteY17" fmla="*/ 2012270 h 2065053"/>
              <a:gd name="connsiteX18" fmla="*/ 464539 w 872226"/>
              <a:gd name="connsiteY18" fmla="*/ 1985515 h 2065053"/>
              <a:gd name="connsiteX19" fmla="*/ 463795 w 872226"/>
              <a:gd name="connsiteY19" fmla="*/ 1985515 h 2065053"/>
              <a:gd name="connsiteX20" fmla="*/ 465310 w 872226"/>
              <a:gd name="connsiteY20" fmla="*/ 1391192 h 2065053"/>
              <a:gd name="connsiteX21" fmla="*/ 464858 w 872226"/>
              <a:gd name="connsiteY21" fmla="*/ 1380072 h 2065053"/>
              <a:gd name="connsiteX22" fmla="*/ 409700 w 872226"/>
              <a:gd name="connsiteY22" fmla="*/ 1380072 h 2065053"/>
              <a:gd name="connsiteX23" fmla="*/ 409296 w 872226"/>
              <a:gd name="connsiteY23" fmla="*/ 1391192 h 2065053"/>
              <a:gd name="connsiteX24" fmla="*/ 408431 w 872226"/>
              <a:gd name="connsiteY24" fmla="*/ 1985515 h 2065053"/>
              <a:gd name="connsiteX25" fmla="*/ 406004 w 872226"/>
              <a:gd name="connsiteY25" fmla="*/ 1985515 h 2065053"/>
              <a:gd name="connsiteX26" fmla="*/ 400603 w 872226"/>
              <a:gd name="connsiteY26" fmla="*/ 2012270 h 2065053"/>
              <a:gd name="connsiteX27" fmla="*/ 320971 w 872226"/>
              <a:gd name="connsiteY27" fmla="*/ 2065053 h 2065053"/>
              <a:gd name="connsiteX28" fmla="*/ 241340 w 872226"/>
              <a:gd name="connsiteY28" fmla="*/ 2012270 h 2065053"/>
              <a:gd name="connsiteX29" fmla="*/ 235938 w 872226"/>
              <a:gd name="connsiteY29" fmla="*/ 1985515 h 2065053"/>
              <a:gd name="connsiteX30" fmla="*/ 234307 w 872226"/>
              <a:gd name="connsiteY30" fmla="*/ 1985515 h 2065053"/>
              <a:gd name="connsiteX31" fmla="*/ 234306 w 872226"/>
              <a:gd name="connsiteY31" fmla="*/ 1388979 h 2065053"/>
              <a:gd name="connsiteX32" fmla="*/ 234139 w 872226"/>
              <a:gd name="connsiteY32" fmla="*/ 1380072 h 2065053"/>
              <a:gd name="connsiteX33" fmla="*/ 100916 w 872226"/>
              <a:gd name="connsiteY33" fmla="*/ 1380072 h 2065053"/>
              <a:gd name="connsiteX34" fmla="*/ 277483 w 872226"/>
              <a:gd name="connsiteY34" fmla="*/ 652427 h 2065053"/>
              <a:gd name="connsiteX35" fmla="*/ 226922 w 872226"/>
              <a:gd name="connsiteY35" fmla="*/ 649623 h 2065053"/>
              <a:gd name="connsiteX36" fmla="*/ 132873 w 872226"/>
              <a:gd name="connsiteY36" fmla="*/ 967035 h 2065053"/>
              <a:gd name="connsiteX37" fmla="*/ 130044 w 872226"/>
              <a:gd name="connsiteY37" fmla="*/ 978020 h 2065053"/>
              <a:gd name="connsiteX38" fmla="*/ 67682 w 872226"/>
              <a:gd name="connsiteY38" fmla="*/ 1027841 h 2065053"/>
              <a:gd name="connsiteX39" fmla="*/ 0 w 872226"/>
              <a:gd name="connsiteY39" fmla="*/ 946267 h 2065053"/>
              <a:gd name="connsiteX40" fmla="*/ 1375 w 872226"/>
              <a:gd name="connsiteY40" fmla="*/ 929827 h 2065053"/>
              <a:gd name="connsiteX41" fmla="*/ 4077 w 872226"/>
              <a:gd name="connsiteY41" fmla="*/ 919335 h 2065053"/>
              <a:gd name="connsiteX42" fmla="*/ 3766 w 872226"/>
              <a:gd name="connsiteY42" fmla="*/ 919188 h 2065053"/>
              <a:gd name="connsiteX43" fmla="*/ 140899 w 872226"/>
              <a:gd name="connsiteY43" fmla="*/ 456368 h 2065053"/>
              <a:gd name="connsiteX44" fmla="*/ 154725 w 872226"/>
              <a:gd name="connsiteY44" fmla="*/ 428707 h 2065053"/>
              <a:gd name="connsiteX45" fmla="*/ 167184 w 872226"/>
              <a:gd name="connsiteY45" fmla="*/ 411445 h 2065053"/>
              <a:gd name="connsiteX46" fmla="*/ 249996 w 872226"/>
              <a:gd name="connsiteY46" fmla="*/ 370099 h 2065053"/>
              <a:gd name="connsiteX47" fmla="*/ 436113 w 872226"/>
              <a:gd name="connsiteY47" fmla="*/ 0 h 2065053"/>
              <a:gd name="connsiteX48" fmla="*/ 598134 w 872226"/>
              <a:gd name="connsiteY48" fmla="*/ 161725 h 2065053"/>
              <a:gd name="connsiteX49" fmla="*/ 436113 w 872226"/>
              <a:gd name="connsiteY49" fmla="*/ 323450 h 2065053"/>
              <a:gd name="connsiteX50" fmla="*/ 274092 w 872226"/>
              <a:gd name="connsiteY50" fmla="*/ 161725 h 2065053"/>
              <a:gd name="connsiteX51" fmla="*/ 436113 w 872226"/>
              <a:gd name="connsiteY51" fmla="*/ 0 h 2065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72226" h="2065053">
                <a:moveTo>
                  <a:pt x="249996" y="370099"/>
                </a:moveTo>
                <a:lnTo>
                  <a:pt x="622728" y="370099"/>
                </a:lnTo>
                <a:cubicBezTo>
                  <a:pt x="671239" y="370099"/>
                  <a:pt x="712861" y="405649"/>
                  <a:pt x="730640" y="456315"/>
                </a:cubicBezTo>
                <a:lnTo>
                  <a:pt x="864391" y="908927"/>
                </a:lnTo>
                <a:lnTo>
                  <a:pt x="866907" y="914515"/>
                </a:lnTo>
                <a:cubicBezTo>
                  <a:pt x="870332" y="924274"/>
                  <a:pt x="872226" y="935004"/>
                  <a:pt x="872226" y="946267"/>
                </a:cubicBezTo>
                <a:cubicBezTo>
                  <a:pt x="872226" y="991319"/>
                  <a:pt x="841924" y="1027841"/>
                  <a:pt x="804545" y="1027841"/>
                </a:cubicBezTo>
                <a:cubicBezTo>
                  <a:pt x="781182" y="1027841"/>
                  <a:pt x="760585" y="1013575"/>
                  <a:pt x="748422" y="991876"/>
                </a:cubicBezTo>
                <a:lnTo>
                  <a:pt x="743072" y="979996"/>
                </a:lnTo>
                <a:lnTo>
                  <a:pt x="644327" y="649802"/>
                </a:lnTo>
                <a:cubicBezTo>
                  <a:pt x="635570" y="623295"/>
                  <a:pt x="584620" y="628081"/>
                  <a:pt x="593714" y="652427"/>
                </a:cubicBezTo>
                <a:lnTo>
                  <a:pt x="770282" y="1380072"/>
                </a:lnTo>
                <a:lnTo>
                  <a:pt x="638087" y="1380072"/>
                </a:lnTo>
                <a:lnTo>
                  <a:pt x="637919" y="1388979"/>
                </a:lnTo>
                <a:cubicBezTo>
                  <a:pt x="637919" y="1587824"/>
                  <a:pt x="637918" y="1786670"/>
                  <a:pt x="637918" y="1985515"/>
                </a:cubicBezTo>
                <a:lnTo>
                  <a:pt x="629204" y="2012270"/>
                </a:lnTo>
                <a:cubicBezTo>
                  <a:pt x="616084" y="2043288"/>
                  <a:pt x="585370" y="2065053"/>
                  <a:pt x="549572" y="2065053"/>
                </a:cubicBezTo>
                <a:cubicBezTo>
                  <a:pt x="513775" y="2065053"/>
                  <a:pt x="483061" y="2043288"/>
                  <a:pt x="469941" y="2012270"/>
                </a:cubicBezTo>
                <a:lnTo>
                  <a:pt x="464539" y="1985515"/>
                </a:lnTo>
                <a:lnTo>
                  <a:pt x="463795" y="1985515"/>
                </a:lnTo>
                <a:cubicBezTo>
                  <a:pt x="463923" y="1886461"/>
                  <a:pt x="468283" y="1529805"/>
                  <a:pt x="465310" y="1391192"/>
                </a:cubicBezTo>
                <a:lnTo>
                  <a:pt x="464858" y="1380072"/>
                </a:lnTo>
                <a:lnTo>
                  <a:pt x="409700" y="1380072"/>
                </a:lnTo>
                <a:lnTo>
                  <a:pt x="409296" y="1391192"/>
                </a:lnTo>
                <a:cubicBezTo>
                  <a:pt x="406323" y="1529805"/>
                  <a:pt x="408583" y="1886461"/>
                  <a:pt x="408431" y="1985515"/>
                </a:cubicBezTo>
                <a:lnTo>
                  <a:pt x="406004" y="1985515"/>
                </a:lnTo>
                <a:lnTo>
                  <a:pt x="400603" y="2012270"/>
                </a:lnTo>
                <a:cubicBezTo>
                  <a:pt x="387483" y="2043288"/>
                  <a:pt x="356769" y="2065053"/>
                  <a:pt x="320971" y="2065053"/>
                </a:cubicBezTo>
                <a:cubicBezTo>
                  <a:pt x="285174" y="2065053"/>
                  <a:pt x="254460" y="2043288"/>
                  <a:pt x="241340" y="2012270"/>
                </a:cubicBezTo>
                <a:lnTo>
                  <a:pt x="235938" y="1985515"/>
                </a:lnTo>
                <a:lnTo>
                  <a:pt x="234307" y="1985515"/>
                </a:lnTo>
                <a:cubicBezTo>
                  <a:pt x="234307" y="1786670"/>
                  <a:pt x="234306" y="1587824"/>
                  <a:pt x="234306" y="1388979"/>
                </a:cubicBezTo>
                <a:lnTo>
                  <a:pt x="234139" y="1380072"/>
                </a:lnTo>
                <a:lnTo>
                  <a:pt x="100916" y="1380072"/>
                </a:lnTo>
                <a:lnTo>
                  <a:pt x="277483" y="652427"/>
                </a:lnTo>
                <a:cubicBezTo>
                  <a:pt x="280103" y="628021"/>
                  <a:pt x="230793" y="630999"/>
                  <a:pt x="226922" y="649623"/>
                </a:cubicBezTo>
                <a:lnTo>
                  <a:pt x="132873" y="967035"/>
                </a:lnTo>
                <a:lnTo>
                  <a:pt x="130044" y="978020"/>
                </a:lnTo>
                <a:cubicBezTo>
                  <a:pt x="119769" y="1007297"/>
                  <a:pt x="95716" y="1027841"/>
                  <a:pt x="67682" y="1027841"/>
                </a:cubicBezTo>
                <a:cubicBezTo>
                  <a:pt x="30302" y="1027841"/>
                  <a:pt x="0" y="991319"/>
                  <a:pt x="0" y="946267"/>
                </a:cubicBezTo>
                <a:cubicBezTo>
                  <a:pt x="0" y="940636"/>
                  <a:pt x="473" y="935138"/>
                  <a:pt x="1375" y="929827"/>
                </a:cubicBezTo>
                <a:lnTo>
                  <a:pt x="4077" y="919335"/>
                </a:lnTo>
                <a:lnTo>
                  <a:pt x="3766" y="919188"/>
                </a:lnTo>
                <a:lnTo>
                  <a:pt x="140899" y="456368"/>
                </a:lnTo>
                <a:cubicBezTo>
                  <a:pt x="144033" y="445794"/>
                  <a:pt x="148795" y="436485"/>
                  <a:pt x="154725" y="428707"/>
                </a:cubicBezTo>
                <a:lnTo>
                  <a:pt x="167184" y="411445"/>
                </a:lnTo>
                <a:cubicBezTo>
                  <a:pt x="188377" y="385899"/>
                  <a:pt x="217656" y="370099"/>
                  <a:pt x="249996" y="370099"/>
                </a:cubicBezTo>
                <a:close/>
                <a:moveTo>
                  <a:pt x="436113" y="0"/>
                </a:moveTo>
                <a:cubicBezTo>
                  <a:pt x="525595" y="0"/>
                  <a:pt x="598134" y="72407"/>
                  <a:pt x="598134" y="161725"/>
                </a:cubicBezTo>
                <a:cubicBezTo>
                  <a:pt x="598134" y="251044"/>
                  <a:pt x="525595" y="323450"/>
                  <a:pt x="436113" y="323450"/>
                </a:cubicBezTo>
                <a:cubicBezTo>
                  <a:pt x="346631" y="323450"/>
                  <a:pt x="274092" y="251044"/>
                  <a:pt x="274092" y="161725"/>
                </a:cubicBezTo>
                <a:cubicBezTo>
                  <a:pt x="274092" y="72407"/>
                  <a:pt x="346631" y="0"/>
                  <a:pt x="436113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8" name="Rectangle 1">
            <a:extLst>
              <a:ext uri="{FF2B5EF4-FFF2-40B4-BE49-F238E27FC236}">
                <a16:creationId xmlns:a16="http://schemas.microsoft.com/office/drawing/2014/main" id="{B2C5D499-7DE8-45AA-AF33-1FA16A7322C2}"/>
              </a:ext>
            </a:extLst>
          </p:cNvPr>
          <p:cNvSpPr>
            <a:spLocks noChangeAspect="1"/>
          </p:cNvSpPr>
          <p:nvPr/>
        </p:nvSpPr>
        <p:spPr bwMode="auto">
          <a:xfrm>
            <a:off x="1201819" y="4231881"/>
            <a:ext cx="338648" cy="782950"/>
          </a:xfrm>
          <a:custGeom>
            <a:avLst/>
            <a:gdLst/>
            <a:ahLst/>
            <a:cxnLst/>
            <a:rect l="l" t="t" r="r" b="b"/>
            <a:pathLst>
              <a:path w="934262" h="2160000">
                <a:moveTo>
                  <a:pt x="148311" y="384129"/>
                </a:moveTo>
                <a:lnTo>
                  <a:pt x="785951" y="384129"/>
                </a:lnTo>
                <a:cubicBezTo>
                  <a:pt x="857622" y="384129"/>
                  <a:pt x="917420" y="434967"/>
                  <a:pt x="931249" y="502550"/>
                </a:cubicBezTo>
                <a:lnTo>
                  <a:pt x="931399" y="504035"/>
                </a:lnTo>
                <a:lnTo>
                  <a:pt x="931887" y="505606"/>
                </a:lnTo>
                <a:cubicBezTo>
                  <a:pt x="933022" y="511156"/>
                  <a:pt x="933619" y="516902"/>
                  <a:pt x="933619" y="522788"/>
                </a:cubicBezTo>
                <a:lnTo>
                  <a:pt x="933619" y="526055"/>
                </a:lnTo>
                <a:lnTo>
                  <a:pt x="934262" y="532440"/>
                </a:lnTo>
                <a:lnTo>
                  <a:pt x="933619" y="538824"/>
                </a:lnTo>
                <a:lnTo>
                  <a:pt x="933619" y="1177158"/>
                </a:lnTo>
                <a:cubicBezTo>
                  <a:pt x="933619" y="1218358"/>
                  <a:pt x="904395" y="1252731"/>
                  <a:pt x="865546" y="1260681"/>
                </a:cubicBezTo>
                <a:lnTo>
                  <a:pt x="848364" y="1262413"/>
                </a:lnTo>
                <a:lnTo>
                  <a:pt x="831183" y="1260681"/>
                </a:lnTo>
                <a:cubicBezTo>
                  <a:pt x="792333" y="1252731"/>
                  <a:pt x="763110" y="1218358"/>
                  <a:pt x="763110" y="1177158"/>
                </a:cubicBezTo>
                <a:lnTo>
                  <a:pt x="763110" y="634776"/>
                </a:lnTo>
                <a:cubicBezTo>
                  <a:pt x="763110" y="622694"/>
                  <a:pt x="753315" y="612899"/>
                  <a:pt x="741233" y="612899"/>
                </a:cubicBezTo>
                <a:cubicBezTo>
                  <a:pt x="729151" y="612899"/>
                  <a:pt x="719356" y="622694"/>
                  <a:pt x="719356" y="634776"/>
                </a:cubicBezTo>
                <a:lnTo>
                  <a:pt x="719356" y="1415902"/>
                </a:lnTo>
                <a:lnTo>
                  <a:pt x="720000" y="1419089"/>
                </a:lnTo>
                <a:lnTo>
                  <a:pt x="720000" y="2047721"/>
                </a:lnTo>
                <a:cubicBezTo>
                  <a:pt x="720000" y="2101980"/>
                  <a:pt x="681513" y="2147249"/>
                  <a:pt x="630349" y="2157719"/>
                </a:cubicBezTo>
                <a:lnTo>
                  <a:pt x="607721" y="2160000"/>
                </a:lnTo>
                <a:lnTo>
                  <a:pt x="585093" y="2157719"/>
                </a:lnTo>
                <a:cubicBezTo>
                  <a:pt x="533930" y="2147249"/>
                  <a:pt x="495443" y="2101980"/>
                  <a:pt x="495443" y="2047721"/>
                </a:cubicBezTo>
                <a:cubicBezTo>
                  <a:pt x="495443" y="1774584"/>
                  <a:pt x="495442" y="1501448"/>
                  <a:pt x="495442" y="1228311"/>
                </a:cubicBezTo>
                <a:lnTo>
                  <a:pt x="437534" y="1228311"/>
                </a:lnTo>
                <a:lnTo>
                  <a:pt x="437534" y="2047399"/>
                </a:lnTo>
                <a:cubicBezTo>
                  <a:pt x="437534" y="2101814"/>
                  <a:pt x="398936" y="2147213"/>
                  <a:pt x="347626" y="2157712"/>
                </a:cubicBezTo>
                <a:lnTo>
                  <a:pt x="324933" y="2160000"/>
                </a:lnTo>
                <a:lnTo>
                  <a:pt x="302240" y="2157712"/>
                </a:lnTo>
                <a:cubicBezTo>
                  <a:pt x="250930" y="2147213"/>
                  <a:pt x="212333" y="2101814"/>
                  <a:pt x="212333" y="2047399"/>
                </a:cubicBezTo>
                <a:cubicBezTo>
                  <a:pt x="212333" y="1840161"/>
                  <a:pt x="212332" y="1632924"/>
                  <a:pt x="212332" y="1425686"/>
                </a:cubicBezTo>
                <a:lnTo>
                  <a:pt x="214906" y="634776"/>
                </a:lnTo>
                <a:cubicBezTo>
                  <a:pt x="214906" y="622694"/>
                  <a:pt x="205112" y="612899"/>
                  <a:pt x="193030" y="612899"/>
                </a:cubicBezTo>
                <a:cubicBezTo>
                  <a:pt x="180948" y="612899"/>
                  <a:pt x="171153" y="622694"/>
                  <a:pt x="171153" y="634776"/>
                </a:cubicBezTo>
                <a:lnTo>
                  <a:pt x="171153" y="680751"/>
                </a:lnTo>
                <a:lnTo>
                  <a:pt x="170510" y="680751"/>
                </a:lnTo>
                <a:lnTo>
                  <a:pt x="170510" y="1177158"/>
                </a:lnTo>
                <a:cubicBezTo>
                  <a:pt x="170510" y="1218358"/>
                  <a:pt x="141286" y="1252731"/>
                  <a:pt x="102437" y="1260681"/>
                </a:cubicBezTo>
                <a:lnTo>
                  <a:pt x="85255" y="1262413"/>
                </a:lnTo>
                <a:lnTo>
                  <a:pt x="68073" y="1260681"/>
                </a:lnTo>
                <a:cubicBezTo>
                  <a:pt x="29224" y="1252731"/>
                  <a:pt x="1" y="1218358"/>
                  <a:pt x="1" y="1177158"/>
                </a:cubicBezTo>
                <a:cubicBezTo>
                  <a:pt x="1" y="962252"/>
                  <a:pt x="0" y="747346"/>
                  <a:pt x="0" y="532440"/>
                </a:cubicBezTo>
                <a:lnTo>
                  <a:pt x="0" y="522788"/>
                </a:lnTo>
                <a:cubicBezTo>
                  <a:pt x="0" y="511017"/>
                  <a:pt x="2386" y="499803"/>
                  <a:pt x="6700" y="489603"/>
                </a:cubicBezTo>
                <a:lnTo>
                  <a:pt x="7316" y="488689"/>
                </a:lnTo>
                <a:lnTo>
                  <a:pt x="11655" y="474711"/>
                </a:lnTo>
                <a:cubicBezTo>
                  <a:pt x="34170" y="421480"/>
                  <a:pt x="86879" y="384129"/>
                  <a:pt x="148311" y="384129"/>
                </a:cubicBezTo>
                <a:close/>
                <a:moveTo>
                  <a:pt x="467131" y="0"/>
                </a:moveTo>
                <a:cubicBezTo>
                  <a:pt x="560946" y="0"/>
                  <a:pt x="636997" y="75908"/>
                  <a:pt x="636997" y="169545"/>
                </a:cubicBezTo>
                <a:cubicBezTo>
                  <a:pt x="636997" y="263182"/>
                  <a:pt x="560946" y="339089"/>
                  <a:pt x="467131" y="339089"/>
                </a:cubicBezTo>
                <a:cubicBezTo>
                  <a:pt x="373316" y="339089"/>
                  <a:pt x="297265" y="263182"/>
                  <a:pt x="297265" y="169545"/>
                </a:cubicBezTo>
                <a:cubicBezTo>
                  <a:pt x="297265" y="75908"/>
                  <a:pt x="373316" y="0"/>
                  <a:pt x="467131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9" name="Freeform 20">
            <a:extLst>
              <a:ext uri="{FF2B5EF4-FFF2-40B4-BE49-F238E27FC236}">
                <a16:creationId xmlns:a16="http://schemas.microsoft.com/office/drawing/2014/main" id="{553E1CEB-9102-4418-8530-E1911CD120D7}"/>
              </a:ext>
            </a:extLst>
          </p:cNvPr>
          <p:cNvSpPr>
            <a:spLocks noChangeAspect="1"/>
          </p:cNvSpPr>
          <p:nvPr/>
        </p:nvSpPr>
        <p:spPr>
          <a:xfrm>
            <a:off x="1619742" y="4249089"/>
            <a:ext cx="316162" cy="748534"/>
          </a:xfrm>
          <a:custGeom>
            <a:avLst/>
            <a:gdLst>
              <a:gd name="connsiteX0" fmla="*/ 249996 w 872226"/>
              <a:gd name="connsiteY0" fmla="*/ 370099 h 2065053"/>
              <a:gd name="connsiteX1" fmla="*/ 622728 w 872226"/>
              <a:gd name="connsiteY1" fmla="*/ 370099 h 2065053"/>
              <a:gd name="connsiteX2" fmla="*/ 730640 w 872226"/>
              <a:gd name="connsiteY2" fmla="*/ 456315 h 2065053"/>
              <a:gd name="connsiteX3" fmla="*/ 864391 w 872226"/>
              <a:gd name="connsiteY3" fmla="*/ 908927 h 2065053"/>
              <a:gd name="connsiteX4" fmla="*/ 866907 w 872226"/>
              <a:gd name="connsiteY4" fmla="*/ 914515 h 2065053"/>
              <a:gd name="connsiteX5" fmla="*/ 872226 w 872226"/>
              <a:gd name="connsiteY5" fmla="*/ 946267 h 2065053"/>
              <a:gd name="connsiteX6" fmla="*/ 804545 w 872226"/>
              <a:gd name="connsiteY6" fmla="*/ 1027841 h 2065053"/>
              <a:gd name="connsiteX7" fmla="*/ 748422 w 872226"/>
              <a:gd name="connsiteY7" fmla="*/ 991876 h 2065053"/>
              <a:gd name="connsiteX8" fmla="*/ 743072 w 872226"/>
              <a:gd name="connsiteY8" fmla="*/ 979996 h 2065053"/>
              <a:gd name="connsiteX9" fmla="*/ 644327 w 872226"/>
              <a:gd name="connsiteY9" fmla="*/ 649802 h 2065053"/>
              <a:gd name="connsiteX10" fmla="*/ 593714 w 872226"/>
              <a:gd name="connsiteY10" fmla="*/ 652427 h 2065053"/>
              <a:gd name="connsiteX11" fmla="*/ 770282 w 872226"/>
              <a:gd name="connsiteY11" fmla="*/ 1380072 h 2065053"/>
              <a:gd name="connsiteX12" fmla="*/ 638087 w 872226"/>
              <a:gd name="connsiteY12" fmla="*/ 1380072 h 2065053"/>
              <a:gd name="connsiteX13" fmla="*/ 637919 w 872226"/>
              <a:gd name="connsiteY13" fmla="*/ 1388979 h 2065053"/>
              <a:gd name="connsiteX14" fmla="*/ 637918 w 872226"/>
              <a:gd name="connsiteY14" fmla="*/ 1985515 h 2065053"/>
              <a:gd name="connsiteX15" fmla="*/ 629204 w 872226"/>
              <a:gd name="connsiteY15" fmla="*/ 2012270 h 2065053"/>
              <a:gd name="connsiteX16" fmla="*/ 549572 w 872226"/>
              <a:gd name="connsiteY16" fmla="*/ 2065053 h 2065053"/>
              <a:gd name="connsiteX17" fmla="*/ 469941 w 872226"/>
              <a:gd name="connsiteY17" fmla="*/ 2012270 h 2065053"/>
              <a:gd name="connsiteX18" fmla="*/ 464539 w 872226"/>
              <a:gd name="connsiteY18" fmla="*/ 1985515 h 2065053"/>
              <a:gd name="connsiteX19" fmla="*/ 463795 w 872226"/>
              <a:gd name="connsiteY19" fmla="*/ 1985515 h 2065053"/>
              <a:gd name="connsiteX20" fmla="*/ 465310 w 872226"/>
              <a:gd name="connsiteY20" fmla="*/ 1391192 h 2065053"/>
              <a:gd name="connsiteX21" fmla="*/ 464858 w 872226"/>
              <a:gd name="connsiteY21" fmla="*/ 1380072 h 2065053"/>
              <a:gd name="connsiteX22" fmla="*/ 409700 w 872226"/>
              <a:gd name="connsiteY22" fmla="*/ 1380072 h 2065053"/>
              <a:gd name="connsiteX23" fmla="*/ 409296 w 872226"/>
              <a:gd name="connsiteY23" fmla="*/ 1391192 h 2065053"/>
              <a:gd name="connsiteX24" fmla="*/ 408431 w 872226"/>
              <a:gd name="connsiteY24" fmla="*/ 1985515 h 2065053"/>
              <a:gd name="connsiteX25" fmla="*/ 406004 w 872226"/>
              <a:gd name="connsiteY25" fmla="*/ 1985515 h 2065053"/>
              <a:gd name="connsiteX26" fmla="*/ 400603 w 872226"/>
              <a:gd name="connsiteY26" fmla="*/ 2012270 h 2065053"/>
              <a:gd name="connsiteX27" fmla="*/ 320971 w 872226"/>
              <a:gd name="connsiteY27" fmla="*/ 2065053 h 2065053"/>
              <a:gd name="connsiteX28" fmla="*/ 241340 w 872226"/>
              <a:gd name="connsiteY28" fmla="*/ 2012270 h 2065053"/>
              <a:gd name="connsiteX29" fmla="*/ 235938 w 872226"/>
              <a:gd name="connsiteY29" fmla="*/ 1985515 h 2065053"/>
              <a:gd name="connsiteX30" fmla="*/ 234307 w 872226"/>
              <a:gd name="connsiteY30" fmla="*/ 1985515 h 2065053"/>
              <a:gd name="connsiteX31" fmla="*/ 234306 w 872226"/>
              <a:gd name="connsiteY31" fmla="*/ 1388979 h 2065053"/>
              <a:gd name="connsiteX32" fmla="*/ 234139 w 872226"/>
              <a:gd name="connsiteY32" fmla="*/ 1380072 h 2065053"/>
              <a:gd name="connsiteX33" fmla="*/ 100916 w 872226"/>
              <a:gd name="connsiteY33" fmla="*/ 1380072 h 2065053"/>
              <a:gd name="connsiteX34" fmla="*/ 277483 w 872226"/>
              <a:gd name="connsiteY34" fmla="*/ 652427 h 2065053"/>
              <a:gd name="connsiteX35" fmla="*/ 226922 w 872226"/>
              <a:gd name="connsiteY35" fmla="*/ 649623 h 2065053"/>
              <a:gd name="connsiteX36" fmla="*/ 132873 w 872226"/>
              <a:gd name="connsiteY36" fmla="*/ 967035 h 2065053"/>
              <a:gd name="connsiteX37" fmla="*/ 130044 w 872226"/>
              <a:gd name="connsiteY37" fmla="*/ 978020 h 2065053"/>
              <a:gd name="connsiteX38" fmla="*/ 67682 w 872226"/>
              <a:gd name="connsiteY38" fmla="*/ 1027841 h 2065053"/>
              <a:gd name="connsiteX39" fmla="*/ 0 w 872226"/>
              <a:gd name="connsiteY39" fmla="*/ 946267 h 2065053"/>
              <a:gd name="connsiteX40" fmla="*/ 1375 w 872226"/>
              <a:gd name="connsiteY40" fmla="*/ 929827 h 2065053"/>
              <a:gd name="connsiteX41" fmla="*/ 4077 w 872226"/>
              <a:gd name="connsiteY41" fmla="*/ 919335 h 2065053"/>
              <a:gd name="connsiteX42" fmla="*/ 3766 w 872226"/>
              <a:gd name="connsiteY42" fmla="*/ 919188 h 2065053"/>
              <a:gd name="connsiteX43" fmla="*/ 140899 w 872226"/>
              <a:gd name="connsiteY43" fmla="*/ 456368 h 2065053"/>
              <a:gd name="connsiteX44" fmla="*/ 154725 w 872226"/>
              <a:gd name="connsiteY44" fmla="*/ 428707 h 2065053"/>
              <a:gd name="connsiteX45" fmla="*/ 167184 w 872226"/>
              <a:gd name="connsiteY45" fmla="*/ 411445 h 2065053"/>
              <a:gd name="connsiteX46" fmla="*/ 249996 w 872226"/>
              <a:gd name="connsiteY46" fmla="*/ 370099 h 2065053"/>
              <a:gd name="connsiteX47" fmla="*/ 436113 w 872226"/>
              <a:gd name="connsiteY47" fmla="*/ 0 h 2065053"/>
              <a:gd name="connsiteX48" fmla="*/ 598134 w 872226"/>
              <a:gd name="connsiteY48" fmla="*/ 161725 h 2065053"/>
              <a:gd name="connsiteX49" fmla="*/ 436113 w 872226"/>
              <a:gd name="connsiteY49" fmla="*/ 323450 h 2065053"/>
              <a:gd name="connsiteX50" fmla="*/ 274092 w 872226"/>
              <a:gd name="connsiteY50" fmla="*/ 161725 h 2065053"/>
              <a:gd name="connsiteX51" fmla="*/ 436113 w 872226"/>
              <a:gd name="connsiteY51" fmla="*/ 0 h 2065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72226" h="2065053">
                <a:moveTo>
                  <a:pt x="249996" y="370099"/>
                </a:moveTo>
                <a:lnTo>
                  <a:pt x="622728" y="370099"/>
                </a:lnTo>
                <a:cubicBezTo>
                  <a:pt x="671239" y="370099"/>
                  <a:pt x="712861" y="405649"/>
                  <a:pt x="730640" y="456315"/>
                </a:cubicBezTo>
                <a:lnTo>
                  <a:pt x="864391" y="908927"/>
                </a:lnTo>
                <a:lnTo>
                  <a:pt x="866907" y="914515"/>
                </a:lnTo>
                <a:cubicBezTo>
                  <a:pt x="870332" y="924274"/>
                  <a:pt x="872226" y="935004"/>
                  <a:pt x="872226" y="946267"/>
                </a:cubicBezTo>
                <a:cubicBezTo>
                  <a:pt x="872226" y="991319"/>
                  <a:pt x="841924" y="1027841"/>
                  <a:pt x="804545" y="1027841"/>
                </a:cubicBezTo>
                <a:cubicBezTo>
                  <a:pt x="781182" y="1027841"/>
                  <a:pt x="760585" y="1013575"/>
                  <a:pt x="748422" y="991876"/>
                </a:cubicBezTo>
                <a:lnTo>
                  <a:pt x="743072" y="979996"/>
                </a:lnTo>
                <a:lnTo>
                  <a:pt x="644327" y="649802"/>
                </a:lnTo>
                <a:cubicBezTo>
                  <a:pt x="635570" y="623295"/>
                  <a:pt x="584620" y="628081"/>
                  <a:pt x="593714" y="652427"/>
                </a:cubicBezTo>
                <a:lnTo>
                  <a:pt x="770282" y="1380072"/>
                </a:lnTo>
                <a:lnTo>
                  <a:pt x="638087" y="1380072"/>
                </a:lnTo>
                <a:lnTo>
                  <a:pt x="637919" y="1388979"/>
                </a:lnTo>
                <a:cubicBezTo>
                  <a:pt x="637919" y="1587824"/>
                  <a:pt x="637918" y="1786670"/>
                  <a:pt x="637918" y="1985515"/>
                </a:cubicBezTo>
                <a:lnTo>
                  <a:pt x="629204" y="2012270"/>
                </a:lnTo>
                <a:cubicBezTo>
                  <a:pt x="616084" y="2043288"/>
                  <a:pt x="585370" y="2065053"/>
                  <a:pt x="549572" y="2065053"/>
                </a:cubicBezTo>
                <a:cubicBezTo>
                  <a:pt x="513775" y="2065053"/>
                  <a:pt x="483061" y="2043288"/>
                  <a:pt x="469941" y="2012270"/>
                </a:cubicBezTo>
                <a:lnTo>
                  <a:pt x="464539" y="1985515"/>
                </a:lnTo>
                <a:lnTo>
                  <a:pt x="463795" y="1985515"/>
                </a:lnTo>
                <a:cubicBezTo>
                  <a:pt x="463923" y="1886461"/>
                  <a:pt x="468283" y="1529805"/>
                  <a:pt x="465310" y="1391192"/>
                </a:cubicBezTo>
                <a:lnTo>
                  <a:pt x="464858" y="1380072"/>
                </a:lnTo>
                <a:lnTo>
                  <a:pt x="409700" y="1380072"/>
                </a:lnTo>
                <a:lnTo>
                  <a:pt x="409296" y="1391192"/>
                </a:lnTo>
                <a:cubicBezTo>
                  <a:pt x="406323" y="1529805"/>
                  <a:pt x="408583" y="1886461"/>
                  <a:pt x="408431" y="1985515"/>
                </a:cubicBezTo>
                <a:lnTo>
                  <a:pt x="406004" y="1985515"/>
                </a:lnTo>
                <a:lnTo>
                  <a:pt x="400603" y="2012270"/>
                </a:lnTo>
                <a:cubicBezTo>
                  <a:pt x="387483" y="2043288"/>
                  <a:pt x="356769" y="2065053"/>
                  <a:pt x="320971" y="2065053"/>
                </a:cubicBezTo>
                <a:cubicBezTo>
                  <a:pt x="285174" y="2065053"/>
                  <a:pt x="254460" y="2043288"/>
                  <a:pt x="241340" y="2012270"/>
                </a:cubicBezTo>
                <a:lnTo>
                  <a:pt x="235938" y="1985515"/>
                </a:lnTo>
                <a:lnTo>
                  <a:pt x="234307" y="1985515"/>
                </a:lnTo>
                <a:cubicBezTo>
                  <a:pt x="234307" y="1786670"/>
                  <a:pt x="234306" y="1587824"/>
                  <a:pt x="234306" y="1388979"/>
                </a:cubicBezTo>
                <a:lnTo>
                  <a:pt x="234139" y="1380072"/>
                </a:lnTo>
                <a:lnTo>
                  <a:pt x="100916" y="1380072"/>
                </a:lnTo>
                <a:lnTo>
                  <a:pt x="277483" y="652427"/>
                </a:lnTo>
                <a:cubicBezTo>
                  <a:pt x="280103" y="628021"/>
                  <a:pt x="230793" y="630999"/>
                  <a:pt x="226922" y="649623"/>
                </a:cubicBezTo>
                <a:lnTo>
                  <a:pt x="132873" y="967035"/>
                </a:lnTo>
                <a:lnTo>
                  <a:pt x="130044" y="978020"/>
                </a:lnTo>
                <a:cubicBezTo>
                  <a:pt x="119769" y="1007297"/>
                  <a:pt x="95716" y="1027841"/>
                  <a:pt x="67682" y="1027841"/>
                </a:cubicBezTo>
                <a:cubicBezTo>
                  <a:pt x="30302" y="1027841"/>
                  <a:pt x="0" y="991319"/>
                  <a:pt x="0" y="946267"/>
                </a:cubicBezTo>
                <a:cubicBezTo>
                  <a:pt x="0" y="940636"/>
                  <a:pt x="473" y="935138"/>
                  <a:pt x="1375" y="929827"/>
                </a:cubicBezTo>
                <a:lnTo>
                  <a:pt x="4077" y="919335"/>
                </a:lnTo>
                <a:lnTo>
                  <a:pt x="3766" y="919188"/>
                </a:lnTo>
                <a:lnTo>
                  <a:pt x="140899" y="456368"/>
                </a:lnTo>
                <a:cubicBezTo>
                  <a:pt x="144033" y="445794"/>
                  <a:pt x="148795" y="436485"/>
                  <a:pt x="154725" y="428707"/>
                </a:cubicBezTo>
                <a:lnTo>
                  <a:pt x="167184" y="411445"/>
                </a:lnTo>
                <a:cubicBezTo>
                  <a:pt x="188377" y="385899"/>
                  <a:pt x="217656" y="370099"/>
                  <a:pt x="249996" y="370099"/>
                </a:cubicBezTo>
                <a:close/>
                <a:moveTo>
                  <a:pt x="436113" y="0"/>
                </a:moveTo>
                <a:cubicBezTo>
                  <a:pt x="525595" y="0"/>
                  <a:pt x="598134" y="72407"/>
                  <a:pt x="598134" y="161725"/>
                </a:cubicBezTo>
                <a:cubicBezTo>
                  <a:pt x="598134" y="251044"/>
                  <a:pt x="525595" y="323450"/>
                  <a:pt x="436113" y="323450"/>
                </a:cubicBezTo>
                <a:cubicBezTo>
                  <a:pt x="346631" y="323450"/>
                  <a:pt x="274092" y="251044"/>
                  <a:pt x="274092" y="161725"/>
                </a:cubicBezTo>
                <a:cubicBezTo>
                  <a:pt x="274092" y="72407"/>
                  <a:pt x="346631" y="0"/>
                  <a:pt x="436113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0" name="Rectangle 1">
            <a:extLst>
              <a:ext uri="{FF2B5EF4-FFF2-40B4-BE49-F238E27FC236}">
                <a16:creationId xmlns:a16="http://schemas.microsoft.com/office/drawing/2014/main" id="{7E750AA3-BAD6-4928-9D2C-D10078CE13DB}"/>
              </a:ext>
            </a:extLst>
          </p:cNvPr>
          <p:cNvSpPr>
            <a:spLocks noChangeAspect="1"/>
          </p:cNvSpPr>
          <p:nvPr/>
        </p:nvSpPr>
        <p:spPr bwMode="auto">
          <a:xfrm>
            <a:off x="1983247" y="4231881"/>
            <a:ext cx="338648" cy="782950"/>
          </a:xfrm>
          <a:custGeom>
            <a:avLst/>
            <a:gdLst/>
            <a:ahLst/>
            <a:cxnLst/>
            <a:rect l="l" t="t" r="r" b="b"/>
            <a:pathLst>
              <a:path w="934262" h="2160000">
                <a:moveTo>
                  <a:pt x="148311" y="384129"/>
                </a:moveTo>
                <a:lnTo>
                  <a:pt x="785951" y="384129"/>
                </a:lnTo>
                <a:cubicBezTo>
                  <a:pt x="857622" y="384129"/>
                  <a:pt x="917420" y="434967"/>
                  <a:pt x="931249" y="502550"/>
                </a:cubicBezTo>
                <a:lnTo>
                  <a:pt x="931399" y="504035"/>
                </a:lnTo>
                <a:lnTo>
                  <a:pt x="931887" y="505606"/>
                </a:lnTo>
                <a:cubicBezTo>
                  <a:pt x="933022" y="511156"/>
                  <a:pt x="933619" y="516902"/>
                  <a:pt x="933619" y="522788"/>
                </a:cubicBezTo>
                <a:lnTo>
                  <a:pt x="933619" y="526055"/>
                </a:lnTo>
                <a:lnTo>
                  <a:pt x="934262" y="532440"/>
                </a:lnTo>
                <a:lnTo>
                  <a:pt x="933619" y="538824"/>
                </a:lnTo>
                <a:lnTo>
                  <a:pt x="933619" y="1177158"/>
                </a:lnTo>
                <a:cubicBezTo>
                  <a:pt x="933619" y="1218358"/>
                  <a:pt x="904395" y="1252731"/>
                  <a:pt x="865546" y="1260681"/>
                </a:cubicBezTo>
                <a:lnTo>
                  <a:pt x="848364" y="1262413"/>
                </a:lnTo>
                <a:lnTo>
                  <a:pt x="831183" y="1260681"/>
                </a:lnTo>
                <a:cubicBezTo>
                  <a:pt x="792333" y="1252731"/>
                  <a:pt x="763110" y="1218358"/>
                  <a:pt x="763110" y="1177158"/>
                </a:cubicBezTo>
                <a:lnTo>
                  <a:pt x="763110" y="634776"/>
                </a:lnTo>
                <a:cubicBezTo>
                  <a:pt x="763110" y="622694"/>
                  <a:pt x="753315" y="612899"/>
                  <a:pt x="741233" y="612899"/>
                </a:cubicBezTo>
                <a:cubicBezTo>
                  <a:pt x="729151" y="612899"/>
                  <a:pt x="719356" y="622694"/>
                  <a:pt x="719356" y="634776"/>
                </a:cubicBezTo>
                <a:lnTo>
                  <a:pt x="719356" y="1415902"/>
                </a:lnTo>
                <a:lnTo>
                  <a:pt x="720000" y="1419089"/>
                </a:lnTo>
                <a:lnTo>
                  <a:pt x="720000" y="2047721"/>
                </a:lnTo>
                <a:cubicBezTo>
                  <a:pt x="720000" y="2101980"/>
                  <a:pt x="681513" y="2147249"/>
                  <a:pt x="630349" y="2157719"/>
                </a:cubicBezTo>
                <a:lnTo>
                  <a:pt x="607721" y="2160000"/>
                </a:lnTo>
                <a:lnTo>
                  <a:pt x="585093" y="2157719"/>
                </a:lnTo>
                <a:cubicBezTo>
                  <a:pt x="533930" y="2147249"/>
                  <a:pt x="495443" y="2101980"/>
                  <a:pt x="495443" y="2047721"/>
                </a:cubicBezTo>
                <a:cubicBezTo>
                  <a:pt x="495443" y="1774584"/>
                  <a:pt x="495442" y="1501448"/>
                  <a:pt x="495442" y="1228311"/>
                </a:cubicBezTo>
                <a:lnTo>
                  <a:pt x="437534" y="1228311"/>
                </a:lnTo>
                <a:lnTo>
                  <a:pt x="437534" y="2047399"/>
                </a:lnTo>
                <a:cubicBezTo>
                  <a:pt x="437534" y="2101814"/>
                  <a:pt x="398936" y="2147213"/>
                  <a:pt x="347626" y="2157712"/>
                </a:cubicBezTo>
                <a:lnTo>
                  <a:pt x="324933" y="2160000"/>
                </a:lnTo>
                <a:lnTo>
                  <a:pt x="302240" y="2157712"/>
                </a:lnTo>
                <a:cubicBezTo>
                  <a:pt x="250930" y="2147213"/>
                  <a:pt x="212333" y="2101814"/>
                  <a:pt x="212333" y="2047399"/>
                </a:cubicBezTo>
                <a:cubicBezTo>
                  <a:pt x="212333" y="1840161"/>
                  <a:pt x="212332" y="1632924"/>
                  <a:pt x="212332" y="1425686"/>
                </a:cubicBezTo>
                <a:lnTo>
                  <a:pt x="214906" y="634776"/>
                </a:lnTo>
                <a:cubicBezTo>
                  <a:pt x="214906" y="622694"/>
                  <a:pt x="205112" y="612899"/>
                  <a:pt x="193030" y="612899"/>
                </a:cubicBezTo>
                <a:cubicBezTo>
                  <a:pt x="180948" y="612899"/>
                  <a:pt x="171153" y="622694"/>
                  <a:pt x="171153" y="634776"/>
                </a:cubicBezTo>
                <a:lnTo>
                  <a:pt x="171153" y="680751"/>
                </a:lnTo>
                <a:lnTo>
                  <a:pt x="170510" y="680751"/>
                </a:lnTo>
                <a:lnTo>
                  <a:pt x="170510" y="1177158"/>
                </a:lnTo>
                <a:cubicBezTo>
                  <a:pt x="170510" y="1218358"/>
                  <a:pt x="141286" y="1252731"/>
                  <a:pt x="102437" y="1260681"/>
                </a:cubicBezTo>
                <a:lnTo>
                  <a:pt x="85255" y="1262413"/>
                </a:lnTo>
                <a:lnTo>
                  <a:pt x="68073" y="1260681"/>
                </a:lnTo>
                <a:cubicBezTo>
                  <a:pt x="29224" y="1252731"/>
                  <a:pt x="1" y="1218358"/>
                  <a:pt x="1" y="1177158"/>
                </a:cubicBezTo>
                <a:cubicBezTo>
                  <a:pt x="1" y="962252"/>
                  <a:pt x="0" y="747346"/>
                  <a:pt x="0" y="532440"/>
                </a:cubicBezTo>
                <a:lnTo>
                  <a:pt x="0" y="522788"/>
                </a:lnTo>
                <a:cubicBezTo>
                  <a:pt x="0" y="511017"/>
                  <a:pt x="2386" y="499803"/>
                  <a:pt x="6700" y="489603"/>
                </a:cubicBezTo>
                <a:lnTo>
                  <a:pt x="7316" y="488689"/>
                </a:lnTo>
                <a:lnTo>
                  <a:pt x="11655" y="474711"/>
                </a:lnTo>
                <a:cubicBezTo>
                  <a:pt x="34170" y="421480"/>
                  <a:pt x="86879" y="384129"/>
                  <a:pt x="148311" y="384129"/>
                </a:cubicBezTo>
                <a:close/>
                <a:moveTo>
                  <a:pt x="467131" y="0"/>
                </a:moveTo>
                <a:cubicBezTo>
                  <a:pt x="560946" y="0"/>
                  <a:pt x="636997" y="75908"/>
                  <a:pt x="636997" y="169545"/>
                </a:cubicBezTo>
                <a:cubicBezTo>
                  <a:pt x="636997" y="263182"/>
                  <a:pt x="560946" y="339089"/>
                  <a:pt x="467131" y="339089"/>
                </a:cubicBezTo>
                <a:cubicBezTo>
                  <a:pt x="373316" y="339089"/>
                  <a:pt x="297265" y="263182"/>
                  <a:pt x="297265" y="169545"/>
                </a:cubicBezTo>
                <a:cubicBezTo>
                  <a:pt x="297265" y="75908"/>
                  <a:pt x="373316" y="0"/>
                  <a:pt x="467131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8" name="Trapezoid 47">
            <a:extLst>
              <a:ext uri="{FF2B5EF4-FFF2-40B4-BE49-F238E27FC236}">
                <a16:creationId xmlns:a16="http://schemas.microsoft.com/office/drawing/2014/main" id="{1F0E1D05-7E29-4EA0-8A55-B4B46842A59D}"/>
              </a:ext>
            </a:extLst>
          </p:cNvPr>
          <p:cNvSpPr/>
          <p:nvPr/>
        </p:nvSpPr>
        <p:spPr>
          <a:xfrm>
            <a:off x="9769430" y="4673317"/>
            <a:ext cx="1656184" cy="493708"/>
          </a:xfrm>
          <a:prstGeom prst="trapezoid">
            <a:avLst>
              <a:gd name="adj" fmla="val 58258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00E21FF-8046-47C0-9E7A-D21F43AA5913}"/>
              </a:ext>
            </a:extLst>
          </p:cNvPr>
          <p:cNvSpPr txBox="1"/>
          <p:nvPr/>
        </p:nvSpPr>
        <p:spPr>
          <a:xfrm>
            <a:off x="9625414" y="3646937"/>
            <a:ext cx="1944216" cy="1591639"/>
          </a:xfrm>
          <a:custGeom>
            <a:avLst/>
            <a:gdLst/>
            <a:ahLst/>
            <a:cxnLst/>
            <a:rect l="l" t="t" r="r" b="b"/>
            <a:pathLst>
              <a:path w="1944216" h="1591639">
                <a:moveTo>
                  <a:pt x="969425" y="1192304"/>
                </a:moveTo>
                <a:cubicBezTo>
                  <a:pt x="993716" y="1192304"/>
                  <a:pt x="1014316" y="1201234"/>
                  <a:pt x="1031228" y="1219094"/>
                </a:cubicBezTo>
                <a:cubicBezTo>
                  <a:pt x="1048139" y="1236954"/>
                  <a:pt x="1056594" y="1258270"/>
                  <a:pt x="1056594" y="1283042"/>
                </a:cubicBezTo>
                <a:cubicBezTo>
                  <a:pt x="1056594" y="1306376"/>
                  <a:pt x="1048139" y="1326617"/>
                  <a:pt x="1031228" y="1343766"/>
                </a:cubicBezTo>
                <a:cubicBezTo>
                  <a:pt x="1014316" y="1360914"/>
                  <a:pt x="993716" y="1369488"/>
                  <a:pt x="969425" y="1369488"/>
                </a:cubicBezTo>
                <a:cubicBezTo>
                  <a:pt x="945609" y="1369488"/>
                  <a:pt x="925246" y="1360914"/>
                  <a:pt x="908335" y="1343766"/>
                </a:cubicBezTo>
                <a:cubicBezTo>
                  <a:pt x="891423" y="1326617"/>
                  <a:pt x="882968" y="1306376"/>
                  <a:pt x="882968" y="1283042"/>
                </a:cubicBezTo>
                <a:cubicBezTo>
                  <a:pt x="882968" y="1258270"/>
                  <a:pt x="891303" y="1236954"/>
                  <a:pt x="907973" y="1219094"/>
                </a:cubicBezTo>
                <a:cubicBezTo>
                  <a:pt x="924644" y="1201234"/>
                  <a:pt x="945128" y="1192304"/>
                  <a:pt x="969425" y="1192304"/>
                </a:cubicBezTo>
                <a:close/>
                <a:moveTo>
                  <a:pt x="890084" y="676405"/>
                </a:moveTo>
                <a:lnTo>
                  <a:pt x="1043786" y="676405"/>
                </a:lnTo>
                <a:lnTo>
                  <a:pt x="1043786" y="1164552"/>
                </a:lnTo>
                <a:lnTo>
                  <a:pt x="890084" y="1164552"/>
                </a:lnTo>
                <a:close/>
                <a:moveTo>
                  <a:pt x="972108" y="300772"/>
                </a:moveTo>
                <a:lnTo>
                  <a:pt x="288032" y="1455351"/>
                </a:lnTo>
                <a:lnTo>
                  <a:pt x="1656184" y="1455351"/>
                </a:lnTo>
                <a:close/>
                <a:moveTo>
                  <a:pt x="972108" y="0"/>
                </a:moveTo>
                <a:lnTo>
                  <a:pt x="1944216" y="1591639"/>
                </a:lnTo>
                <a:lnTo>
                  <a:pt x="0" y="1591639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GB" sz="11500" dirty="0">
              <a:solidFill>
                <a:schemeClr val="accent1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D590B4F7-5689-4EF0-9C03-9E022EFD8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588000"/>
            <a:ext cx="12192000" cy="1270000"/>
          </a:xfrm>
          <a:prstGeom prst="rect">
            <a:avLst/>
          </a:prstGeom>
          <a:gradFill>
            <a:gsLst>
              <a:gs pos="0">
                <a:srgbClr val="EE751B"/>
              </a:gs>
              <a:gs pos="100000">
                <a:srgbClr val="F9AE2D"/>
              </a:gs>
            </a:gsLst>
            <a:lin ang="2700000" scaled="0"/>
          </a:gradFill>
        </p:spPr>
        <p:txBody>
          <a:bodyPr/>
          <a:lstStyle/>
          <a:p>
            <a:r>
              <a:rPr lang="en-GB" dirty="0">
                <a:solidFill>
                  <a:srgbClr val="004A7F"/>
                </a:solidFill>
              </a:rPr>
              <a:t> </a:t>
            </a:r>
          </a:p>
        </p:txBody>
      </p:sp>
      <p:pic>
        <p:nvPicPr>
          <p:cNvPr id="28" name="Picture 27" descr="Department for Business, Energy and Industrial Strategy crest" title="Department for Business, Energy and Industrial Strategy">
            <a:extLst>
              <a:ext uri="{FF2B5EF4-FFF2-40B4-BE49-F238E27FC236}">
                <a16:creationId xmlns:a16="http://schemas.microsoft.com/office/drawing/2014/main" id="{AFE46999-F097-47D5-8DDD-4CF80D979E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544" y="5821749"/>
            <a:ext cx="1595906" cy="847611"/>
          </a:xfrm>
          <a:prstGeom prst="rect">
            <a:avLst/>
          </a:prstGeom>
        </p:spPr>
      </p:pic>
      <p:sp>
        <p:nvSpPr>
          <p:cNvPr id="29" name="Subtitle 2">
            <a:extLst>
              <a:ext uri="{FF2B5EF4-FFF2-40B4-BE49-F238E27FC236}">
                <a16:creationId xmlns:a16="http://schemas.microsoft.com/office/drawing/2014/main" id="{B743BA1D-4E4F-43F6-855C-DE1AB6A397D8}"/>
              </a:ext>
            </a:extLst>
          </p:cNvPr>
          <p:cNvSpPr txBox="1">
            <a:spLocks/>
          </p:cNvSpPr>
          <p:nvPr/>
        </p:nvSpPr>
        <p:spPr>
          <a:xfrm>
            <a:off x="335360" y="6093296"/>
            <a:ext cx="7213600" cy="4048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BIEE Conference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phic 6" descr="Snowflake">
            <a:extLst>
              <a:ext uri="{FF2B5EF4-FFF2-40B4-BE49-F238E27FC236}">
                <a16:creationId xmlns:a16="http://schemas.microsoft.com/office/drawing/2014/main" id="{C97CC646-BC0C-499D-9B39-A2A910D7EF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86718" y="3699135"/>
            <a:ext cx="1729162" cy="17291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01E9DBF-E66E-44F3-A0A9-98403D0F68DC}"/>
              </a:ext>
            </a:extLst>
          </p:cNvPr>
          <p:cNvSpPr/>
          <p:nvPr/>
        </p:nvSpPr>
        <p:spPr>
          <a:xfrm>
            <a:off x="4151784" y="3870554"/>
            <a:ext cx="752527" cy="1502662"/>
          </a:xfrm>
          <a:prstGeom prst="rect">
            <a:avLst/>
          </a:prstGeom>
          <a:solidFill>
            <a:srgbClr val="B2D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2B60D9-170D-470E-AC53-C58676614DBB}"/>
              </a:ext>
            </a:extLst>
          </p:cNvPr>
          <p:cNvSpPr/>
          <p:nvPr/>
        </p:nvSpPr>
        <p:spPr>
          <a:xfrm>
            <a:off x="4244574" y="1186142"/>
            <a:ext cx="3304386" cy="23585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 descr="Document">
            <a:extLst>
              <a:ext uri="{FF2B5EF4-FFF2-40B4-BE49-F238E27FC236}">
                <a16:creationId xmlns:a16="http://schemas.microsoft.com/office/drawing/2014/main" id="{1BB9F650-DB98-4CE9-B353-6D43297D0A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10005" y="1624361"/>
            <a:ext cx="1464864" cy="1464864"/>
          </a:xfrm>
          <a:prstGeom prst="rect">
            <a:avLst/>
          </a:prstGeom>
        </p:spPr>
      </p:pic>
      <p:pic>
        <p:nvPicPr>
          <p:cNvPr id="14" name="Graphic 13" descr="Gauge">
            <a:extLst>
              <a:ext uri="{FF2B5EF4-FFF2-40B4-BE49-F238E27FC236}">
                <a16:creationId xmlns:a16="http://schemas.microsoft.com/office/drawing/2014/main" id="{286C7822-1E35-43C7-B14F-D62C5269C4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56040" y="3706127"/>
            <a:ext cx="1739097" cy="1739097"/>
          </a:xfrm>
          <a:prstGeom prst="rect">
            <a:avLst/>
          </a:prstGeom>
        </p:spPr>
      </p:pic>
      <p:pic>
        <p:nvPicPr>
          <p:cNvPr id="54" name="Graphic 53" descr="Document">
            <a:extLst>
              <a:ext uri="{FF2B5EF4-FFF2-40B4-BE49-F238E27FC236}">
                <a16:creationId xmlns:a16="http://schemas.microsoft.com/office/drawing/2014/main" id="{135D58E8-A401-4852-A067-3ACAB3AD21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65616" y="2314228"/>
            <a:ext cx="721148" cy="721148"/>
          </a:xfrm>
          <a:prstGeom prst="rect">
            <a:avLst/>
          </a:prstGeom>
        </p:spPr>
      </p:pic>
      <p:pic>
        <p:nvPicPr>
          <p:cNvPr id="55" name="Graphic 54" descr="Document">
            <a:extLst>
              <a:ext uri="{FF2B5EF4-FFF2-40B4-BE49-F238E27FC236}">
                <a16:creationId xmlns:a16="http://schemas.microsoft.com/office/drawing/2014/main" id="{A8DD9529-676A-45AC-A429-54BB97F4AF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65616" y="1667070"/>
            <a:ext cx="721148" cy="72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3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9" grpId="0" animBg="1"/>
      <p:bldP spid="2" grpId="0" animBg="1"/>
      <p:bldP spid="2062" grpId="0" animBg="1"/>
      <p:bldP spid="2061" grpId="0" animBg="1"/>
      <p:bldP spid="33" grpId="0" animBg="1"/>
      <p:bldP spid="2054" grpId="0"/>
      <p:bldP spid="2057" grpId="0"/>
      <p:bldP spid="5" grpId="0" animBg="1"/>
      <p:bldP spid="17" grpId="0" animBg="1"/>
      <p:bldP spid="21" grpId="0" animBg="1"/>
      <p:bldP spid="22" grpId="0" animBg="1"/>
      <p:bldP spid="6" grpId="0" animBg="1"/>
      <p:bldP spid="26" grpId="0" animBg="1"/>
      <p:bldP spid="35" grpId="0" animBg="1"/>
      <p:bldP spid="36" grpId="0" animBg="1"/>
      <p:bldP spid="36" grpId="1" animBg="1"/>
      <p:bldP spid="37" grpId="0" animBg="1"/>
      <p:bldP spid="37" grpId="1" animBg="1"/>
      <p:bldP spid="38" grpId="0" animBg="1"/>
      <p:bldP spid="39" grpId="0" animBg="1"/>
      <p:bldP spid="40" grpId="0" animBg="1"/>
      <p:bldP spid="48" grpId="0" animBg="1"/>
      <p:bldP spid="49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359AB0DE-AF1C-4AE1-877E-15F00B674500}"/>
              </a:ext>
            </a:extLst>
          </p:cNvPr>
          <p:cNvSpPr/>
          <p:nvPr/>
        </p:nvSpPr>
        <p:spPr>
          <a:xfrm>
            <a:off x="335360" y="188640"/>
            <a:ext cx="5688632" cy="90886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  <a:alpha val="7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Results: Type of network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D0A9171-706C-4004-98B4-CF148DB2814D}"/>
              </a:ext>
            </a:extLst>
          </p:cNvPr>
          <p:cNvSpPr/>
          <p:nvPr/>
        </p:nvSpPr>
        <p:spPr>
          <a:xfrm>
            <a:off x="3068358" y="1675088"/>
            <a:ext cx="1944216" cy="158417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0000"/>
                </a:solidFill>
              </a:rPr>
              <a:t>Building / network age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2F16F0-B8D0-4B65-A798-2E7105F40A7D}"/>
              </a:ext>
            </a:extLst>
          </p:cNvPr>
          <p:cNvSpPr/>
          <p:nvPr/>
        </p:nvSpPr>
        <p:spPr>
          <a:xfrm>
            <a:off x="6884782" y="764704"/>
            <a:ext cx="1944216" cy="158417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Network operator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2B9E398-915D-4CC6-871F-AB917EF71EC8}"/>
              </a:ext>
            </a:extLst>
          </p:cNvPr>
          <p:cNvSpPr/>
          <p:nvPr/>
        </p:nvSpPr>
        <p:spPr>
          <a:xfrm>
            <a:off x="6020686" y="3751457"/>
            <a:ext cx="1944216" cy="1584176"/>
          </a:xfrm>
          <a:prstGeom prst="ellipse">
            <a:avLst/>
          </a:prstGeom>
          <a:solidFill>
            <a:srgbClr val="F97A39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Heat Trust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D8ADF98-EB76-4C29-8FFA-8FB6A3286862}"/>
              </a:ext>
            </a:extLst>
          </p:cNvPr>
          <p:cNvCxnSpPr>
            <a:cxnSpLocks/>
            <a:stCxn id="2" idx="7"/>
            <a:endCxn id="11" idx="2"/>
          </p:cNvCxnSpPr>
          <p:nvPr/>
        </p:nvCxnSpPr>
        <p:spPr>
          <a:xfrm flipV="1">
            <a:off x="4727850" y="1556795"/>
            <a:ext cx="2156932" cy="350293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0A7922-66A0-4AEF-82E5-AC73BA4BEC81}"/>
              </a:ext>
            </a:extLst>
          </p:cNvPr>
          <p:cNvCxnSpPr>
            <a:cxnSpLocks/>
            <a:stCxn id="11" idx="4"/>
            <a:endCxn id="12" idx="7"/>
          </p:cNvCxnSpPr>
          <p:nvPr/>
        </p:nvCxnSpPr>
        <p:spPr>
          <a:xfrm flipH="1">
            <a:off x="7680178" y="2348880"/>
            <a:ext cx="176712" cy="1634574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09CB7F-D33C-4868-AAED-AF6243078D1B}"/>
              </a:ext>
            </a:extLst>
          </p:cNvPr>
          <p:cNvCxnSpPr>
            <a:cxnSpLocks/>
            <a:stCxn id="2" idx="4"/>
            <a:endCxn id="12" idx="2"/>
          </p:cNvCxnSpPr>
          <p:nvPr/>
        </p:nvCxnSpPr>
        <p:spPr>
          <a:xfrm>
            <a:off x="4040466" y="3259267"/>
            <a:ext cx="1980220" cy="1284281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D9F5F1-21CC-4004-9634-9F80C51EE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588000"/>
            <a:ext cx="12192000" cy="1270000"/>
          </a:xfrm>
          <a:prstGeom prst="rect">
            <a:avLst/>
          </a:prstGeom>
          <a:gradFill>
            <a:gsLst>
              <a:gs pos="0">
                <a:srgbClr val="EE751B"/>
              </a:gs>
              <a:gs pos="100000">
                <a:srgbClr val="F9AE2D"/>
              </a:gs>
            </a:gsLst>
            <a:lin ang="2700000" scaled="0"/>
          </a:gradFill>
        </p:spPr>
        <p:txBody>
          <a:bodyPr/>
          <a:lstStyle/>
          <a:p>
            <a:r>
              <a:rPr lang="en-GB" dirty="0">
                <a:solidFill>
                  <a:srgbClr val="004A7F"/>
                </a:solidFill>
              </a:rPr>
              <a:t> </a:t>
            </a:r>
          </a:p>
        </p:txBody>
      </p:sp>
      <p:pic>
        <p:nvPicPr>
          <p:cNvPr id="15" name="Picture 14" descr="Department for Business, Energy and Industrial Strategy crest" title="Department for Business, Energy and Industrial Strategy">
            <a:extLst>
              <a:ext uri="{FF2B5EF4-FFF2-40B4-BE49-F238E27FC236}">
                <a16:creationId xmlns:a16="http://schemas.microsoft.com/office/drawing/2014/main" id="{B4A15990-FE6C-4385-B2C3-6CE3A88182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544" y="5821749"/>
            <a:ext cx="1595906" cy="847611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797BD54C-ED3C-4DE8-A479-894BDD55A5FB}"/>
              </a:ext>
            </a:extLst>
          </p:cNvPr>
          <p:cNvSpPr txBox="1">
            <a:spLocks/>
          </p:cNvSpPr>
          <p:nvPr/>
        </p:nvSpPr>
        <p:spPr>
          <a:xfrm>
            <a:off x="335360" y="6093296"/>
            <a:ext cx="7213600" cy="4048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BIEE Conference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08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Diagonal Corners Rounded 17">
            <a:extLst>
              <a:ext uri="{FF2B5EF4-FFF2-40B4-BE49-F238E27FC236}">
                <a16:creationId xmlns:a16="http://schemas.microsoft.com/office/drawing/2014/main" id="{F5D20D31-E215-4012-A2A8-B192C107B0BC}"/>
              </a:ext>
            </a:extLst>
          </p:cNvPr>
          <p:cNvSpPr/>
          <p:nvPr/>
        </p:nvSpPr>
        <p:spPr>
          <a:xfrm>
            <a:off x="351632" y="188640"/>
            <a:ext cx="6104408" cy="90886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  <a:alpha val="7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Results: Network Operator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1740DB5-13E9-4B5A-8237-1CAAEEDE03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329355"/>
              </p:ext>
            </p:extLst>
          </p:nvPr>
        </p:nvGraphicFramePr>
        <p:xfrm>
          <a:off x="1464926" y="1363069"/>
          <a:ext cx="9262147" cy="4005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2380">
                  <a:extLst>
                    <a:ext uri="{9D8B030D-6E8A-4147-A177-3AD203B41FA5}">
                      <a16:colId xmlns:a16="http://schemas.microsoft.com/office/drawing/2014/main" val="2990664182"/>
                    </a:ext>
                  </a:extLst>
                </a:gridCol>
                <a:gridCol w="2097033">
                  <a:extLst>
                    <a:ext uri="{9D8B030D-6E8A-4147-A177-3AD203B41FA5}">
                      <a16:colId xmlns:a16="http://schemas.microsoft.com/office/drawing/2014/main" val="3417346081"/>
                    </a:ext>
                  </a:extLst>
                </a:gridCol>
                <a:gridCol w="2019365">
                  <a:extLst>
                    <a:ext uri="{9D8B030D-6E8A-4147-A177-3AD203B41FA5}">
                      <a16:colId xmlns:a16="http://schemas.microsoft.com/office/drawing/2014/main" val="1105363207"/>
                    </a:ext>
                  </a:extLst>
                </a:gridCol>
                <a:gridCol w="2223369">
                  <a:extLst>
                    <a:ext uri="{9D8B030D-6E8A-4147-A177-3AD203B41FA5}">
                      <a16:colId xmlns:a16="http://schemas.microsoft.com/office/drawing/2014/main" val="1916504662"/>
                    </a:ext>
                  </a:extLst>
                </a:gridCol>
              </a:tblGrid>
              <a:tr h="723818"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9AE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ysClr val="windowText" lastClr="000000"/>
                          </a:solidFill>
                        </a:rPr>
                        <a:t>Private</a:t>
                      </a:r>
                    </a:p>
                  </a:txBody>
                  <a:tcPr anchor="ctr">
                    <a:solidFill>
                      <a:srgbClr val="F9AE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ysClr val="windowText" lastClr="000000"/>
                          </a:solidFill>
                        </a:rPr>
                        <a:t>Local Authority</a:t>
                      </a:r>
                    </a:p>
                  </a:txBody>
                  <a:tcPr anchor="ctr">
                    <a:solidFill>
                      <a:srgbClr val="F9AE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ysClr val="windowText" lastClr="000000"/>
                          </a:solidFill>
                        </a:rPr>
                        <a:t>Housing Association</a:t>
                      </a:r>
                    </a:p>
                  </a:txBody>
                  <a:tcPr anchor="ctr">
                    <a:solidFill>
                      <a:srgbClr val="F9AE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478163"/>
                  </a:ext>
                </a:extLst>
              </a:tr>
              <a:tr h="635701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Building built since 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9418397"/>
                  </a:ext>
                </a:extLst>
              </a:tr>
              <a:tr h="635701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Homeowners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968874"/>
                  </a:ext>
                </a:extLst>
              </a:tr>
              <a:tr h="594705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Child in household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3179119"/>
                  </a:ext>
                </a:extLst>
              </a:tr>
              <a:tr h="141588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Employment status:</a:t>
                      </a:r>
                    </a:p>
                    <a:p>
                      <a:pPr lvl="1"/>
                      <a:r>
                        <a:rPr lang="en-GB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Employed</a:t>
                      </a:r>
                    </a:p>
                    <a:p>
                      <a:pPr lvl="1"/>
                      <a:r>
                        <a:rPr lang="en-GB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Retired</a:t>
                      </a:r>
                    </a:p>
                    <a:p>
                      <a:pPr lvl="1"/>
                      <a:r>
                        <a:rPr lang="en-GB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Unemployed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59%</a:t>
                      </a:r>
                    </a:p>
                    <a:p>
                      <a:pPr algn="ctr"/>
                      <a:r>
                        <a:rPr lang="en-GB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27%</a:t>
                      </a:r>
                    </a:p>
                    <a:p>
                      <a:pPr algn="ctr"/>
                      <a:r>
                        <a:rPr lang="en-GB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GB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32%</a:t>
                      </a:r>
                    </a:p>
                    <a:p>
                      <a:pPr algn="ctr"/>
                      <a:r>
                        <a:rPr lang="en-GB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45%</a:t>
                      </a:r>
                    </a:p>
                    <a:p>
                      <a:pPr algn="ctr"/>
                      <a:r>
                        <a:rPr lang="en-GB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GB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15%</a:t>
                      </a: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70%</a:t>
                      </a:r>
                    </a:p>
                    <a:p>
                      <a:pPr algn="ctr"/>
                      <a:r>
                        <a:rPr lang="en-GB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0585325"/>
                  </a:ext>
                </a:extLst>
              </a:tr>
            </a:tbl>
          </a:graphicData>
        </a:graphic>
      </p:graphicFrame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74CD0AA-2F85-4A40-88F7-874A3AFE1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588000"/>
            <a:ext cx="12192000" cy="1270000"/>
          </a:xfrm>
          <a:prstGeom prst="rect">
            <a:avLst/>
          </a:prstGeom>
          <a:gradFill>
            <a:gsLst>
              <a:gs pos="0">
                <a:srgbClr val="EE751B"/>
              </a:gs>
              <a:gs pos="100000">
                <a:srgbClr val="F9AE2D"/>
              </a:gs>
            </a:gsLst>
            <a:lin ang="2700000" scaled="0"/>
          </a:gradFill>
        </p:spPr>
        <p:txBody>
          <a:bodyPr/>
          <a:lstStyle/>
          <a:p>
            <a:r>
              <a:rPr lang="en-GB" dirty="0">
                <a:solidFill>
                  <a:srgbClr val="004A7F"/>
                </a:solidFill>
              </a:rPr>
              <a:t> </a:t>
            </a:r>
          </a:p>
        </p:txBody>
      </p:sp>
      <p:pic>
        <p:nvPicPr>
          <p:cNvPr id="8" name="Picture 7" descr="Department for Business, Energy and Industrial Strategy crest" title="Department for Business, Energy and Industrial Strategy">
            <a:extLst>
              <a:ext uri="{FF2B5EF4-FFF2-40B4-BE49-F238E27FC236}">
                <a16:creationId xmlns:a16="http://schemas.microsoft.com/office/drawing/2014/main" id="{00ECDDF9-569A-48B5-B171-91F717245F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544" y="5821749"/>
            <a:ext cx="1595906" cy="847611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E011AD0D-297F-4E97-B114-4E18423F1509}"/>
              </a:ext>
            </a:extLst>
          </p:cNvPr>
          <p:cNvSpPr txBox="1">
            <a:spLocks/>
          </p:cNvSpPr>
          <p:nvPr/>
        </p:nvSpPr>
        <p:spPr>
          <a:xfrm>
            <a:off x="335360" y="6093296"/>
            <a:ext cx="7213600" cy="4048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BIEE Conference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9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futuristic building">
            <a:extLst>
              <a:ext uri="{FF2B5EF4-FFF2-40B4-BE49-F238E27FC236}">
                <a16:creationId xmlns:a16="http://schemas.microsoft.com/office/drawing/2014/main" id="{B03B3CDB-92E5-4D82-A446-2B0825749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2156988"/>
            <a:ext cx="2712172" cy="271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33B9D1A7-EB90-4EE7-8025-A11C40093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2176948"/>
            <a:ext cx="2919933" cy="291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DD571EE-F79F-44E2-BE15-139152AECC21}"/>
              </a:ext>
            </a:extLst>
          </p:cNvPr>
          <p:cNvSpPr txBox="1"/>
          <p:nvPr/>
        </p:nvSpPr>
        <p:spPr>
          <a:xfrm>
            <a:off x="2207565" y="1340768"/>
            <a:ext cx="21104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chemeClr val="tx1">
                    <a:lumMod val="75000"/>
                  </a:schemeClr>
                </a:solidFill>
              </a:rPr>
              <a:t>Older networks</a:t>
            </a:r>
          </a:p>
          <a:p>
            <a:pPr algn="ctr"/>
            <a:r>
              <a:rPr lang="en-GB" sz="2400" dirty="0">
                <a:solidFill>
                  <a:schemeClr val="tx1">
                    <a:lumMod val="75000"/>
                  </a:schemeClr>
                </a:solidFill>
              </a:rPr>
              <a:t>(pre 2000)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F7BDA15-1A42-4650-B1DC-BC4F758A30F7}"/>
              </a:ext>
            </a:extLst>
          </p:cNvPr>
          <p:cNvSpPr txBox="1"/>
          <p:nvPr/>
        </p:nvSpPr>
        <p:spPr>
          <a:xfrm>
            <a:off x="7790009" y="1320811"/>
            <a:ext cx="22425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chemeClr val="tx1">
                    <a:lumMod val="75000"/>
                  </a:schemeClr>
                </a:solidFill>
              </a:rPr>
              <a:t>Newer networks</a:t>
            </a:r>
          </a:p>
          <a:p>
            <a:pPr algn="ctr"/>
            <a:r>
              <a:rPr lang="en-GB" sz="2400" dirty="0">
                <a:solidFill>
                  <a:schemeClr val="tx1">
                    <a:lumMod val="75000"/>
                  </a:schemeClr>
                </a:solidFill>
              </a:rPr>
              <a:t>(post 2000)</a:t>
            </a:r>
          </a:p>
        </p:txBody>
      </p:sp>
      <p:sp>
        <p:nvSpPr>
          <p:cNvPr id="18" name="Rectangle: Diagonal Corners Rounded 17">
            <a:extLst>
              <a:ext uri="{FF2B5EF4-FFF2-40B4-BE49-F238E27FC236}">
                <a16:creationId xmlns:a16="http://schemas.microsoft.com/office/drawing/2014/main" id="{F5D20D31-E215-4012-A2A8-B192C107B0BC}"/>
              </a:ext>
            </a:extLst>
          </p:cNvPr>
          <p:cNvSpPr/>
          <p:nvPr/>
        </p:nvSpPr>
        <p:spPr>
          <a:xfrm>
            <a:off x="335360" y="188640"/>
            <a:ext cx="5112568" cy="90886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  <a:alpha val="7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Results: Building age</a:t>
            </a:r>
          </a:p>
        </p:txBody>
      </p:sp>
      <p:pic>
        <p:nvPicPr>
          <p:cNvPr id="3" name="Graphic 2" descr="Thermometer">
            <a:extLst>
              <a:ext uri="{FF2B5EF4-FFF2-40B4-BE49-F238E27FC236}">
                <a16:creationId xmlns:a16="http://schemas.microsoft.com/office/drawing/2014/main" id="{C73F9C18-FA7B-4BC0-AFF4-B8D53A4B76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91944" y="1298372"/>
            <a:ext cx="1029652" cy="1029652"/>
          </a:xfrm>
          <a:prstGeom prst="rect">
            <a:avLst/>
          </a:prstGeom>
        </p:spPr>
      </p:pic>
      <p:pic>
        <p:nvPicPr>
          <p:cNvPr id="35" name="Graphic 34" descr="Thermometer">
            <a:extLst>
              <a:ext uri="{FF2B5EF4-FFF2-40B4-BE49-F238E27FC236}">
                <a16:creationId xmlns:a16="http://schemas.microsoft.com/office/drawing/2014/main" id="{DDC53CE1-9C94-4FAE-AEDC-AF2A1FAE8B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91944" y="1297524"/>
            <a:ext cx="1029652" cy="1029652"/>
          </a:xfrm>
          <a:prstGeom prst="rect">
            <a:avLst/>
          </a:prstGeom>
        </p:spPr>
      </p:pic>
      <p:pic>
        <p:nvPicPr>
          <p:cNvPr id="9" name="Graphic 8" descr="Gauge">
            <a:extLst>
              <a:ext uri="{FF2B5EF4-FFF2-40B4-BE49-F238E27FC236}">
                <a16:creationId xmlns:a16="http://schemas.microsoft.com/office/drawing/2014/main" id="{38FB26BC-43A2-418A-BFF4-C5C8621202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91944" y="2213620"/>
            <a:ext cx="1029652" cy="1029652"/>
          </a:xfrm>
          <a:prstGeom prst="rect">
            <a:avLst/>
          </a:prstGeom>
        </p:spPr>
      </p:pic>
      <p:pic>
        <p:nvPicPr>
          <p:cNvPr id="11" name="Graphic 10" descr="Open envelope">
            <a:extLst>
              <a:ext uri="{FF2B5EF4-FFF2-40B4-BE49-F238E27FC236}">
                <a16:creationId xmlns:a16="http://schemas.microsoft.com/office/drawing/2014/main" id="{4D967671-ECAE-4D35-9AF6-3AC1B1EF67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591944" y="3201834"/>
            <a:ext cx="1029652" cy="1029652"/>
          </a:xfrm>
          <a:prstGeom prst="rect">
            <a:avLst/>
          </a:prstGeom>
        </p:spPr>
      </p:pic>
      <p:pic>
        <p:nvPicPr>
          <p:cNvPr id="13" name="Graphic 12" descr="Speech">
            <a:extLst>
              <a:ext uri="{FF2B5EF4-FFF2-40B4-BE49-F238E27FC236}">
                <a16:creationId xmlns:a16="http://schemas.microsoft.com/office/drawing/2014/main" id="{1AB28BAA-9E11-4609-B723-4C746A2E564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613484" y="4263863"/>
            <a:ext cx="1029652" cy="1029652"/>
          </a:xfrm>
          <a:prstGeom prst="rect">
            <a:avLst/>
          </a:prstGeom>
        </p:spPr>
      </p:pic>
      <p:pic>
        <p:nvPicPr>
          <p:cNvPr id="36" name="Graphic 35" descr="Gauge">
            <a:extLst>
              <a:ext uri="{FF2B5EF4-FFF2-40B4-BE49-F238E27FC236}">
                <a16:creationId xmlns:a16="http://schemas.microsoft.com/office/drawing/2014/main" id="{A619F932-B685-40E0-BCA8-659CCC77712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591944" y="2213620"/>
            <a:ext cx="1029652" cy="1029652"/>
          </a:xfrm>
          <a:prstGeom prst="rect">
            <a:avLst/>
          </a:prstGeom>
        </p:spPr>
      </p:pic>
      <p:pic>
        <p:nvPicPr>
          <p:cNvPr id="37" name="Graphic 36" descr="Open envelope">
            <a:extLst>
              <a:ext uri="{FF2B5EF4-FFF2-40B4-BE49-F238E27FC236}">
                <a16:creationId xmlns:a16="http://schemas.microsoft.com/office/drawing/2014/main" id="{6ADEC773-4B3A-435D-9062-23E08153686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591944" y="3201834"/>
            <a:ext cx="1029652" cy="1029652"/>
          </a:xfrm>
          <a:prstGeom prst="rect">
            <a:avLst/>
          </a:prstGeom>
        </p:spPr>
      </p:pic>
      <p:pic>
        <p:nvPicPr>
          <p:cNvPr id="38" name="Graphic 37" descr="Speech">
            <a:extLst>
              <a:ext uri="{FF2B5EF4-FFF2-40B4-BE49-F238E27FC236}">
                <a16:creationId xmlns:a16="http://schemas.microsoft.com/office/drawing/2014/main" id="{9E40E7BE-E502-47A4-9910-143378A4CC2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611827" y="4263863"/>
            <a:ext cx="1029652" cy="1029652"/>
          </a:xfrm>
          <a:prstGeom prst="rect">
            <a:avLst/>
          </a:prstGeom>
        </p:spPr>
      </p:pic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0E92C3C9-4C59-4BE2-BB6A-9C5521783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588000"/>
            <a:ext cx="12192000" cy="1270000"/>
          </a:xfrm>
          <a:prstGeom prst="rect">
            <a:avLst/>
          </a:prstGeom>
          <a:gradFill>
            <a:gsLst>
              <a:gs pos="0">
                <a:srgbClr val="EE751B"/>
              </a:gs>
              <a:gs pos="100000">
                <a:srgbClr val="F9AE2D"/>
              </a:gs>
            </a:gsLst>
            <a:lin ang="2700000" scaled="0"/>
          </a:gradFill>
        </p:spPr>
        <p:txBody>
          <a:bodyPr/>
          <a:lstStyle/>
          <a:p>
            <a:r>
              <a:rPr lang="en-GB" dirty="0">
                <a:solidFill>
                  <a:srgbClr val="004A7F"/>
                </a:solidFill>
              </a:rPr>
              <a:t> </a:t>
            </a:r>
          </a:p>
        </p:txBody>
      </p:sp>
      <p:pic>
        <p:nvPicPr>
          <p:cNvPr id="22" name="Picture 21" descr="Department for Business, Energy and Industrial Strategy crest" title="Department for Business, Energy and Industrial Strategy">
            <a:extLst>
              <a:ext uri="{FF2B5EF4-FFF2-40B4-BE49-F238E27FC236}">
                <a16:creationId xmlns:a16="http://schemas.microsoft.com/office/drawing/2014/main" id="{AD471F6C-8C36-4F6B-A230-12E75909DF0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544" y="5821749"/>
            <a:ext cx="1595906" cy="847611"/>
          </a:xfrm>
          <a:prstGeom prst="rect">
            <a:avLst/>
          </a:prstGeom>
        </p:spPr>
      </p:pic>
      <p:sp>
        <p:nvSpPr>
          <p:cNvPr id="23" name="Subtitle 2">
            <a:extLst>
              <a:ext uri="{FF2B5EF4-FFF2-40B4-BE49-F238E27FC236}">
                <a16:creationId xmlns:a16="http://schemas.microsoft.com/office/drawing/2014/main" id="{ECBDD0BC-76F3-4ECC-A26E-CDBD20A26A50}"/>
              </a:ext>
            </a:extLst>
          </p:cNvPr>
          <p:cNvSpPr txBox="1">
            <a:spLocks/>
          </p:cNvSpPr>
          <p:nvPr/>
        </p:nvSpPr>
        <p:spPr>
          <a:xfrm>
            <a:off x="335360" y="6093296"/>
            <a:ext cx="7213600" cy="4048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BIEE Conference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07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/>
    </p:bldLst>
  </p:timing>
</p:sld>
</file>

<file path=ppt/theme/theme1.xml><?xml version="1.0" encoding="utf-8"?>
<a:theme xmlns:a="http://schemas.openxmlformats.org/drawingml/2006/main" name="4-3_RA">
  <a:themeElements>
    <a:clrScheme name="BEIS Colours">
      <a:dk1>
        <a:srgbClr val="004A7F"/>
      </a:dk1>
      <a:lt1>
        <a:srgbClr val="FFFFFF"/>
      </a:lt1>
      <a:dk2>
        <a:srgbClr val="FFFFFF"/>
      </a:dk2>
      <a:lt2>
        <a:srgbClr val="FFFFFF"/>
      </a:lt2>
      <a:accent1>
        <a:srgbClr val="004A7F"/>
      </a:accent1>
      <a:accent2>
        <a:srgbClr val="55565A"/>
      </a:accent2>
      <a:accent3>
        <a:srgbClr val="73B72B"/>
      </a:accent3>
      <a:accent4>
        <a:srgbClr val="EE751B"/>
      </a:accent4>
      <a:accent5>
        <a:srgbClr val="AA1580"/>
      </a:accent5>
      <a:accent6>
        <a:srgbClr val="CBC1AF"/>
      </a:accent6>
      <a:hlink>
        <a:srgbClr val="1C9CD9"/>
      </a:hlink>
      <a:folHlink>
        <a:srgbClr val="1C9CD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IS-Powerpoint-template-standard-screen-narrow-logo" id="{8D526677-D585-47B1-870F-05844B84F359}" vid="{E8FA540D-7C60-40F8-B78F-6C0EFDE438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BEIS-presentation-on-screen-show-4-3-PowerPoint (1)</Template>
  <TotalTime>1374</TotalTime>
  <Words>289</Words>
  <Application>Microsoft Office PowerPoint</Application>
  <PresentationFormat>Widescreen</PresentationFormat>
  <Paragraphs>116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Aharoni</vt:lpstr>
      <vt:lpstr>Arial</vt:lpstr>
      <vt:lpstr>Calibri</vt:lpstr>
      <vt:lpstr>Helvectica</vt:lpstr>
      <vt:lpstr>nta</vt:lpstr>
      <vt:lpstr>Wingdings</vt:lpstr>
      <vt:lpstr>4-3_RA</vt:lpstr>
      <vt:lpstr>BEIS Heat Network Consumer Survey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this template</dc:title>
  <dc:creator>Cole, Philip (BEIS)</dc:creator>
  <cp:lastModifiedBy>Cole, Philip (BEIS)</cp:lastModifiedBy>
  <cp:revision>1</cp:revision>
  <cp:lastPrinted>2017-07-19T14:33:18Z</cp:lastPrinted>
  <dcterms:created xsi:type="dcterms:W3CDTF">2018-08-17T10:27:29Z</dcterms:created>
  <dcterms:modified xsi:type="dcterms:W3CDTF">2018-09-11T15:25:07Z</dcterms:modified>
</cp:coreProperties>
</file>